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451" autoAdjust="0"/>
  </p:normalViewPr>
  <p:slideViewPr>
    <p:cSldViewPr>
      <p:cViewPr varScale="1">
        <p:scale>
          <a:sx n="82" d="100"/>
          <a:sy n="82" d="100"/>
        </p:scale>
        <p:origin x="-78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67A1-6CBD-496C-A5AE-A8E377F87109}" type="datetimeFigureOut">
              <a:rPr lang="zh-CN" altLang="en-US" smtClean="0"/>
              <a:pPr/>
              <a:t>2010/2/1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D905-1582-4E9C-8AC5-0FBDA77C9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fina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finance?q=goo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85984" y="571480"/>
            <a:ext cx="5857916" cy="5500726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70798" y="1214422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70798" y="1928802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0798" y="2643182"/>
            <a:ext cx="1071570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Recent</a:t>
            </a:r>
          </a:p>
          <a:p>
            <a:pPr algn="ctr"/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85244" y="1214422"/>
            <a:ext cx="285752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85244" y="2357430"/>
            <a:ext cx="2857520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</a:t>
            </a:r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85640" y="1214422"/>
            <a:ext cx="107157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Report</a:t>
            </a:r>
          </a:p>
          <a:p>
            <a:pPr algn="ctr"/>
            <a:r>
              <a:rPr lang="en-US" altLang="zh-CN" dirty="0" smtClean="0"/>
              <a:t>/filter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85640" y="2285992"/>
            <a:ext cx="1071570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出错的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，告警的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，按时间排序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43240" y="571480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57422" y="571480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4876" y="571480"/>
            <a:ext cx="728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search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57012" y="50004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Menus, logout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9360" y="6143644"/>
            <a:ext cx="37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</a:t>
            </a:r>
            <a:r>
              <a:rPr lang="zh-CN" altLang="en-US" dirty="0" smtClean="0"/>
              <a:t>考 </a:t>
            </a:r>
            <a:r>
              <a:rPr lang="en-US" altLang="zh-CN" dirty="0" smtClean="0">
                <a:hlinkClick r:id="rId2"/>
              </a:rPr>
              <a:t>http://www.google.com/finance</a:t>
            </a:r>
            <a:endParaRPr lang="zh-CN" altLang="en-US" dirty="0"/>
          </a:p>
        </p:txBody>
      </p:sp>
      <p:sp>
        <p:nvSpPr>
          <p:cNvPr id="19" name="矩形标注 18"/>
          <p:cNvSpPr/>
          <p:nvPr/>
        </p:nvSpPr>
        <p:spPr>
          <a:xfrm>
            <a:off x="7929586" y="2000240"/>
            <a:ext cx="1071570" cy="1143008"/>
          </a:xfrm>
          <a:prstGeom prst="wedgeRectCallout">
            <a:avLst>
              <a:gd name="adj1" fmla="val -70826"/>
              <a:gd name="adj2" fmla="val -62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Browse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monitor</a:t>
            </a:r>
            <a:r>
              <a:rPr lang="zh-CN" altLang="en-US" sz="1200" dirty="0" smtClean="0"/>
              <a:t> 的各种条</a:t>
            </a:r>
            <a:r>
              <a:rPr lang="zh-CN" altLang="en-US" sz="1200" dirty="0" smtClean="0"/>
              <a:t>件，类似</a:t>
            </a:r>
            <a:r>
              <a:rPr lang="en-US" altLang="zh-CN" sz="1200" dirty="0" smtClean="0"/>
              <a:t>jira</a:t>
            </a:r>
            <a:r>
              <a:rPr lang="zh-CN" altLang="en-US" sz="1200" dirty="0" smtClean="0"/>
              <a:t>的这个位置的</a:t>
            </a:r>
            <a:r>
              <a:rPr lang="en-US" altLang="zh-CN" sz="1200" dirty="0" smtClean="0"/>
              <a:t>filter</a:t>
            </a:r>
            <a:endParaRPr lang="zh-CN" altLang="en-US" sz="1200" dirty="0"/>
          </a:p>
        </p:txBody>
      </p:sp>
      <p:sp>
        <p:nvSpPr>
          <p:cNvPr id="20" name="矩形标注 19"/>
          <p:cNvSpPr/>
          <p:nvPr/>
        </p:nvSpPr>
        <p:spPr>
          <a:xfrm>
            <a:off x="1000100" y="785794"/>
            <a:ext cx="1071570" cy="714380"/>
          </a:xfrm>
          <a:prstGeom prst="wedgeRectCallout">
            <a:avLst>
              <a:gd name="adj1" fmla="val 123112"/>
              <a:gd name="adj2" fmla="val 54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监测服务器运行指标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643174" y="4714884"/>
            <a:ext cx="107157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Graphics view list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43174" y="928670"/>
            <a:ext cx="535785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滚动的实时事件（每页都有）</a:t>
            </a:r>
            <a:endParaRPr lang="zh-CN" altLang="en-US" sz="800" dirty="0"/>
          </a:p>
        </p:txBody>
      </p:sp>
      <p:sp>
        <p:nvSpPr>
          <p:cNvPr id="23" name="标题 22"/>
          <p:cNvSpPr>
            <a:spLocks noGrp="1"/>
          </p:cNvSpPr>
          <p:nvPr>
            <p:ph type="ctrTitle"/>
          </p:nvPr>
        </p:nvSpPr>
        <p:spPr>
          <a:xfrm>
            <a:off x="-32" y="0"/>
            <a:ext cx="3500462" cy="5286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ome </a:t>
            </a:r>
            <a:r>
              <a:rPr lang="en-US" altLang="zh-CN" dirty="0" smtClean="0"/>
              <a:t>page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57166"/>
            <a:ext cx="7628480" cy="59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6215082"/>
            <a:ext cx="403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http://www.google.com/finance?q=goog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642918"/>
            <a:ext cx="7929618" cy="557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2910" y="14285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参考这个页面实现监测器的详细情况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105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Home page</vt:lpstr>
      <vt:lpstr>幻灯片 2</vt:lpstr>
      <vt:lpstr>幻灯片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Microsoft</cp:lastModifiedBy>
  <cp:revision>13</cp:revision>
  <dcterms:created xsi:type="dcterms:W3CDTF">2009-11-29T03:01:52Z</dcterms:created>
  <dcterms:modified xsi:type="dcterms:W3CDTF">2010-02-01T07:56:24Z</dcterms:modified>
</cp:coreProperties>
</file>