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84" r:id="rId9"/>
    <p:sldId id="282" r:id="rId10"/>
    <p:sldId id="276" r:id="rId11"/>
    <p:sldId id="277" r:id="rId12"/>
    <p:sldId id="278" r:id="rId13"/>
    <p:sldId id="283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0938-6B30-4910-91B5-275160A75EBB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B850-3249-4F5E-81EC-DD45AD0AF1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A7C3-31C3-4074-AA15-AE64DD6AF14F}" type="datetimeFigureOut">
              <a:rPr lang="zh-CN" altLang="en-US" smtClean="0"/>
              <a:pPr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vn.apache.org/repos/asf/ofbiz/branches/release11.0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siteview.com/svn/svIAD/zkoss/erlangnod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ebtools/control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Ofbiz</a:t>
            </a:r>
            <a:r>
              <a:rPr lang="en-US" altLang="zh-CN" dirty="0" smtClean="0"/>
              <a:t>  SiteView 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基础知识，环境配置，主要设计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Entity</a:t>
            </a:r>
            <a:r>
              <a:rPr lang="zh-CN" altLang="en-US" dirty="0" smtClean="0"/>
              <a:t>的数据库配置（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为例子）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\framework\entity\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\entityengine.xml</a:t>
            </a:r>
          </a:p>
          <a:p>
            <a:r>
              <a:rPr lang="zh-CN" altLang="en-US" dirty="0" smtClean="0"/>
              <a:t>默认是</a:t>
            </a:r>
            <a:r>
              <a:rPr lang="en-US" altLang="zh-CN" dirty="0" smtClean="0"/>
              <a:t>Derby</a:t>
            </a:r>
            <a:r>
              <a:rPr lang="zh-CN" altLang="en-US" dirty="0" smtClean="0"/>
              <a:t>嵌入数据库，</a:t>
            </a:r>
            <a:r>
              <a:rPr lang="zh-CN" altLang="en-US" b="1" dirty="0" smtClean="0"/>
              <a:t>无需配置</a:t>
            </a:r>
            <a:endParaRPr lang="en-US" altLang="zh-CN" b="1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Line 53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&lt;delegator name=</a:t>
            </a:r>
            <a:r>
              <a:rPr lang="en-US" altLang="zh-CN" i="1" dirty="0" smtClean="0"/>
              <a:t>"default" </a:t>
            </a:r>
          </a:p>
          <a:p>
            <a:r>
              <a:rPr lang="zh-CN" altLang="en-US" i="1" dirty="0" smtClean="0"/>
              <a:t>修改</a:t>
            </a:r>
            <a:r>
              <a:rPr lang="en-US" altLang="zh-CN" i="1" dirty="0" smtClean="0"/>
              <a:t>Line 315</a:t>
            </a:r>
            <a:r>
              <a:rPr lang="zh-CN" altLang="en-US" i="1" dirty="0" smtClean="0"/>
              <a:t>：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“</a:t>
            </a:r>
            <a:r>
              <a:rPr lang="en-US" altLang="zh-CN" i="1" dirty="0" err="1" smtClean="0"/>
              <a:t>localmysql</a:t>
            </a:r>
            <a:r>
              <a:rPr lang="en-US" altLang="zh-CN" i="1" dirty="0" smtClean="0"/>
              <a:t>“</a:t>
            </a:r>
            <a:r>
              <a:rPr lang="zh-CN" altLang="en-US" i="1" dirty="0" smtClean="0"/>
              <a:t>下的</a:t>
            </a:r>
            <a:r>
              <a:rPr lang="en-US" altLang="zh-CN" i="1" dirty="0" err="1" smtClean="0"/>
              <a:t>Mysql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JDBC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IP</a:t>
            </a:r>
            <a:r>
              <a:rPr lang="zh-CN" altLang="en-US" i="1" dirty="0" smtClean="0"/>
              <a:t>地址，数据库的名，用户名和密码</a:t>
            </a:r>
            <a:endParaRPr lang="en-US" altLang="zh-CN" i="1" dirty="0" smtClean="0"/>
          </a:p>
          <a:p>
            <a:pPr lvl="1"/>
            <a:r>
              <a:rPr lang="en-US" altLang="zh-CN" sz="2600" dirty="0" err="1" smtClean="0"/>
              <a:t>jdbc-uri</a:t>
            </a:r>
            <a:r>
              <a:rPr lang="en-US" altLang="zh-CN" sz="2600" dirty="0" smtClean="0"/>
              <a:t>=</a:t>
            </a:r>
            <a:r>
              <a:rPr lang="en-US" altLang="zh-CN" sz="2600" i="1" dirty="0" smtClean="0"/>
              <a:t>"</a:t>
            </a:r>
            <a:r>
              <a:rPr lang="en-US" altLang="zh-CN" sz="2600" i="1" dirty="0" err="1" smtClean="0"/>
              <a:t>jdbc:mysql</a:t>
            </a:r>
            <a:r>
              <a:rPr lang="en-US" altLang="zh-CN" sz="2600" i="1" dirty="0" smtClean="0"/>
              <a:t>://127.0.0.1/</a:t>
            </a:r>
            <a:r>
              <a:rPr lang="en-US" altLang="zh-CN" sz="2600" i="1" dirty="0" err="1" smtClean="0">
                <a:solidFill>
                  <a:srgbClr val="FF0000"/>
                </a:solidFill>
              </a:rPr>
              <a:t>ofbiz</a:t>
            </a:r>
            <a:r>
              <a:rPr lang="en-US" altLang="zh-CN" sz="2600" i="1" dirty="0" err="1" smtClean="0"/>
              <a:t>?autoReconnect</a:t>
            </a:r>
            <a:r>
              <a:rPr lang="en-US" altLang="zh-CN" sz="2600" i="1" dirty="0" smtClean="0"/>
              <a:t>=true"</a:t>
            </a:r>
            <a:endParaRPr lang="en-US" altLang="zh-CN" sz="4300" i="1" dirty="0" smtClean="0"/>
          </a:p>
          <a:p>
            <a:r>
              <a:rPr lang="zh-CN" altLang="en-US" i="1" dirty="0" smtClean="0"/>
              <a:t>默认数据库的名字是</a:t>
            </a:r>
            <a:r>
              <a:rPr lang="en-US" altLang="zh-CN" i="1" dirty="0" smtClean="0">
                <a:solidFill>
                  <a:srgbClr val="FF0000"/>
                </a:solidFill>
              </a:rPr>
              <a:t>’</a:t>
            </a:r>
            <a:r>
              <a:rPr lang="en-US" altLang="zh-CN" i="1" dirty="0" err="1" smtClean="0">
                <a:solidFill>
                  <a:srgbClr val="FF0000"/>
                </a:solidFill>
              </a:rPr>
              <a:t>ofbiz</a:t>
            </a:r>
            <a:r>
              <a:rPr lang="en-US" altLang="zh-CN" i="1" dirty="0" smtClean="0"/>
              <a:t>’,</a:t>
            </a:r>
            <a:r>
              <a:rPr lang="zh-CN" altLang="en-US" i="1" dirty="0" smtClean="0"/>
              <a:t>我们改为</a:t>
            </a:r>
            <a:r>
              <a:rPr lang="en-US" altLang="zh-CN" i="1" dirty="0" err="1" smtClean="0">
                <a:solidFill>
                  <a:srgbClr val="FF0000"/>
                </a:solidFill>
              </a:rPr>
              <a:t>ecc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i="1" dirty="0" err="1" smtClean="0"/>
              <a:t>Localmysqlolap</a:t>
            </a:r>
            <a:r>
              <a:rPr lang="zh-CN" altLang="en-US" i="1" dirty="0" smtClean="0"/>
              <a:t>，</a:t>
            </a:r>
            <a:r>
              <a:rPr lang="en-US" altLang="zh-CN" i="1" dirty="0" err="1" smtClean="0"/>
              <a:t>localmysqltenant</a:t>
            </a:r>
            <a:r>
              <a:rPr lang="zh-CN" altLang="en-US" i="1" dirty="0" smtClean="0"/>
              <a:t>也修改</a:t>
            </a:r>
            <a:r>
              <a:rPr lang="en-US" altLang="zh-CN" i="1" dirty="0" smtClean="0"/>
              <a:t>JDBC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IP</a:t>
            </a:r>
            <a:r>
              <a:rPr lang="zh-CN" altLang="en-US" i="1" dirty="0" smtClean="0"/>
              <a:t>地址，数据库的名，用户名和密码</a:t>
            </a:r>
            <a:endParaRPr lang="en-US" altLang="zh-C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= 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程序定义的接口</a:t>
            </a:r>
            <a:endParaRPr lang="en-US" altLang="zh-CN" dirty="0" smtClean="0"/>
          </a:p>
          <a:p>
            <a:r>
              <a:rPr lang="en-US" altLang="zh-CN" dirty="0" smtClean="0"/>
              <a:t>https://localhost:8443/webtools/control/ServiceList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定义服务的接口：定义输入输出值</a:t>
            </a:r>
            <a:endParaRPr lang="en-US" altLang="zh-CN" dirty="0" smtClean="0"/>
          </a:p>
          <a:p>
            <a:r>
              <a:rPr lang="zh-CN" altLang="en-US" dirty="0" smtClean="0"/>
              <a:t>服务定义文件：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\servicedef\services.xml</a:t>
            </a:r>
          </a:p>
          <a:p>
            <a:r>
              <a:rPr lang="zh-CN" altLang="en-US" dirty="0" smtClean="0"/>
              <a:t>服务在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本地调用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Ofbiz</a:t>
            </a:r>
            <a:r>
              <a:rPr lang="en-US" altLang="zh-CN" dirty="0" smtClean="0"/>
              <a:t> ECC-</a:t>
            </a:r>
            <a:r>
              <a:rPr lang="en-US" altLang="zh-CN" dirty="0" err="1" smtClean="0"/>
              <a:t>Erlang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err="1" smtClean="0"/>
              <a:t>Ofibz</a:t>
            </a:r>
            <a:r>
              <a:rPr lang="zh-CN" altLang="en-US" sz="2000" dirty="0" smtClean="0"/>
              <a:t>端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测试通过</a:t>
            </a:r>
            <a:r>
              <a:rPr lang="en-US" altLang="zh-CN" sz="2000" dirty="0" smtClean="0"/>
              <a:t>Release11.04</a:t>
            </a:r>
            <a:r>
              <a:rPr lang="zh-CN" altLang="en-US" sz="2000" dirty="0" smtClean="0"/>
              <a:t>版本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svn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http://svn.apache.org/repos/asf/ofbiz/branches/release11.04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Ofbiz_home</a:t>
            </a:r>
            <a:r>
              <a:rPr lang="en-US" altLang="zh-CN" sz="2000" dirty="0" smtClean="0"/>
              <a:t>\hot-deploy </a:t>
            </a:r>
            <a:r>
              <a:rPr lang="zh-CN" altLang="en-US" sz="2000" dirty="0" smtClean="0"/>
              <a:t>目录下 </a:t>
            </a:r>
            <a:r>
              <a:rPr lang="en-US" altLang="zh-CN" sz="2000" dirty="0" smtClean="0"/>
              <a:t>check out 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hlinkClick r:id="rId4"/>
              </a:rPr>
              <a:t>http://dev.siteview.com/svn/svIAD/zkoss/erlangnode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修改</a:t>
            </a:r>
            <a:r>
              <a:rPr lang="en-US" altLang="zh-CN" sz="2000" dirty="0" smtClean="0"/>
              <a:t>framework\base\conf\ofbiz-containers.xml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添加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&lt;container name="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-container" class="</a:t>
            </a:r>
            <a:r>
              <a:rPr lang="en-US" altLang="zh-CN" sz="2000" dirty="0" err="1" smtClean="0"/>
              <a:t>com.dragonflow.siteview.node.JavaNode</a:t>
            </a:r>
            <a:r>
              <a:rPr lang="en-US" altLang="zh-CN" sz="2000" dirty="0" smtClean="0"/>
              <a:t>"&gt;</a:t>
            </a:r>
          </a:p>
          <a:p>
            <a:r>
              <a:rPr lang="en-US" altLang="zh-CN" sz="2000" dirty="0" smtClean="0"/>
              <a:t>        &lt;property name="node" value="</a:t>
            </a:r>
            <a:r>
              <a:rPr lang="en-US" altLang="zh-CN" sz="2000" dirty="0" err="1" smtClean="0"/>
              <a:t>ofbiz</a:t>
            </a:r>
            <a:r>
              <a:rPr lang="en-US" altLang="zh-CN" sz="2000" dirty="0" smtClean="0"/>
              <a:t>"/&gt;</a:t>
            </a:r>
          </a:p>
          <a:p>
            <a:r>
              <a:rPr lang="en-US" altLang="zh-CN" sz="2000" dirty="0" smtClean="0"/>
              <a:t>        &lt;property name="cookie" value="3ren"/&gt;</a:t>
            </a:r>
          </a:p>
          <a:p>
            <a:r>
              <a:rPr lang="en-US" altLang="zh-CN" sz="2000" dirty="0" smtClean="0"/>
              <a:t>        &lt;property name="</a:t>
            </a:r>
            <a:r>
              <a:rPr lang="en-US" altLang="zh-CN" sz="2000" dirty="0" err="1" smtClean="0"/>
              <a:t>mailBox</a:t>
            </a:r>
            <a:r>
              <a:rPr lang="en-US" altLang="zh-CN" sz="2000" dirty="0" smtClean="0"/>
              <a:t>" value="</a:t>
            </a:r>
            <a:r>
              <a:rPr lang="en-US" altLang="zh-CN" sz="2000" dirty="0" err="1" smtClean="0"/>
              <a:t>ecc</a:t>
            </a:r>
            <a:r>
              <a:rPr lang="en-US" altLang="zh-CN" sz="2000" dirty="0" smtClean="0"/>
              <a:t>"/&gt;    </a:t>
            </a:r>
          </a:p>
          <a:p>
            <a:r>
              <a:rPr lang="en-US" altLang="zh-CN" sz="2000" dirty="0" smtClean="0"/>
              <a:t>        &lt;property name="NUMBER_OF_THREADS" value="50"/&gt;</a:t>
            </a:r>
          </a:p>
          <a:p>
            <a:r>
              <a:rPr lang="en-US" altLang="zh-CN" sz="2000" dirty="0" smtClean="0"/>
              <a:t>    &lt;/container&gt;</a:t>
            </a:r>
          </a:p>
          <a:p>
            <a:r>
              <a:rPr lang="zh-CN" altLang="en-US" sz="2000" dirty="0" smtClean="0"/>
              <a:t>见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组件的</a:t>
            </a:r>
            <a:r>
              <a:rPr lang="en-US" altLang="zh-CN" sz="2000" dirty="0" smtClean="0"/>
              <a:t>document\ofbiz-ecc.txt</a:t>
            </a:r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运行</a:t>
            </a:r>
            <a:r>
              <a:rPr lang="en-US" altLang="zh-CN" sz="2000" dirty="0" err="1" smtClean="0"/>
              <a:t>ofbiz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startofbiz.bat</a:t>
            </a:r>
            <a:r>
              <a:rPr lang="zh-CN" altLang="en-US" sz="2000" dirty="0" smtClean="0"/>
              <a:t>）（</a:t>
            </a:r>
            <a:r>
              <a:rPr lang="en-US" altLang="zh-CN" sz="2000" dirty="0" err="1" smtClean="0"/>
              <a:t>ecc-erlang</a:t>
            </a:r>
            <a:r>
              <a:rPr lang="en-US" altLang="zh-CN" sz="2000" dirty="0" smtClean="0"/>
              <a:t> svecc_log.bat</a:t>
            </a:r>
            <a:r>
              <a:rPr lang="zh-CN" altLang="en-US" sz="2000" dirty="0" smtClean="0"/>
              <a:t>必须先启动）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实现</a:t>
            </a:r>
            <a:r>
              <a:rPr lang="en-US" altLang="zh-CN" smtClean="0"/>
              <a:t>Ofbiz</a:t>
            </a:r>
            <a:r>
              <a:rPr lang="zh-CN" altLang="en-US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Erlangnode</a:t>
            </a:r>
            <a:r>
              <a:rPr lang="zh-CN" altLang="en-US" sz="2000" dirty="0" smtClean="0"/>
              <a:t>也放到</a:t>
            </a:r>
            <a:r>
              <a:rPr lang="en-US" altLang="zh-CN" sz="2000" dirty="0" smtClean="0"/>
              <a:t>hot-deploy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r>
              <a:rPr lang="zh-CN" altLang="en-US" sz="2000" dirty="0" smtClean="0"/>
              <a:t>见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组件的</a:t>
            </a:r>
            <a:r>
              <a:rPr lang="en-US" altLang="zh-CN" sz="2000" dirty="0" smtClean="0"/>
              <a:t>document\readme.txt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u="sng" dirty="0" smtClean="0"/>
              <a:t>Operation</a:t>
            </a:r>
            <a:r>
              <a:rPr lang="zh-CN" altLang="en-US" sz="2800" dirty="0" smtClean="0"/>
              <a:t>：替代</a:t>
            </a:r>
            <a:r>
              <a:rPr lang="en-US" altLang="zh-CN" sz="2800" dirty="0" smtClean="0"/>
              <a:t>monitor, monitoring</a:t>
            </a:r>
            <a:r>
              <a:rPr lang="zh-CN" altLang="en-US" sz="2800" dirty="0" smtClean="0"/>
              <a:t>只是一个</a:t>
            </a:r>
            <a:r>
              <a:rPr lang="en-US" altLang="zh-CN" sz="2800" dirty="0" smtClean="0"/>
              <a:t>operation</a:t>
            </a:r>
            <a:r>
              <a:rPr lang="zh-CN" altLang="en-US" sz="2800" dirty="0" smtClean="0"/>
              <a:t>的一个子类，比如可以用来重启机器，</a:t>
            </a:r>
            <a:r>
              <a:rPr lang="en-US" altLang="zh-CN" sz="2800" dirty="0" smtClean="0"/>
              <a:t>Operation</a:t>
            </a:r>
            <a:r>
              <a:rPr lang="zh-CN" altLang="en-US" sz="2800" dirty="0" smtClean="0"/>
              <a:t>更加准确，也</a:t>
            </a:r>
            <a:r>
              <a:rPr lang="zh-CN" altLang="en-US" sz="2800" smtClean="0"/>
              <a:t>是我们功能扩展的需要</a:t>
            </a:r>
            <a:endParaRPr lang="en-US" altLang="zh-CN" sz="2800" dirty="0" smtClean="0"/>
          </a:p>
          <a:p>
            <a:r>
              <a:rPr lang="en-US" altLang="zh-CN" sz="2800" u="sng" dirty="0" smtClean="0"/>
              <a:t>CI</a:t>
            </a:r>
            <a:r>
              <a:rPr lang="zh-CN" altLang="en-US" sz="2800" dirty="0" smtClean="0"/>
              <a:t>：配置项（</a:t>
            </a:r>
            <a:r>
              <a:rPr lang="en-US" altLang="zh-CN" sz="2800" dirty="0" smtClean="0"/>
              <a:t>configuration item</a:t>
            </a:r>
            <a:r>
              <a:rPr lang="zh-CN" altLang="en-US" sz="2800" dirty="0" smtClean="0"/>
              <a:t>）替代</a:t>
            </a:r>
            <a:r>
              <a:rPr lang="en-US" altLang="zh-CN" sz="2800" dirty="0" smtClean="0"/>
              <a:t>machine, network device, </a:t>
            </a:r>
            <a:r>
              <a:rPr lang="zh-CN" altLang="en-US" sz="2800" dirty="0" smtClean="0"/>
              <a:t>可扩展到</a:t>
            </a:r>
            <a:r>
              <a:rPr lang="en-US" altLang="zh-CN" sz="2800" dirty="0" smtClean="0"/>
              <a:t>desktop</a:t>
            </a:r>
            <a:r>
              <a:rPr lang="zh-CN" altLang="en-US" sz="2800" dirty="0" smtClean="0"/>
              <a:t>，软件等</a:t>
            </a:r>
            <a:endParaRPr lang="en-US" altLang="zh-CN" sz="2800" dirty="0" smtClean="0"/>
          </a:p>
          <a:p>
            <a:r>
              <a:rPr lang="zh-CN" altLang="en-US" sz="2800" dirty="0" smtClean="0"/>
              <a:t>四张表结构模式，任意扩展</a:t>
            </a:r>
            <a:r>
              <a:rPr lang="en-US" altLang="zh-CN" sz="2800" dirty="0" smtClean="0"/>
              <a:t>Type</a:t>
            </a:r>
            <a:r>
              <a:rPr lang="zh-CN" altLang="en-US" sz="2800" dirty="0" smtClean="0"/>
              <a:t>的属性：</a:t>
            </a:r>
            <a:r>
              <a:rPr lang="en-US" altLang="zh-CN" sz="2800" dirty="0" smtClean="0"/>
              <a:t>CI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CIType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CITypeAttribute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CIAttribute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Eclipse import</a:t>
            </a:r>
            <a:r>
              <a:rPr lang="zh-CN" altLang="en-US" dirty="0"/>
              <a:t> </a:t>
            </a:r>
            <a:r>
              <a:rPr lang="en-US" altLang="zh-CN" dirty="0" err="1" smtClean="0"/>
              <a:t>ofbiz</a:t>
            </a:r>
            <a:endParaRPr lang="en-US" altLang="zh-CN" dirty="0" smtClean="0"/>
          </a:p>
          <a:p>
            <a:r>
              <a:rPr lang="en-US" altLang="zh-CN" dirty="0" smtClean="0"/>
              <a:t>“Ctrl + </a:t>
            </a:r>
            <a:r>
              <a:rPr lang="en-US" altLang="zh-CN" dirty="0" err="1" smtClean="0"/>
              <a:t>shft</a:t>
            </a:r>
            <a:r>
              <a:rPr lang="en-US" altLang="zh-CN" dirty="0" smtClean="0"/>
              <a:t> + R”: </a:t>
            </a:r>
            <a:r>
              <a:rPr lang="zh-CN" altLang="en-US" dirty="0" smtClean="0"/>
              <a:t>使用很频繁</a:t>
            </a:r>
            <a:endParaRPr lang="en-US" altLang="zh-CN" dirty="0" smtClean="0"/>
          </a:p>
          <a:p>
            <a:r>
              <a:rPr lang="zh-CN" altLang="en-US" dirty="0"/>
              <a:t>如果只</a:t>
            </a:r>
            <a:r>
              <a:rPr lang="zh-CN" altLang="en-US" dirty="0" smtClean="0"/>
              <a:t>改动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 component</a:t>
            </a:r>
            <a:r>
              <a:rPr lang="zh-CN" altLang="en-US" dirty="0" smtClean="0"/>
              <a:t>，只要在</a:t>
            </a:r>
            <a:r>
              <a:rPr lang="en-US" altLang="zh-CN" dirty="0" smtClean="0"/>
              <a:t>hot-deploy\</a:t>
            </a:r>
            <a:r>
              <a:rPr lang="en-US" altLang="zh-CN" dirty="0" err="1" smtClean="0"/>
              <a:t>ecc</a:t>
            </a:r>
            <a:r>
              <a:rPr lang="zh-CN" altLang="en-US" dirty="0" smtClean="0"/>
              <a:t>目录下，运行</a:t>
            </a:r>
            <a:r>
              <a:rPr lang="en-US" altLang="zh-CN" dirty="0" smtClean="0"/>
              <a:t>ant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build\lib\ecc.jar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Webtools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entity/service</a:t>
            </a:r>
            <a:r>
              <a:rPr lang="zh-CN" altLang="en-US" dirty="0" smtClean="0"/>
              <a:t>工具，查看数据和服务的定义</a:t>
            </a:r>
            <a:endParaRPr lang="en-US" altLang="zh-CN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定义修改，要重启</a:t>
            </a:r>
            <a:r>
              <a:rPr lang="en-US" altLang="zh-CN" dirty="0" err="1" smtClean="0"/>
              <a:t>ofbiz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ECC components </a:t>
            </a:r>
            <a:r>
              <a:rPr lang="zh-CN" altLang="en-US" dirty="0" smtClean="0"/>
              <a:t>开发里程碑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Zk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ofbiz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数据进入 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call </a:t>
            </a:r>
            <a:r>
              <a:rPr lang="en-US" altLang="zh-CN" dirty="0" err="1" smtClean="0"/>
              <a:t>ofbiz</a:t>
            </a:r>
            <a:r>
              <a:rPr lang="en-US" altLang="zh-CN" dirty="0" smtClean="0"/>
              <a:t> service thru thrift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设计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服务接口，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服务封装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，直接调用</a:t>
            </a:r>
            <a:r>
              <a:rPr lang="en-US" altLang="zh-CN" dirty="0" smtClean="0"/>
              <a:t>entity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ZK</a:t>
            </a:r>
            <a:r>
              <a:rPr lang="zh-CN" altLang="en-US" dirty="0" smtClean="0"/>
              <a:t>界面使用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服务接口，替换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Eclipse RCP/RAP </a:t>
            </a:r>
            <a:r>
              <a:rPr lang="zh-CN" altLang="en-US" dirty="0" smtClean="0"/>
              <a:t>升级 </a:t>
            </a:r>
            <a:r>
              <a:rPr lang="en-US" altLang="zh-CN" dirty="0" smtClean="0"/>
              <a:t>ZK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Ofbiz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Ofbiz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Open For Business</a:t>
            </a:r>
          </a:p>
          <a:p>
            <a:r>
              <a:rPr lang="zh-CN" altLang="en-US" dirty="0" smtClean="0"/>
              <a:t>始于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最完善的</a:t>
            </a:r>
            <a:r>
              <a:rPr lang="zh-CN" altLang="en-US" dirty="0"/>
              <a:t>开源</a:t>
            </a:r>
            <a:r>
              <a:rPr lang="en-US" altLang="zh-CN" dirty="0" smtClean="0"/>
              <a:t>ERP</a:t>
            </a:r>
            <a:r>
              <a:rPr lang="zh-CN" altLang="en-US" dirty="0" smtClean="0"/>
              <a:t>和电子商务平台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最佳</a:t>
            </a:r>
            <a:r>
              <a:rPr lang="zh-CN" altLang="en-US" dirty="0" smtClean="0"/>
              <a:t>实践：优秀的架构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J2EE Pattern</a:t>
            </a:r>
          </a:p>
          <a:p>
            <a:pPr lvl="1"/>
            <a:r>
              <a:rPr lang="en-US" altLang="zh-CN" dirty="0" smtClean="0"/>
              <a:t>ERP</a:t>
            </a: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r>
              <a:rPr lang="zh-CN" altLang="en-US" dirty="0" smtClean="0"/>
              <a:t>适合大集成，长期维护，升级完善</a:t>
            </a:r>
            <a:endParaRPr lang="en-US" altLang="zh-CN" dirty="0" smtClean="0"/>
          </a:p>
          <a:p>
            <a:r>
              <a:rPr lang="zh-CN" altLang="en-US" dirty="0" smtClean="0"/>
              <a:t>基础决定高度，架构决定功能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ore J2EE Patterns: Best Practices and Design Strategies (2nd Edition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4801716" cy="4801716"/>
          </a:xfrm>
          <a:prstGeom prst="rect">
            <a:avLst/>
          </a:prstGeom>
          <a:noFill/>
        </p:spPr>
      </p:pic>
      <p:pic>
        <p:nvPicPr>
          <p:cNvPr id="6" name="Picture 2" descr="The Data Model Resource Book, Vol. 1: A Library of Universal Data Models for All Enterpris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268760"/>
            <a:ext cx="4153644" cy="4153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u="sng" dirty="0" smtClean="0"/>
              <a:t>Component</a:t>
            </a:r>
            <a:r>
              <a:rPr lang="en-US" altLang="zh-CN" dirty="0" smtClean="0"/>
              <a:t>: hot-deploy\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\ofbiz-component.xml</a:t>
            </a:r>
          </a:p>
          <a:p>
            <a:pPr lvl="1"/>
            <a:r>
              <a:rPr lang="en-US" altLang="zh-CN" dirty="0" smtClean="0"/>
              <a:t>J2EE: 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\web-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\web.xml, controller.xml</a:t>
            </a:r>
          </a:p>
          <a:p>
            <a:pPr lvl="1"/>
            <a:r>
              <a:rPr lang="en-US" altLang="zh-CN" dirty="0" smtClean="0"/>
              <a:t>Entity Engine(</a:t>
            </a:r>
            <a:r>
              <a:rPr lang="zh-CN" altLang="en-US" dirty="0" smtClean="0"/>
              <a:t>实体引擎</a:t>
            </a:r>
            <a:r>
              <a:rPr lang="en-US" altLang="zh-CN" dirty="0" smtClean="0"/>
              <a:t>):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 Engine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Freemarker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模版 </a:t>
            </a:r>
            <a:r>
              <a:rPr lang="en-US" altLang="zh-CN" dirty="0" smtClean="0"/>
              <a:t>+ groovy </a:t>
            </a:r>
            <a:r>
              <a:rPr lang="zh-CN" altLang="en-US" dirty="0" smtClean="0"/>
              <a:t>脚本调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entity API 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smtClean="0"/>
              <a:t> web 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u="sng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的服务，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daemon)</a:t>
            </a:r>
          </a:p>
          <a:p>
            <a:pPr lvl="1"/>
            <a:r>
              <a:rPr lang="en-US" altLang="zh-CN" dirty="0" smtClean="0"/>
              <a:t>Tomcat server (Catalina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的嵌入版本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\</a:t>
            </a:r>
            <a:r>
              <a:rPr lang="en-US" altLang="zh-CN" dirty="0" smtClean="0"/>
              <a:t>framework\base\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\ofbiz-container.xml</a:t>
            </a:r>
          </a:p>
          <a:p>
            <a:pPr lvl="1"/>
            <a:r>
              <a:rPr lang="en-US" altLang="zh-CN" dirty="0" err="1" smtClean="0"/>
              <a:t>Erlang</a:t>
            </a:r>
            <a:r>
              <a:rPr lang="en-US" altLang="zh-CN" dirty="0" smtClean="0"/>
              <a:t>-node container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Framework: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Application: ERP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components (</a:t>
            </a:r>
            <a:r>
              <a:rPr lang="zh-CN" altLang="en-US" dirty="0" smtClean="0"/>
              <a:t>可以关闭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Special purpose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补充应用</a:t>
            </a:r>
            <a:r>
              <a:rPr lang="en-US" altLang="zh-CN" dirty="0" smtClean="0"/>
              <a:t>components (</a:t>
            </a:r>
            <a:r>
              <a:rPr lang="zh-CN" altLang="en-US" dirty="0" smtClean="0"/>
              <a:t>可以关闭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Hot-deploy</a:t>
            </a:r>
            <a:r>
              <a:rPr lang="zh-CN" altLang="en-US" dirty="0" smtClean="0"/>
              <a:t>：添加的应用</a:t>
            </a:r>
            <a:r>
              <a:rPr lang="en-US" altLang="zh-CN" dirty="0" smtClean="0"/>
              <a:t>components,</a:t>
            </a:r>
            <a:r>
              <a:rPr lang="zh-CN" altLang="en-US" dirty="0" smtClean="0"/>
              <a:t>自动装载，</a:t>
            </a:r>
            <a:r>
              <a:rPr lang="en-US" altLang="zh-CN" dirty="0" err="1" smtClean="0"/>
              <a:t>ecc</a:t>
            </a:r>
            <a:r>
              <a:rPr lang="zh-CN" altLang="en-US" dirty="0" smtClean="0"/>
              <a:t>组件在这个目录</a:t>
            </a:r>
            <a:endParaRPr lang="en-US" altLang="zh-CN" dirty="0" smtClean="0"/>
          </a:p>
          <a:p>
            <a:r>
              <a:rPr lang="en-US" altLang="zh-CN" dirty="0" smtClean="0"/>
              <a:t>\Framework\base\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\component-load.xml</a:t>
            </a:r>
          </a:p>
          <a:p>
            <a:r>
              <a:rPr lang="zh-CN" altLang="en-US" dirty="0"/>
              <a:t>每个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ofbiz-component.xml</a:t>
            </a:r>
          </a:p>
          <a:p>
            <a:pPr lvl="1"/>
            <a:r>
              <a:rPr lang="en-US" altLang="zh-CN" dirty="0" smtClean="0"/>
              <a:t>Entity: entitymodel.xml</a:t>
            </a:r>
          </a:p>
          <a:p>
            <a:pPr lvl="1"/>
            <a:r>
              <a:rPr lang="en-US" altLang="zh-CN" dirty="0" smtClean="0"/>
              <a:t>Service: </a:t>
            </a:r>
            <a:r>
              <a:rPr lang="en-US" altLang="zh-CN" dirty="0" smtClean="0"/>
              <a:t>services.xml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Webapp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\web-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controller.xml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11.4</a:t>
            </a:r>
            <a:r>
              <a:rPr lang="zh-CN" altLang="en-US" b="1" dirty="0" smtClean="0"/>
              <a:t>版本</a:t>
            </a:r>
            <a:r>
              <a:rPr lang="zh-CN" altLang="en-US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/>
              <a:t>http://svn.apache.org/repos/asf/ofbiz/branches/release11.04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hot-deploy</a:t>
            </a:r>
            <a:r>
              <a:rPr lang="zh-CN" altLang="en-US" dirty="0" smtClean="0"/>
              <a:t>目录下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checkout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erlangnode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smtClean="0"/>
              <a:t>http://</a:t>
            </a:r>
            <a:r>
              <a:rPr lang="en-US" altLang="zh-CN" dirty="0" smtClean="0"/>
              <a:t>dev.siteview.com/svn/svIAD/zkosserlangnode </a:t>
            </a:r>
            <a:r>
              <a:rPr lang="zh-CN" altLang="en-US" dirty="0" smtClean="0"/>
              <a:t>）组件到 </a:t>
            </a:r>
            <a:r>
              <a:rPr lang="en-US" altLang="zh-CN" dirty="0" smtClean="0"/>
              <a:t>\</a:t>
            </a:r>
            <a:r>
              <a:rPr lang="en-US" altLang="zh-CN" dirty="0" smtClean="0"/>
              <a:t>hot-deploy\</a:t>
            </a:r>
            <a:r>
              <a:rPr lang="en-US" altLang="zh-CN" dirty="0" err="1" smtClean="0"/>
              <a:t>erlangnode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 </a:t>
            </a:r>
            <a:r>
              <a:rPr lang="zh-CN" altLang="en-US" dirty="0" smtClean="0"/>
              <a:t>（修改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conf.properties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后台）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“ant run-install”,</a:t>
            </a:r>
            <a:r>
              <a:rPr lang="zh-CN" altLang="en-US" dirty="0" smtClean="0"/>
              <a:t>第一次有大约</a:t>
            </a:r>
            <a:r>
              <a:rPr lang="en-US" altLang="zh-CN" dirty="0" smtClean="0"/>
              <a:t>15-20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“startofbiz.bat”</a:t>
            </a:r>
            <a:r>
              <a:rPr lang="zh-CN" altLang="en-US" dirty="0" smtClean="0"/>
              <a:t>：启动大约</a:t>
            </a:r>
            <a:r>
              <a:rPr lang="en-US" altLang="zh-CN" dirty="0" smtClean="0"/>
              <a:t>2-5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hlinkClick r:id="rId3"/>
              </a:rPr>
              <a:t>http://localhost:8080/webtools/control/main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的路径说明 （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登录）</a:t>
            </a:r>
            <a:endParaRPr lang="en-US" altLang="zh-CN" dirty="0" smtClean="0"/>
          </a:p>
          <a:p>
            <a:pPr marL="914400" lvl="1" indent="-514350"/>
            <a:r>
              <a:rPr lang="en-US" altLang="zh-CN" b="1" dirty="0" err="1"/>
              <a:t>w</a:t>
            </a:r>
            <a:r>
              <a:rPr lang="en-US" altLang="zh-CN" b="1" dirty="0" err="1" smtClean="0"/>
              <a:t>ebtools</a:t>
            </a:r>
            <a:r>
              <a:rPr lang="en-US" altLang="zh-CN" dirty="0" smtClean="0"/>
              <a:t>: component</a:t>
            </a:r>
          </a:p>
          <a:p>
            <a:pPr marL="914400" lvl="1" indent="-514350"/>
            <a:r>
              <a:rPr lang="en-US" altLang="zh-CN" b="1" dirty="0"/>
              <a:t>c</a:t>
            </a:r>
            <a:r>
              <a:rPr lang="en-US" altLang="zh-CN" b="1" dirty="0" smtClean="0"/>
              <a:t>ontrol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, framework\</a:t>
            </a:r>
            <a:r>
              <a:rPr lang="en-US" altLang="zh-CN" dirty="0" err="1" smtClean="0"/>
              <a:t>webtools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webtools</a:t>
            </a:r>
            <a:r>
              <a:rPr lang="en-US" altLang="zh-CN" dirty="0" smtClean="0"/>
              <a:t>\web-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\controller.xml</a:t>
            </a:r>
          </a:p>
          <a:p>
            <a:pPr marL="914400" lvl="1" indent="-514350"/>
            <a:r>
              <a:rPr lang="en-US" altLang="zh-CN" b="1" dirty="0"/>
              <a:t>m</a:t>
            </a:r>
            <a:r>
              <a:rPr lang="en-US" altLang="zh-CN" b="1" dirty="0" smtClean="0"/>
              <a:t>ain</a:t>
            </a:r>
            <a:r>
              <a:rPr lang="en-US" altLang="zh-CN" dirty="0" smtClean="0"/>
              <a:t>: request, view, screen, </a:t>
            </a:r>
            <a:r>
              <a:rPr lang="zh-CN" altLang="en-US" dirty="0" smtClean="0"/>
              <a:t>网页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freemarker</a:t>
            </a:r>
            <a:r>
              <a:rPr lang="en-US" altLang="zh-CN" dirty="0" smtClean="0"/>
              <a:t> + groovy)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http://localhost:8080/ecc  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ecc</a:t>
            </a:r>
            <a:r>
              <a:rPr lang="zh-CN" altLang="en-US" dirty="0" smtClean="0"/>
              <a:t>组件 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config.properties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后台连接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= 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Entity </a:t>
            </a:r>
            <a:r>
              <a:rPr lang="zh-CN" altLang="en-US" dirty="0" smtClean="0"/>
              <a:t>定义 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建表：用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建表 （文件：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\entitydef\entitymodel.xml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支持关系，内外键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支持视图： </a:t>
            </a:r>
            <a:r>
              <a:rPr lang="en-US" altLang="zh-CN" dirty="0" smtClean="0"/>
              <a:t>view-entity</a:t>
            </a:r>
          </a:p>
          <a:p>
            <a:r>
              <a:rPr lang="zh-CN" altLang="en-US" dirty="0" smtClean="0"/>
              <a:t>实体的字段数据类型：</a:t>
            </a:r>
            <a:r>
              <a:rPr lang="en-US" altLang="zh-CN" dirty="0" smtClean="0"/>
              <a:t>framework\entity\</a:t>
            </a:r>
            <a:r>
              <a:rPr lang="en-US" altLang="zh-CN" dirty="0" err="1" smtClean="0"/>
              <a:t>fieldtype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Entity  CRUD</a:t>
            </a:r>
            <a:r>
              <a:rPr lang="zh-CN" altLang="en-US" dirty="0" smtClean="0">
                <a:solidFill>
                  <a:srgbClr val="FF0000"/>
                </a:solidFill>
              </a:rPr>
              <a:t>读写 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GenericDelegator.java</a:t>
            </a:r>
          </a:p>
          <a:p>
            <a:pPr lvl="1"/>
            <a:r>
              <a:rPr lang="en-US" altLang="zh-CN" dirty="0" err="1" smtClean="0"/>
              <a:t>getRelated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findAll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findList</a:t>
            </a:r>
            <a:r>
              <a:rPr lang="en-US" altLang="zh-CN" dirty="0" smtClean="0"/>
              <a:t> …</a:t>
            </a:r>
            <a:r>
              <a:rPr lang="zh-CN" altLang="en-US" dirty="0" smtClean="0"/>
              <a:t>等</a:t>
            </a:r>
            <a:r>
              <a:rPr lang="en-US" altLang="zh-CN" dirty="0" smtClean="0"/>
              <a:t>API</a:t>
            </a:r>
            <a:endParaRPr lang="en-US" altLang="zh-CN" dirty="0"/>
          </a:p>
          <a:p>
            <a:pPr lvl="1"/>
            <a:r>
              <a:rPr lang="zh-CN" altLang="en-US" dirty="0" smtClean="0"/>
              <a:t>无需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支持全部数据库，支持缓存</a:t>
            </a:r>
            <a:endParaRPr lang="en-US" altLang="zh-CN" dirty="0" smtClean="0"/>
          </a:p>
          <a:p>
            <a:r>
              <a:rPr lang="en-US" altLang="zh-CN" dirty="0" smtClean="0"/>
              <a:t>Entity API</a:t>
            </a:r>
            <a:r>
              <a:rPr lang="zh-CN" altLang="en-US" dirty="0" smtClean="0"/>
              <a:t>可参考的例子多</a:t>
            </a:r>
            <a:r>
              <a:rPr lang="en-US" altLang="zh-CN" dirty="0" smtClean="0"/>
              <a:t>: \framework\entity\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\org\</a:t>
            </a:r>
            <a:r>
              <a:rPr lang="en-US" altLang="zh-CN" dirty="0" err="1" smtClean="0"/>
              <a:t>ofbiz</a:t>
            </a:r>
            <a:r>
              <a:rPr lang="en-US" altLang="zh-CN" dirty="0" smtClean="0"/>
              <a:t>\entity\testEntityTestSuite.java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可扩展字段的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张表结构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844824"/>
          <a:ext cx="115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35696" y="1916832"/>
          <a:ext cx="115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3501008"/>
          <a:ext cx="13681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CIAttribute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attrValue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63688" y="3501008"/>
          <a:ext cx="1440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CITypeAtt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995936" y="1700808"/>
          <a:ext cx="2160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660232" y="1772816"/>
          <a:ext cx="1080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300192" y="3573016"/>
          <a:ext cx="2520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attName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percent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packetsize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utilization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419873" y="3789040"/>
          <a:ext cx="27363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1"/>
                <a:gridCol w="912101"/>
                <a:gridCol w="912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attrName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attrValue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percent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percent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ZK</a:t>
            </a:r>
            <a:r>
              <a:rPr lang="zh-CN" altLang="en-US" smtClean="0"/>
              <a:t>开发界面例子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761</Words>
  <Application>Microsoft Office PowerPoint</Application>
  <PresentationFormat>全屏显示(4:3)</PresentationFormat>
  <Paragraphs>163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Ofbiz  SiteView 开发基础</vt:lpstr>
      <vt:lpstr>Ofbiz历史</vt:lpstr>
      <vt:lpstr>幻灯片 3</vt:lpstr>
      <vt:lpstr>基本概念</vt:lpstr>
      <vt:lpstr>文件目录</vt:lpstr>
      <vt:lpstr>运行和启动</vt:lpstr>
      <vt:lpstr>Entity = 数据库</vt:lpstr>
      <vt:lpstr>可扩展字段的4张表结构</vt:lpstr>
      <vt:lpstr>使用ZK开发界面例子</vt:lpstr>
      <vt:lpstr>Entity的数据库配置（MySql为例子）</vt:lpstr>
      <vt:lpstr>Service = API接口</vt:lpstr>
      <vt:lpstr>Ofbiz ECC-Erlang</vt:lpstr>
      <vt:lpstr>使用Groovy实现Ofbiz服务</vt:lpstr>
      <vt:lpstr>主要Entity</vt:lpstr>
      <vt:lpstr>Tips</vt:lpstr>
      <vt:lpstr>ECC components 开发里程碑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Ofbiz  基础</dc:title>
  <dc:creator>Administrator</dc:creator>
  <cp:lastModifiedBy>Administrator</cp:lastModifiedBy>
  <cp:revision>116</cp:revision>
  <dcterms:created xsi:type="dcterms:W3CDTF">2011-06-30T02:05:09Z</dcterms:created>
  <dcterms:modified xsi:type="dcterms:W3CDTF">2011-10-17T07:49:40Z</dcterms:modified>
</cp:coreProperties>
</file>