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Containers-xml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343672" cy="35719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zh-CN" sz="1200" dirty="0" smtClean="0"/>
              <a:t> </a:t>
            </a:r>
            <a:r>
              <a:rPr lang="en-US" altLang="zh-CN" sz="1200" dirty="0" smtClean="0"/>
              <a:t>     </a:t>
            </a:r>
            <a:r>
              <a:rPr lang="zh-CN" altLang="en-US" sz="7200" dirty="0" smtClean="0"/>
              <a:t>打开对应的</a:t>
            </a:r>
            <a:r>
              <a:rPr lang="en-US" altLang="zh-CN" sz="7200" dirty="0" smtClean="0"/>
              <a:t>ofbiz-containers.xml</a:t>
            </a:r>
            <a:r>
              <a:rPr lang="zh-CN" altLang="en-US" sz="7200" dirty="0" smtClean="0"/>
              <a:t>文件，配置对应的</a:t>
            </a:r>
            <a:r>
              <a:rPr lang="en-US" altLang="zh-CN" sz="7200" dirty="0" smtClean="0"/>
              <a:t>container</a:t>
            </a:r>
            <a:endParaRPr lang="en-US" altLang="zh-CN" sz="7200" dirty="0" smtClean="0"/>
          </a:p>
          <a:p>
            <a:pPr algn="l"/>
            <a:r>
              <a:rPr lang="en-US" altLang="zh-CN" sz="7200" dirty="0" smtClean="0"/>
              <a:t>Class</a:t>
            </a:r>
            <a:r>
              <a:rPr lang="zh-CN" altLang="en-US" sz="7200" dirty="0" smtClean="0"/>
              <a:t>对应的</a:t>
            </a:r>
            <a:r>
              <a:rPr lang="en-US" altLang="zh-CN" sz="7200" dirty="0" smtClean="0"/>
              <a:t>java </a:t>
            </a:r>
            <a:r>
              <a:rPr lang="zh-CN" altLang="en-US" sz="7200" dirty="0" smtClean="0"/>
              <a:t>类路径，</a:t>
            </a:r>
            <a:endParaRPr lang="en-US" altLang="zh-CN" sz="7200" dirty="0" smtClean="0"/>
          </a:p>
          <a:p>
            <a:pPr algn="l"/>
            <a:r>
              <a:rPr lang="en-US" altLang="zh-CN" sz="7200" dirty="0" smtClean="0"/>
              <a:t>&lt;container name=</a:t>
            </a:r>
            <a:r>
              <a:rPr lang="en-US" altLang="zh-CN" sz="7200" i="1" dirty="0" smtClean="0"/>
              <a:t>"</a:t>
            </a:r>
            <a:r>
              <a:rPr lang="en-US" altLang="zh-CN" sz="7200" i="1" dirty="0" err="1" smtClean="0"/>
              <a:t>erlangshell</a:t>
            </a:r>
            <a:r>
              <a:rPr lang="en-US" altLang="zh-CN" sz="7200" i="1" dirty="0" smtClean="0"/>
              <a:t>-container</a:t>
            </a:r>
            <a:r>
              <a:rPr lang="en-US" altLang="zh-CN" sz="7200" i="1" dirty="0" smtClean="0"/>
              <a:t>" class</a:t>
            </a:r>
            <a:r>
              <a:rPr lang="en-US" altLang="zh-CN" sz="7200" i="1" dirty="0" smtClean="0"/>
              <a:t>="</a:t>
            </a:r>
            <a:r>
              <a:rPr lang="en-US" altLang="zh-CN" sz="7200" i="1" dirty="0" err="1" smtClean="0"/>
              <a:t>org.ofbiz.base.container.ErlangContainer</a:t>
            </a:r>
            <a:r>
              <a:rPr lang="en-US" altLang="zh-CN" sz="7200" i="1" dirty="0" smtClean="0"/>
              <a:t>"&gt;</a:t>
            </a:r>
            <a:endParaRPr lang="en-US" altLang="zh-CN" sz="7200" i="1" dirty="0" smtClean="0"/>
          </a:p>
          <a:p>
            <a:pPr algn="l"/>
            <a:r>
              <a:rPr lang="en-US" altLang="zh-CN" sz="7200" dirty="0" smtClean="0"/>
              <a:t>        &lt;!-- the port below and port-1 will be opened by </a:t>
            </a:r>
            <a:r>
              <a:rPr lang="en-US" altLang="zh-CN" sz="7200" dirty="0" err="1" smtClean="0"/>
              <a:t>beanshell</a:t>
            </a:r>
            <a:r>
              <a:rPr lang="en-US" altLang="zh-CN" sz="7200" dirty="0" smtClean="0"/>
              <a:t> --&gt;</a:t>
            </a:r>
          </a:p>
          <a:p>
            <a:pPr algn="l"/>
            <a:r>
              <a:rPr lang="en-US" altLang="zh-CN" sz="7200" dirty="0" smtClean="0"/>
              <a:t>        &lt;property name=</a:t>
            </a:r>
            <a:r>
              <a:rPr lang="en-US" altLang="zh-CN" sz="7200" i="1" dirty="0" smtClean="0"/>
              <a:t>"</a:t>
            </a:r>
            <a:r>
              <a:rPr lang="en-US" altLang="zh-CN" sz="7200" i="1" dirty="0" err="1" smtClean="0"/>
              <a:t>erlang-svecc</a:t>
            </a:r>
            <a:r>
              <a:rPr lang="en-US" altLang="zh-CN" sz="7200" i="1" dirty="0" smtClean="0"/>
              <a:t>" value="E:\\</a:t>
            </a:r>
            <a:r>
              <a:rPr lang="en-US" altLang="zh-CN" sz="7200" i="1" dirty="0" err="1" smtClean="0"/>
              <a:t>ecc</a:t>
            </a:r>
            <a:r>
              <a:rPr lang="en-US" altLang="zh-CN" sz="7200" i="1" dirty="0" smtClean="0"/>
              <a:t>\\svecc.bat"/&gt;</a:t>
            </a:r>
          </a:p>
          <a:p>
            <a:pPr algn="l"/>
            <a:r>
              <a:rPr lang="en-US" altLang="zh-CN" sz="7200" dirty="0" smtClean="0"/>
              <a:t>        &lt;property name=</a:t>
            </a:r>
            <a:r>
              <a:rPr lang="en-US" altLang="zh-CN" sz="7200" i="1" dirty="0" smtClean="0"/>
              <a:t>"</a:t>
            </a:r>
            <a:r>
              <a:rPr lang="en-US" altLang="zh-CN" sz="7200" i="1" dirty="0" err="1" smtClean="0"/>
              <a:t>erlang-contentstore</a:t>
            </a:r>
            <a:r>
              <a:rPr lang="en-US" altLang="zh-CN" sz="7200" i="1" dirty="0" smtClean="0"/>
              <a:t>" value="E:\\</a:t>
            </a:r>
            <a:r>
              <a:rPr lang="en-US" altLang="zh-CN" sz="7200" i="1" dirty="0" err="1" smtClean="0"/>
              <a:t>ecc</a:t>
            </a:r>
            <a:r>
              <a:rPr lang="en-US" altLang="zh-CN" sz="7200" i="1" dirty="0" smtClean="0"/>
              <a:t>\\</a:t>
            </a:r>
            <a:r>
              <a:rPr lang="en-US" altLang="zh-CN" sz="7200" i="1" dirty="0" err="1" smtClean="0"/>
              <a:t>contentstore</a:t>
            </a:r>
            <a:r>
              <a:rPr lang="en-US" altLang="zh-CN" sz="7200" i="1" dirty="0" smtClean="0"/>
              <a:t>\\cs.bat"/&gt;</a:t>
            </a:r>
          </a:p>
          <a:p>
            <a:pPr algn="l"/>
            <a:r>
              <a:rPr lang="en-US" altLang="zh-CN" sz="7200" dirty="0" smtClean="0"/>
              <a:t>        &lt;property name=</a:t>
            </a:r>
            <a:r>
              <a:rPr lang="en-US" altLang="zh-CN" sz="7200" i="1" dirty="0" smtClean="0"/>
              <a:t>"</a:t>
            </a:r>
            <a:r>
              <a:rPr lang="en-US" altLang="zh-CN" sz="7200" i="1" dirty="0" err="1" smtClean="0"/>
              <a:t>erlang-svecc_log</a:t>
            </a:r>
            <a:r>
              <a:rPr lang="en-US" altLang="zh-CN" sz="7200" i="1" dirty="0" smtClean="0"/>
              <a:t>" value="E:\\</a:t>
            </a:r>
            <a:r>
              <a:rPr lang="en-US" altLang="zh-CN" sz="7200" i="1" dirty="0" err="1" smtClean="0"/>
              <a:t>ecc</a:t>
            </a:r>
            <a:r>
              <a:rPr lang="en-US" altLang="zh-CN" sz="7200" i="1" dirty="0" smtClean="0"/>
              <a:t>\\svecc_log.bat"/&gt;</a:t>
            </a:r>
          </a:p>
          <a:p>
            <a:pPr algn="l"/>
            <a:r>
              <a:rPr lang="en-US" altLang="zh-CN" sz="7200" dirty="0" smtClean="0"/>
              <a:t>        &lt;property name=</a:t>
            </a:r>
            <a:r>
              <a:rPr lang="en-US" altLang="zh-CN" sz="7200" i="1" dirty="0" smtClean="0"/>
              <a:t>"</a:t>
            </a:r>
            <a:r>
              <a:rPr lang="en-US" altLang="zh-CN" sz="7200" i="1" dirty="0" err="1" smtClean="0"/>
              <a:t>erlang-sveccreportproxy</a:t>
            </a:r>
            <a:r>
              <a:rPr lang="en-US" altLang="zh-CN" sz="7200" i="1" dirty="0" smtClean="0"/>
              <a:t>" value="E:\\</a:t>
            </a:r>
            <a:r>
              <a:rPr lang="en-US" altLang="zh-CN" sz="7200" i="1" dirty="0" err="1" smtClean="0"/>
              <a:t>ecc</a:t>
            </a:r>
            <a:r>
              <a:rPr lang="en-US" altLang="zh-CN" sz="7200" i="1" dirty="0" smtClean="0"/>
              <a:t>\\sveccreportproxy.bat"/&gt;</a:t>
            </a:r>
          </a:p>
          <a:p>
            <a:pPr algn="l"/>
            <a:r>
              <a:rPr lang="en-US" altLang="zh-CN" sz="7200" dirty="0" smtClean="0"/>
              <a:t>    &lt;/container</a:t>
            </a:r>
            <a:r>
              <a:rPr lang="en-US" altLang="zh-CN" sz="7200" dirty="0" smtClean="0"/>
              <a:t>&gt;</a:t>
            </a:r>
          </a:p>
          <a:p>
            <a:pPr algn="l"/>
            <a:endParaRPr lang="en-US" altLang="zh-CN" sz="1200" dirty="0" smtClean="0"/>
          </a:p>
          <a:p>
            <a:pPr algn="l"/>
            <a:endParaRPr lang="en-US" altLang="zh-CN" sz="1200" dirty="0" smtClean="0"/>
          </a:p>
          <a:p>
            <a:pPr algn="l"/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类的写法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方法，重写</a:t>
            </a:r>
            <a:r>
              <a:rPr lang="en-US" altLang="zh-CN" dirty="0" smtClean="0"/>
              <a:t>start stop init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b="1" dirty="0" smtClean="0"/>
              <a:t>public void init(String[] </a:t>
            </a:r>
            <a:r>
              <a:rPr lang="en-US" altLang="zh-CN" b="1" dirty="0" err="1" smtClean="0"/>
              <a:t>args</a:t>
            </a:r>
            <a:r>
              <a:rPr lang="en-US" altLang="zh-CN" b="1" dirty="0" smtClean="0"/>
              <a:t>, String </a:t>
            </a:r>
            <a:r>
              <a:rPr lang="en-US" altLang="zh-CN" b="1" dirty="0" err="1" smtClean="0"/>
              <a:t>configFile</a:t>
            </a:r>
            <a:r>
              <a:rPr lang="en-US" altLang="zh-CN" b="1" dirty="0" smtClean="0"/>
              <a:t>) {</a:t>
            </a:r>
          </a:p>
          <a:p>
            <a:r>
              <a:rPr lang="en-US" altLang="zh-CN" b="1" dirty="0" err="1" smtClean="0"/>
              <a:t>this.configFileLocation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configFile</a:t>
            </a:r>
            <a:r>
              <a:rPr lang="en-US" altLang="zh-CN" b="1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读取对应的配置文件的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得到里面的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err="1" smtClean="0"/>
              <a:t>ContainerConfig.Container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cfg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ContainerConfig.</a:t>
            </a:r>
            <a:r>
              <a:rPr lang="en-US" altLang="zh-CN" i="1" dirty="0" err="1" smtClean="0"/>
              <a:t>getContainer</a:t>
            </a:r>
            <a:r>
              <a:rPr lang="en-US" altLang="zh-CN" i="1" dirty="0" smtClean="0"/>
              <a:t>(</a:t>
            </a:r>
          </a:p>
          <a:p>
            <a:r>
              <a:rPr lang="en-US" altLang="zh-CN" dirty="0" smtClean="0"/>
              <a:t>"</a:t>
            </a:r>
            <a:r>
              <a:rPr lang="en-US" altLang="zh-CN" dirty="0" err="1" smtClean="0"/>
              <a:t>erlangshell</a:t>
            </a:r>
            <a:r>
              <a:rPr lang="en-US" altLang="zh-CN" dirty="0" smtClean="0"/>
              <a:t>-container", </a:t>
            </a:r>
            <a:r>
              <a:rPr lang="en-US" altLang="zh-CN" dirty="0" err="1" smtClean="0"/>
              <a:t>configFileLocation</a:t>
            </a:r>
            <a:r>
              <a:rPr lang="en-US" altLang="zh-CN" dirty="0" smtClean="0"/>
              <a:t>);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// get the </a:t>
            </a:r>
            <a:r>
              <a:rPr lang="en-US" altLang="zh-CN" u="sng" dirty="0" smtClean="0"/>
              <a:t>app-name</a:t>
            </a:r>
          </a:p>
          <a:p>
            <a:r>
              <a:rPr lang="en-US" altLang="zh-CN" dirty="0" err="1" smtClean="0"/>
              <a:t>ContainerConfig.Container.Property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erlangsvecc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cfg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getProperty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svecc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581184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start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中写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容器的启动和停止方法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2view</a:t>
            </a:r>
            <a:r>
              <a:rPr lang="zh-CN" altLang="en-US" dirty="0" smtClean="0"/>
              <a:t>人工程序在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中的显示操作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web-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下面的</a:t>
            </a:r>
            <a:r>
              <a:rPr lang="en-US" altLang="zh-CN" dirty="0" smtClean="0"/>
              <a:t>controller.xml</a:t>
            </a:r>
            <a:r>
              <a:rPr lang="zh-CN" altLang="en-US" dirty="0" smtClean="0"/>
              <a:t>下面配置请求页面操作的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&lt;request-map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ViewContainers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        &lt;security https=</a:t>
            </a:r>
            <a:r>
              <a:rPr lang="en-US" altLang="zh-CN" i="1" dirty="0" smtClean="0"/>
              <a:t>"true" auth="true"/&gt;</a:t>
            </a:r>
          </a:p>
          <a:p>
            <a:r>
              <a:rPr lang="en-US" altLang="zh-CN" dirty="0" smtClean="0"/>
              <a:t>        &lt;response name=</a:t>
            </a:r>
            <a:r>
              <a:rPr lang="en-US" altLang="zh-CN" i="1" dirty="0" smtClean="0"/>
              <a:t>"success" type="view" value="</a:t>
            </a:r>
            <a:r>
              <a:rPr lang="en-US" altLang="zh-CN" i="1" dirty="0" err="1" smtClean="0"/>
              <a:t>ViewContainers</a:t>
            </a:r>
            <a:r>
              <a:rPr lang="en-US" altLang="zh-CN" i="1" dirty="0" smtClean="0"/>
              <a:t>"/&gt;</a:t>
            </a:r>
          </a:p>
          <a:p>
            <a:r>
              <a:rPr lang="en-US" altLang="zh-CN" dirty="0" smtClean="0"/>
              <a:t>    &lt;/request-map&gt;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&lt;view-map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ViewContainers</a:t>
            </a:r>
            <a:r>
              <a:rPr lang="en-US" altLang="zh-CN" i="1" dirty="0" smtClean="0"/>
              <a:t>" page="component://webtools/widget/MiscScreens.xml#ViewContainers" type="screen"/&gt;    </a:t>
            </a:r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i="1" dirty="0" err="1" smtClean="0"/>
              <a:t>MiscScreens</a:t>
            </a:r>
            <a:r>
              <a:rPr lang="zh-CN" altLang="en-US" i="1" dirty="0" smtClean="0"/>
              <a:t>配置对应的类处理</a:t>
            </a:r>
            <a:endParaRPr lang="en-US" altLang="zh-CN" i="1" dirty="0" smtClean="0"/>
          </a:p>
          <a:p>
            <a:r>
              <a:rPr lang="en-US" altLang="zh-CN" dirty="0" smtClean="0"/>
              <a:t> &lt;screen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ViewContainers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        &lt;section&gt;</a:t>
            </a:r>
          </a:p>
          <a:p>
            <a:r>
              <a:rPr lang="en-US" altLang="zh-CN" dirty="0" smtClean="0"/>
              <a:t>            &lt;actions&gt;</a:t>
            </a:r>
          </a:p>
          <a:p>
            <a:r>
              <a:rPr lang="en-US" altLang="zh-CN" dirty="0" smtClean="0"/>
              <a:t>                &lt;set field=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headerItem</a:t>
            </a:r>
            <a:r>
              <a:rPr lang="en-US" altLang="zh-CN" i="1" dirty="0" smtClean="0"/>
              <a:t>" value="main"/&gt;</a:t>
            </a:r>
          </a:p>
          <a:p>
            <a:r>
              <a:rPr lang="en-US" altLang="zh-CN" dirty="0" smtClean="0"/>
              <a:t>                &lt;set field=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titleProperty</a:t>
            </a:r>
            <a:r>
              <a:rPr lang="en-US" altLang="zh-CN" i="1" dirty="0" smtClean="0"/>
              <a:t>" value="</a:t>
            </a:r>
            <a:r>
              <a:rPr lang="en-US" altLang="zh-CN" i="1" dirty="0" err="1" smtClean="0"/>
              <a:t>WebtoolsViewContainer</a:t>
            </a:r>
            <a:r>
              <a:rPr lang="en-US" altLang="zh-CN" i="1" dirty="0" smtClean="0"/>
              <a:t>"/&gt;</a:t>
            </a:r>
          </a:p>
          <a:p>
            <a:r>
              <a:rPr lang="en-US" altLang="zh-CN" dirty="0" smtClean="0"/>
              <a:t>                &lt;set field=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tabButtonItem</a:t>
            </a:r>
            <a:r>
              <a:rPr lang="en-US" altLang="zh-CN" i="1" dirty="0" smtClean="0"/>
              <a:t>" value="</a:t>
            </a:r>
            <a:r>
              <a:rPr lang="en-US" altLang="zh-CN" i="1" dirty="0" err="1" smtClean="0"/>
              <a:t>viewents</a:t>
            </a:r>
            <a:r>
              <a:rPr lang="en-US" altLang="zh-CN" i="1" dirty="0" smtClean="0"/>
              <a:t>"/&gt;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&lt;script location=</a:t>
            </a:r>
            <a:r>
              <a:rPr lang="en-US" altLang="zh-CN" i="1" dirty="0" smtClean="0"/>
              <a:t>"component://webtools/webapp/webtools/WEB-INF/actions/container.groovy"/&gt;</a:t>
            </a:r>
          </a:p>
          <a:p>
            <a:r>
              <a:rPr lang="en-US" altLang="zh-CN" dirty="0" smtClean="0"/>
              <a:t>            &lt;/actions&gt;</a:t>
            </a:r>
          </a:p>
          <a:p>
            <a:r>
              <a:rPr lang="en-US" altLang="zh-CN" dirty="0" smtClean="0"/>
              <a:t>            &lt;widgets&gt;</a:t>
            </a:r>
          </a:p>
          <a:p>
            <a:r>
              <a:rPr lang="en-US" altLang="zh-CN" dirty="0" smtClean="0"/>
              <a:t>                &lt;decorator-screen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CommonArtifactDecorator</a:t>
            </a:r>
            <a:r>
              <a:rPr lang="en-US" altLang="zh-CN" i="1" dirty="0" smtClean="0"/>
              <a:t>" location="component://webtools/widget/CommonScreens.xml"&gt;</a:t>
            </a:r>
          </a:p>
          <a:p>
            <a:r>
              <a:rPr lang="en-US" altLang="zh-CN" dirty="0" smtClean="0"/>
              <a:t>                    &lt;decorator-section name=</a:t>
            </a:r>
            <a:r>
              <a:rPr lang="en-US" altLang="zh-CN" i="1" dirty="0" smtClean="0"/>
              <a:t>"body"&gt;</a:t>
            </a:r>
          </a:p>
          <a:p>
            <a:r>
              <a:rPr lang="en-US" altLang="zh-CN" dirty="0" smtClean="0"/>
              <a:t>                        &lt;platform-specific&gt;&lt;html&gt;&lt;html-template location=</a:t>
            </a:r>
            <a:r>
              <a:rPr lang="en-US" altLang="zh-CN" i="1" dirty="0" smtClean="0"/>
              <a:t>"component://webtools/webapp/webtools/container/viewContainers.ftl"/&gt;&lt;/html&gt;&lt;/platform-specific&gt;</a:t>
            </a:r>
          </a:p>
          <a:p>
            <a:r>
              <a:rPr lang="en-US" altLang="zh-CN" dirty="0" smtClean="0"/>
              <a:t>                    &lt;/decorator-section&gt;</a:t>
            </a:r>
          </a:p>
          <a:p>
            <a:r>
              <a:rPr lang="en-US" altLang="zh-CN" dirty="0" smtClean="0"/>
              <a:t>                &lt;/decorator-screen&gt;</a:t>
            </a:r>
          </a:p>
          <a:p>
            <a:r>
              <a:rPr lang="en-US" altLang="zh-CN" dirty="0" smtClean="0"/>
              <a:t>            &lt;/widgets&gt;</a:t>
            </a:r>
          </a:p>
          <a:p>
            <a:r>
              <a:rPr lang="en-US" altLang="zh-CN" dirty="0" smtClean="0"/>
              <a:t>        &lt;/section&gt;</a:t>
            </a:r>
          </a:p>
          <a:p>
            <a:r>
              <a:rPr lang="en-US" altLang="zh-CN" dirty="0" smtClean="0"/>
              <a:t>    &lt;/screen&gt;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i="1" dirty="0" smtClean="0"/>
              <a:t>container</a:t>
            </a:r>
            <a:r>
              <a:rPr lang="en-US" altLang="zh-CN" i="1" dirty="0" smtClean="0"/>
              <a:t>.</a:t>
            </a:r>
            <a:r>
              <a:rPr lang="en-US" altLang="zh-CN" i="1" dirty="0" smtClean="0"/>
              <a:t> groovy</a:t>
            </a:r>
            <a:r>
              <a:rPr lang="zh-CN" altLang="en-US" i="1" dirty="0" smtClean="0"/>
              <a:t>即是对应的类处理文件，不用发布。</a:t>
            </a:r>
            <a:endParaRPr lang="en-US" altLang="zh-CN" i="1" dirty="0" smtClean="0"/>
          </a:p>
          <a:p>
            <a:r>
              <a:rPr lang="en-US" altLang="zh-CN" i="1" dirty="0" smtClean="0"/>
              <a:t>viewContainers.ftl</a:t>
            </a:r>
            <a:r>
              <a:rPr lang="zh-CN" altLang="en-US" i="1" dirty="0" smtClean="0"/>
              <a:t>是对应的页面处理文件。</a:t>
            </a:r>
            <a:endParaRPr lang="en-US" altLang="zh-CN" i="1" dirty="0" smtClean="0"/>
          </a:p>
          <a:p>
            <a:r>
              <a:rPr lang="zh-CN" altLang="en-US" i="1" smtClean="0"/>
              <a:t>具体语法参照例子。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400</Words>
  <PresentationFormat>全屏显示(4:3)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Containers-xml</vt:lpstr>
      <vt:lpstr>幻灯片 2</vt:lpstr>
      <vt:lpstr>幻灯片 3</vt:lpstr>
      <vt:lpstr>2view人工程序在ofbiz中的显示操作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Containers-配置</dc:title>
  <cp:lastModifiedBy>Administrator</cp:lastModifiedBy>
  <cp:revision>9</cp:revision>
  <dcterms:modified xsi:type="dcterms:W3CDTF">2011-07-29T03:10:48Z</dcterms:modified>
</cp:coreProperties>
</file>