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1804" r:id="rId5"/>
    <p:sldId id="332" r:id="rId6"/>
    <p:sldId id="1822" r:id="rId7"/>
    <p:sldId id="1823" r:id="rId8"/>
    <p:sldId id="1820" r:id="rId9"/>
    <p:sldId id="1812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Bækgaard" initials="KB" lastIdx="4" clrIdx="0">
    <p:extLst>
      <p:ext uri="{19B8F6BF-5375-455C-9EA6-DF929625EA0E}">
        <p15:presenceInfo xmlns:p15="http://schemas.microsoft.com/office/powerpoint/2012/main" userId="S::kb@alpha-solutions.us::b3556709-5dc4-493d-9760-e27a817aa3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E75"/>
    <a:srgbClr val="FF325A"/>
    <a:srgbClr val="DEDEDE"/>
    <a:srgbClr val="8BABBB"/>
    <a:srgbClr val="638DA3"/>
    <a:srgbClr val="59869D"/>
    <a:srgbClr val="A2001F"/>
    <a:srgbClr val="00A500"/>
    <a:srgbClr val="F0DE00"/>
    <a:srgbClr val="FFD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C6A51-70F7-8DB9-AE7C-00AEEC311DAF}" v="3" dt="2020-02-28T16:32:58.450"/>
    <p1510:client id="{8564BF57-70C6-BE49-B6C5-CC97AD5207FD}" v="14" dt="2020-02-28T17:10:14.793"/>
    <p1510:client id="{AE4F1757-B5B6-D3FA-2186-4EB5074B47A0}" v="4" dt="2020-02-28T17:20:19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llemlayout 2 - Marker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yst layout 1 - Markerin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3"/>
    <p:restoredTop sz="86435"/>
  </p:normalViewPr>
  <p:slideViewPr>
    <p:cSldViewPr snapToGrid="0">
      <p:cViewPr varScale="1">
        <p:scale>
          <a:sx n="135" d="100"/>
          <a:sy n="135" d="100"/>
        </p:scale>
        <p:origin x="57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51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et Ashesh" userId="f49cd307-b889-4003-a188-9327c6c7799e" providerId="ADAL" clId="{CBF7955A-3807-0E40-B3B7-6187532A9E21}"/>
    <pc:docChg chg="undo redo custSel addSld delSld modSld sldOrd">
      <pc:chgData name="Niket Ashesh" userId="f49cd307-b889-4003-a188-9327c6c7799e" providerId="ADAL" clId="{CBF7955A-3807-0E40-B3B7-6187532A9E21}" dt="2020-02-27T20:53:35.429" v="3436" actId="1076"/>
      <pc:docMkLst>
        <pc:docMk/>
      </pc:docMkLst>
      <pc:sldChg chg="del">
        <pc:chgData name="Niket Ashesh" userId="f49cd307-b889-4003-a188-9327c6c7799e" providerId="ADAL" clId="{CBF7955A-3807-0E40-B3B7-6187532A9E21}" dt="2020-02-21T18:16:54.118" v="1020" actId="2696"/>
        <pc:sldMkLst>
          <pc:docMk/>
          <pc:sldMk cId="3964402800" sldId="266"/>
        </pc:sldMkLst>
      </pc:sldChg>
      <pc:sldChg chg="modSp del ord">
        <pc:chgData name="Niket Ashesh" userId="f49cd307-b889-4003-a188-9327c6c7799e" providerId="ADAL" clId="{CBF7955A-3807-0E40-B3B7-6187532A9E21}" dt="2020-02-27T19:48:35.944" v="2950" actId="2696"/>
        <pc:sldMkLst>
          <pc:docMk/>
          <pc:sldMk cId="843645427" sldId="271"/>
        </pc:sldMkLst>
        <pc:picChg chg="mod">
          <ac:chgData name="Niket Ashesh" userId="f49cd307-b889-4003-a188-9327c6c7799e" providerId="ADAL" clId="{CBF7955A-3807-0E40-B3B7-6187532A9E21}" dt="2020-02-21T18:44:58.951" v="1628" actId="1076"/>
          <ac:picMkLst>
            <pc:docMk/>
            <pc:sldMk cId="843645427" sldId="271"/>
            <ac:picMk id="47" creationId="{E124DFD4-ACD3-4ADE-BF30-1A424CB2D6E2}"/>
          </ac:picMkLst>
        </pc:picChg>
      </pc:sldChg>
      <pc:sldChg chg="del">
        <pc:chgData name="Niket Ashesh" userId="f49cd307-b889-4003-a188-9327c6c7799e" providerId="ADAL" clId="{CBF7955A-3807-0E40-B3B7-6187532A9E21}" dt="2020-02-21T18:17:45.086" v="1038" actId="2696"/>
        <pc:sldMkLst>
          <pc:docMk/>
          <pc:sldMk cId="2196542609" sldId="275"/>
        </pc:sldMkLst>
      </pc:sldChg>
      <pc:sldChg chg="del">
        <pc:chgData name="Niket Ashesh" userId="f49cd307-b889-4003-a188-9327c6c7799e" providerId="ADAL" clId="{CBF7955A-3807-0E40-B3B7-6187532A9E21}" dt="2020-02-21T18:17:48.176" v="1039" actId="2696"/>
        <pc:sldMkLst>
          <pc:docMk/>
          <pc:sldMk cId="3094587073" sldId="279"/>
        </pc:sldMkLst>
      </pc:sldChg>
      <pc:sldChg chg="del">
        <pc:chgData name="Niket Ashesh" userId="f49cd307-b889-4003-a188-9327c6c7799e" providerId="ADAL" clId="{CBF7955A-3807-0E40-B3B7-6187532A9E21}" dt="2020-02-21T18:17:48.853" v="1040" actId="2696"/>
        <pc:sldMkLst>
          <pc:docMk/>
          <pc:sldMk cId="1123565374" sldId="280"/>
        </pc:sldMkLst>
      </pc:sldChg>
      <pc:sldChg chg="del ord">
        <pc:chgData name="Niket Ashesh" userId="f49cd307-b889-4003-a188-9327c6c7799e" providerId="ADAL" clId="{CBF7955A-3807-0E40-B3B7-6187532A9E21}" dt="2020-02-21T18:34:29.626" v="1459" actId="2696"/>
        <pc:sldMkLst>
          <pc:docMk/>
          <pc:sldMk cId="1612958110" sldId="281"/>
        </pc:sldMkLst>
      </pc:sldChg>
      <pc:sldChg chg="del">
        <pc:chgData name="Niket Ashesh" userId="f49cd307-b889-4003-a188-9327c6c7799e" providerId="ADAL" clId="{CBF7955A-3807-0E40-B3B7-6187532A9E21}" dt="2020-02-21T18:16:24.373" v="1017" actId="2696"/>
        <pc:sldMkLst>
          <pc:docMk/>
          <pc:sldMk cId="2489232220" sldId="287"/>
        </pc:sldMkLst>
      </pc:sldChg>
      <pc:sldChg chg="del">
        <pc:chgData name="Niket Ashesh" userId="f49cd307-b889-4003-a188-9327c6c7799e" providerId="ADAL" clId="{CBF7955A-3807-0E40-B3B7-6187532A9E21}" dt="2020-02-21T18:17:51.429" v="1042" actId="2696"/>
        <pc:sldMkLst>
          <pc:docMk/>
          <pc:sldMk cId="1775773894" sldId="296"/>
        </pc:sldMkLst>
      </pc:sldChg>
      <pc:sldChg chg="modSp">
        <pc:chgData name="Niket Ashesh" userId="f49cd307-b889-4003-a188-9327c6c7799e" providerId="ADAL" clId="{CBF7955A-3807-0E40-B3B7-6187532A9E21}" dt="2020-02-27T16:08:47.080" v="1692" actId="108"/>
        <pc:sldMkLst>
          <pc:docMk/>
          <pc:sldMk cId="2976197270" sldId="332"/>
        </pc:sldMkLst>
        <pc:spChg chg="mod">
          <ac:chgData name="Niket Ashesh" userId="f49cd307-b889-4003-a188-9327c6c7799e" providerId="ADAL" clId="{CBF7955A-3807-0E40-B3B7-6187532A9E21}" dt="2020-02-27T16:08:47.080" v="1692" actId="108"/>
          <ac:spMkLst>
            <pc:docMk/>
            <pc:sldMk cId="2976197270" sldId="332"/>
            <ac:spMk id="11" creationId="{2158F641-8B3F-4FEC-81C4-19AB8D532F60}"/>
          </ac:spMkLst>
        </pc:spChg>
      </pc:sldChg>
      <pc:sldChg chg="modSp ord">
        <pc:chgData name="Niket Ashesh" userId="f49cd307-b889-4003-a188-9327c6c7799e" providerId="ADAL" clId="{CBF7955A-3807-0E40-B3B7-6187532A9E21}" dt="2020-02-27T20:51:47.041" v="3434"/>
        <pc:sldMkLst>
          <pc:docMk/>
          <pc:sldMk cId="418586517" sldId="1796"/>
        </pc:sldMkLst>
        <pc:spChg chg="mod">
          <ac:chgData name="Niket Ashesh" userId="f49cd307-b889-4003-a188-9327c6c7799e" providerId="ADAL" clId="{CBF7955A-3807-0E40-B3B7-6187532A9E21}" dt="2020-02-27T20:42:08.353" v="3406" actId="207"/>
          <ac:spMkLst>
            <pc:docMk/>
            <pc:sldMk cId="418586517" sldId="1796"/>
            <ac:spMk id="9" creationId="{A455CF0D-F444-4732-B744-66013CDC06BE}"/>
          </ac:spMkLst>
        </pc:spChg>
        <pc:spChg chg="mod">
          <ac:chgData name="Niket Ashesh" userId="f49cd307-b889-4003-a188-9327c6c7799e" providerId="ADAL" clId="{CBF7955A-3807-0E40-B3B7-6187532A9E21}" dt="2020-02-27T17:07:11.958" v="1700" actId="20577"/>
          <ac:spMkLst>
            <pc:docMk/>
            <pc:sldMk cId="418586517" sldId="1796"/>
            <ac:spMk id="17" creationId="{66153B1F-7774-469C-BD08-164367240D1F}"/>
          </ac:spMkLst>
        </pc:spChg>
      </pc:sldChg>
      <pc:sldChg chg="delSp">
        <pc:chgData name="Niket Ashesh" userId="f49cd307-b889-4003-a188-9327c6c7799e" providerId="ADAL" clId="{CBF7955A-3807-0E40-B3B7-6187532A9E21}" dt="2020-02-21T17:56:00.605" v="0" actId="478"/>
        <pc:sldMkLst>
          <pc:docMk/>
          <pc:sldMk cId="47406735" sldId="1804"/>
        </pc:sldMkLst>
        <pc:picChg chg="del">
          <ac:chgData name="Niket Ashesh" userId="f49cd307-b889-4003-a188-9327c6c7799e" providerId="ADAL" clId="{CBF7955A-3807-0E40-B3B7-6187532A9E21}" dt="2020-02-21T17:56:00.605" v="0" actId="478"/>
          <ac:picMkLst>
            <pc:docMk/>
            <pc:sldMk cId="47406735" sldId="1804"/>
            <ac:picMk id="10" creationId="{69CABBF0-CF04-4AFD-B0EC-BA5074340FC1}"/>
          </ac:picMkLst>
        </pc:picChg>
      </pc:sldChg>
      <pc:sldChg chg="addSp delSp modSp del ord">
        <pc:chgData name="Niket Ashesh" userId="f49cd307-b889-4003-a188-9327c6c7799e" providerId="ADAL" clId="{CBF7955A-3807-0E40-B3B7-6187532A9E21}" dt="2020-02-27T20:43:46.619" v="3409" actId="2696"/>
        <pc:sldMkLst>
          <pc:docMk/>
          <pc:sldMk cId="3303779547" sldId="1807"/>
        </pc:sldMkLst>
        <pc:spChg chg="add del mod">
          <ac:chgData name="Niket Ashesh" userId="f49cd307-b889-4003-a188-9327c6c7799e" providerId="ADAL" clId="{CBF7955A-3807-0E40-B3B7-6187532A9E21}" dt="2020-02-27T19:59:40.800" v="3106" actId="478"/>
          <ac:spMkLst>
            <pc:docMk/>
            <pc:sldMk cId="3303779547" sldId="1807"/>
            <ac:spMk id="2" creationId="{7A4AEE8D-F876-794F-80D6-BA7647DE6F43}"/>
          </ac:spMkLst>
        </pc:spChg>
        <pc:spChg chg="add del mod">
          <ac:chgData name="Niket Ashesh" userId="f49cd307-b889-4003-a188-9327c6c7799e" providerId="ADAL" clId="{CBF7955A-3807-0E40-B3B7-6187532A9E21}" dt="2020-02-21T18:00:10.342" v="98"/>
          <ac:spMkLst>
            <pc:docMk/>
            <pc:sldMk cId="3303779547" sldId="1807"/>
            <ac:spMk id="3" creationId="{49192A44-FA2A-6649-A3B4-426ED1514B31}"/>
          </ac:spMkLst>
        </pc:spChg>
        <pc:spChg chg="add del mod">
          <ac:chgData name="Niket Ashesh" userId="f49cd307-b889-4003-a188-9327c6c7799e" providerId="ADAL" clId="{CBF7955A-3807-0E40-B3B7-6187532A9E21}" dt="2020-02-21T18:00:12.114" v="100"/>
          <ac:spMkLst>
            <pc:docMk/>
            <pc:sldMk cId="3303779547" sldId="1807"/>
            <ac:spMk id="4" creationId="{80907B3C-73FF-9544-B112-B084CD8682A2}"/>
          </ac:spMkLst>
        </pc:spChg>
        <pc:spChg chg="add del mod">
          <ac:chgData name="Niket Ashesh" userId="f49cd307-b889-4003-a188-9327c6c7799e" providerId="ADAL" clId="{CBF7955A-3807-0E40-B3B7-6187532A9E21}" dt="2020-02-27T19:59:40.800" v="3106" actId="478"/>
          <ac:spMkLst>
            <pc:docMk/>
            <pc:sldMk cId="3303779547" sldId="1807"/>
            <ac:spMk id="5" creationId="{DDAEEA70-094A-7243-8E32-446379CDFE3C}"/>
          </ac:spMkLst>
        </pc:spChg>
        <pc:spChg chg="add del mod">
          <ac:chgData name="Niket Ashesh" userId="f49cd307-b889-4003-a188-9327c6c7799e" providerId="ADAL" clId="{CBF7955A-3807-0E40-B3B7-6187532A9E21}" dt="2020-02-27T18:56:44.918" v="2903"/>
          <ac:spMkLst>
            <pc:docMk/>
            <pc:sldMk cId="3303779547" sldId="1807"/>
            <ac:spMk id="6" creationId="{190FE435-9445-9542-ABBE-45DC544DB07F}"/>
          </ac:spMkLst>
        </pc:spChg>
        <pc:spChg chg="mod">
          <ac:chgData name="Niket Ashesh" userId="f49cd307-b889-4003-a188-9327c6c7799e" providerId="ADAL" clId="{CBF7955A-3807-0E40-B3B7-6187532A9E21}" dt="2020-02-21T17:56:57.810" v="25" actId="20577"/>
          <ac:spMkLst>
            <pc:docMk/>
            <pc:sldMk cId="3303779547" sldId="1807"/>
            <ac:spMk id="9" creationId="{A455CF0D-F444-4732-B744-66013CDC06BE}"/>
          </ac:spMkLst>
        </pc:spChg>
        <pc:spChg chg="del">
          <ac:chgData name="Niket Ashesh" userId="f49cd307-b889-4003-a188-9327c6c7799e" providerId="ADAL" clId="{CBF7955A-3807-0E40-B3B7-6187532A9E21}" dt="2020-02-21T17:57:34.134" v="27" actId="478"/>
          <ac:spMkLst>
            <pc:docMk/>
            <pc:sldMk cId="3303779547" sldId="1807"/>
            <ac:spMk id="18" creationId="{9FCE3F52-DEFB-416E-B9B9-3E0F424D9E22}"/>
          </ac:spMkLst>
        </pc:spChg>
        <pc:spChg chg="del">
          <ac:chgData name="Niket Ashesh" userId="f49cd307-b889-4003-a188-9327c6c7799e" providerId="ADAL" clId="{CBF7955A-3807-0E40-B3B7-6187532A9E21}" dt="2020-02-21T17:57:30.805" v="26" actId="478"/>
          <ac:spMkLst>
            <pc:docMk/>
            <pc:sldMk cId="3303779547" sldId="1807"/>
            <ac:spMk id="19" creationId="{C53AA90D-27AC-44D7-AAFA-BEC19CAD13AA}"/>
          </ac:spMkLst>
        </pc:spChg>
        <pc:spChg chg="add del mod">
          <ac:chgData name="Niket Ashesh" userId="f49cd307-b889-4003-a188-9327c6c7799e" providerId="ADAL" clId="{CBF7955A-3807-0E40-B3B7-6187532A9E21}" dt="2020-02-27T19:59:40.800" v="3106" actId="478"/>
          <ac:spMkLst>
            <pc:docMk/>
            <pc:sldMk cId="3303779547" sldId="1807"/>
            <ac:spMk id="23" creationId="{98439956-4CC0-4044-90B1-9AA0CAA5DE18}"/>
          </ac:spMkLst>
        </pc:spChg>
        <pc:spChg chg="add del mod">
          <ac:chgData name="Niket Ashesh" userId="f49cd307-b889-4003-a188-9327c6c7799e" providerId="ADAL" clId="{CBF7955A-3807-0E40-B3B7-6187532A9E21}" dt="2020-02-27T19:59:40.800" v="3106" actId="478"/>
          <ac:spMkLst>
            <pc:docMk/>
            <pc:sldMk cId="3303779547" sldId="1807"/>
            <ac:spMk id="25" creationId="{F5D7119E-D5FD-C447-A957-ADF372A8A9B8}"/>
          </ac:spMkLst>
        </pc:spChg>
        <pc:spChg chg="add del mod">
          <ac:chgData name="Niket Ashesh" userId="f49cd307-b889-4003-a188-9327c6c7799e" providerId="ADAL" clId="{CBF7955A-3807-0E40-B3B7-6187532A9E21}" dt="2020-02-27T19:59:40.800" v="3106" actId="478"/>
          <ac:spMkLst>
            <pc:docMk/>
            <pc:sldMk cId="3303779547" sldId="1807"/>
            <ac:spMk id="28" creationId="{E1ABAADB-4D51-3840-B35E-E9868B48FD89}"/>
          </ac:spMkLst>
        </pc:spChg>
        <pc:spChg chg="add del mod">
          <ac:chgData name="Niket Ashesh" userId="f49cd307-b889-4003-a188-9327c6c7799e" providerId="ADAL" clId="{CBF7955A-3807-0E40-B3B7-6187532A9E21}" dt="2020-02-27T18:44:51.729" v="2659" actId="478"/>
          <ac:spMkLst>
            <pc:docMk/>
            <pc:sldMk cId="3303779547" sldId="1807"/>
            <ac:spMk id="29" creationId="{8206A9FF-05A7-B34E-9C3A-997024563172}"/>
          </ac:spMkLst>
        </pc:spChg>
        <pc:spChg chg="add del mod">
          <ac:chgData name="Niket Ashesh" userId="f49cd307-b889-4003-a188-9327c6c7799e" providerId="ADAL" clId="{CBF7955A-3807-0E40-B3B7-6187532A9E21}" dt="2020-02-27T18:56:44.918" v="2903"/>
          <ac:spMkLst>
            <pc:docMk/>
            <pc:sldMk cId="3303779547" sldId="1807"/>
            <ac:spMk id="32" creationId="{07F03D1E-1C2C-1041-A8FE-ADC4943DFC68}"/>
          </ac:spMkLst>
        </pc:spChg>
        <pc:spChg chg="add del mod">
          <ac:chgData name="Niket Ashesh" userId="f49cd307-b889-4003-a188-9327c6c7799e" providerId="ADAL" clId="{CBF7955A-3807-0E40-B3B7-6187532A9E21}" dt="2020-02-27T18:56:44.918" v="2903"/>
          <ac:spMkLst>
            <pc:docMk/>
            <pc:sldMk cId="3303779547" sldId="1807"/>
            <ac:spMk id="33" creationId="{3C6D0094-C52C-DD48-9C8D-B7040F91B03B}"/>
          </ac:spMkLst>
        </pc:spChg>
        <pc:spChg chg="add del mod">
          <ac:chgData name="Niket Ashesh" userId="f49cd307-b889-4003-a188-9327c6c7799e" providerId="ADAL" clId="{CBF7955A-3807-0E40-B3B7-6187532A9E21}" dt="2020-02-27T18:56:44.918" v="2903"/>
          <ac:spMkLst>
            <pc:docMk/>
            <pc:sldMk cId="3303779547" sldId="1807"/>
            <ac:spMk id="35" creationId="{8563F9F7-65C4-0F44-9FE9-9F68F92F47A2}"/>
          </ac:spMkLst>
        </pc:spChg>
        <pc:spChg chg="add mod">
          <ac:chgData name="Niket Ashesh" userId="f49cd307-b889-4003-a188-9327c6c7799e" providerId="ADAL" clId="{CBF7955A-3807-0E40-B3B7-6187532A9E21}" dt="2020-02-27T18:57:02.989" v="2941" actId="1076"/>
          <ac:spMkLst>
            <pc:docMk/>
            <pc:sldMk cId="3303779547" sldId="1807"/>
            <ac:spMk id="53" creationId="{5F54D8D9-F0EB-5C44-B4F3-511B058F4F6D}"/>
          </ac:spMkLst>
        </pc:spChg>
        <pc:spChg chg="add mod">
          <ac:chgData name="Niket Ashesh" userId="f49cd307-b889-4003-a188-9327c6c7799e" providerId="ADAL" clId="{CBF7955A-3807-0E40-B3B7-6187532A9E21}" dt="2020-02-27T19:53:56.724" v="3077" actId="20577"/>
          <ac:spMkLst>
            <pc:docMk/>
            <pc:sldMk cId="3303779547" sldId="1807"/>
            <ac:spMk id="58" creationId="{AEB85002-D6FD-124C-8C4E-FE00615028C9}"/>
          </ac:spMkLst>
        </pc:spChg>
        <pc:spChg chg="add mod">
          <ac:chgData name="Niket Ashesh" userId="f49cd307-b889-4003-a188-9327c6c7799e" providerId="ADAL" clId="{CBF7955A-3807-0E40-B3B7-6187532A9E21}" dt="2020-02-27T18:57:02.989" v="2941" actId="1076"/>
          <ac:spMkLst>
            <pc:docMk/>
            <pc:sldMk cId="3303779547" sldId="1807"/>
            <ac:spMk id="59" creationId="{AC498239-4409-284A-8675-E29B6B3600D3}"/>
          </ac:spMkLst>
        </pc:spChg>
        <pc:spChg chg="add mod">
          <ac:chgData name="Niket Ashesh" userId="f49cd307-b889-4003-a188-9327c6c7799e" providerId="ADAL" clId="{CBF7955A-3807-0E40-B3B7-6187532A9E21}" dt="2020-02-27T18:57:02.989" v="2941" actId="1076"/>
          <ac:spMkLst>
            <pc:docMk/>
            <pc:sldMk cId="3303779547" sldId="1807"/>
            <ac:spMk id="61" creationId="{ADD05930-52FC-3D44-8AA3-1A7D1221B8C9}"/>
          </ac:spMkLst>
        </pc:spChg>
        <pc:spChg chg="add del mod">
          <ac:chgData name="Niket Ashesh" userId="f49cd307-b889-4003-a188-9327c6c7799e" providerId="ADAL" clId="{CBF7955A-3807-0E40-B3B7-6187532A9E21}" dt="2020-02-27T19:59:40.800" v="3106" actId="478"/>
          <ac:spMkLst>
            <pc:docMk/>
            <pc:sldMk cId="3303779547" sldId="1807"/>
            <ac:spMk id="73" creationId="{1D7B1B8A-2A22-1944-AC3B-656521CC2574}"/>
          </ac:spMkLst>
        </pc:spChg>
        <pc:grpChg chg="add del mod">
          <ac:chgData name="Niket Ashesh" userId="f49cd307-b889-4003-a188-9327c6c7799e" providerId="ADAL" clId="{CBF7955A-3807-0E40-B3B7-6187532A9E21}" dt="2020-02-27T19:59:40.800" v="3106" actId="478"/>
          <ac:grpSpMkLst>
            <pc:docMk/>
            <pc:sldMk cId="3303779547" sldId="1807"/>
            <ac:grpSpMk id="37" creationId="{9438726B-3D92-4F44-AF12-2F9861E5C083}"/>
          </ac:grpSpMkLst>
        </pc:grpChg>
        <pc:grpChg chg="mod">
          <ac:chgData name="Niket Ashesh" userId="f49cd307-b889-4003-a188-9327c6c7799e" providerId="ADAL" clId="{CBF7955A-3807-0E40-B3B7-6187532A9E21}" dt="2020-02-27T18:57:36.808" v="2943" actId="14100"/>
          <ac:grpSpMkLst>
            <pc:docMk/>
            <pc:sldMk cId="3303779547" sldId="1807"/>
            <ac:grpSpMk id="39" creationId="{5C3204E1-11FC-4881-9176-C6E92B3BBE02}"/>
          </ac:grpSpMkLst>
        </pc:grp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7" creationId="{30F21D60-A913-8D4D-87BB-97198B8029C4}"/>
          </ac:picMkLst>
        </pc:picChg>
        <pc:picChg chg="add del">
          <ac:chgData name="Niket Ashesh" userId="f49cd307-b889-4003-a188-9327c6c7799e" providerId="ADAL" clId="{CBF7955A-3807-0E40-B3B7-6187532A9E21}" dt="2020-02-27T18:53:11.355" v="2832" actId="478"/>
          <ac:picMkLst>
            <pc:docMk/>
            <pc:sldMk cId="3303779547" sldId="1807"/>
            <ac:picMk id="8" creationId="{29AD74B8-D39E-564C-93C6-7493C93B4D66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10" creationId="{843EC9E7-B14F-3B49-976E-2E595EF42AD6}"/>
          </ac:picMkLst>
        </pc:picChg>
        <pc:picChg chg="add del mod">
          <ac:chgData name="Niket Ashesh" userId="f49cd307-b889-4003-a188-9327c6c7799e" providerId="ADAL" clId="{CBF7955A-3807-0E40-B3B7-6187532A9E21}" dt="2020-02-27T19:59:40.800" v="3106" actId="478"/>
          <ac:picMkLst>
            <pc:docMk/>
            <pc:sldMk cId="3303779547" sldId="1807"/>
            <ac:picMk id="13" creationId="{3EA933E0-2419-E549-8088-A4211334AD10}"/>
          </ac:picMkLst>
        </pc:picChg>
        <pc:picChg chg="add del mod">
          <ac:chgData name="Niket Ashesh" userId="f49cd307-b889-4003-a188-9327c6c7799e" providerId="ADAL" clId="{CBF7955A-3807-0E40-B3B7-6187532A9E21}" dt="2020-02-27T19:59:40.800" v="3106" actId="478"/>
          <ac:picMkLst>
            <pc:docMk/>
            <pc:sldMk cId="3303779547" sldId="1807"/>
            <ac:picMk id="14" creationId="{0C157969-4B19-9F41-9D1E-BA6636E95C03}"/>
          </ac:picMkLst>
        </pc:picChg>
        <pc:picChg chg="add del mod">
          <ac:chgData name="Niket Ashesh" userId="f49cd307-b889-4003-a188-9327c6c7799e" providerId="ADAL" clId="{CBF7955A-3807-0E40-B3B7-6187532A9E21}" dt="2020-02-27T19:59:40.800" v="3106" actId="478"/>
          <ac:picMkLst>
            <pc:docMk/>
            <pc:sldMk cId="3303779547" sldId="1807"/>
            <ac:picMk id="15" creationId="{0B1B7E5F-D29E-AC4E-8595-23CE828E1032}"/>
          </ac:picMkLst>
        </pc:picChg>
        <pc:picChg chg="add del mod">
          <ac:chgData name="Niket Ashesh" userId="f49cd307-b889-4003-a188-9327c6c7799e" providerId="ADAL" clId="{CBF7955A-3807-0E40-B3B7-6187532A9E21}" dt="2020-02-27T19:59:40.800" v="3106" actId="478"/>
          <ac:picMkLst>
            <pc:docMk/>
            <pc:sldMk cId="3303779547" sldId="1807"/>
            <ac:picMk id="16" creationId="{FD056CFE-C075-854D-BF43-BA34E58622FB}"/>
          </ac:picMkLst>
        </pc:picChg>
        <pc:picChg chg="add del mod">
          <ac:chgData name="Niket Ashesh" userId="f49cd307-b889-4003-a188-9327c6c7799e" providerId="ADAL" clId="{CBF7955A-3807-0E40-B3B7-6187532A9E21}" dt="2020-02-27T19:59:40.800" v="3106" actId="478"/>
          <ac:picMkLst>
            <pc:docMk/>
            <pc:sldMk cId="3303779547" sldId="1807"/>
            <ac:picMk id="17" creationId="{A74B541F-4397-3941-8615-BF271C191C84}"/>
          </ac:picMkLst>
        </pc:picChg>
        <pc:picChg chg="add del mod">
          <ac:chgData name="Niket Ashesh" userId="f49cd307-b889-4003-a188-9327c6c7799e" providerId="ADAL" clId="{CBF7955A-3807-0E40-B3B7-6187532A9E21}" dt="2020-02-27T19:59:40.800" v="3106" actId="478"/>
          <ac:picMkLst>
            <pc:docMk/>
            <pc:sldMk cId="3303779547" sldId="1807"/>
            <ac:picMk id="20" creationId="{7923E64A-5ADF-684B-ADA4-BAE8C3FBBC5D}"/>
          </ac:picMkLst>
        </pc:picChg>
        <pc:picChg chg="add del mod">
          <ac:chgData name="Niket Ashesh" userId="f49cd307-b889-4003-a188-9327c6c7799e" providerId="ADAL" clId="{CBF7955A-3807-0E40-B3B7-6187532A9E21}" dt="2020-02-27T19:59:40.800" v="3106" actId="478"/>
          <ac:picMkLst>
            <pc:docMk/>
            <pc:sldMk cId="3303779547" sldId="1807"/>
            <ac:picMk id="21" creationId="{C929DEAA-20C2-F94E-9598-A40B1D27AD1C}"/>
          </ac:picMkLst>
        </pc:picChg>
        <pc:picChg chg="add del mod">
          <ac:chgData name="Niket Ashesh" userId="f49cd307-b889-4003-a188-9327c6c7799e" providerId="ADAL" clId="{CBF7955A-3807-0E40-B3B7-6187532A9E21}" dt="2020-02-27T19:59:40.800" v="3106" actId="478"/>
          <ac:picMkLst>
            <pc:docMk/>
            <pc:sldMk cId="3303779547" sldId="1807"/>
            <ac:picMk id="22" creationId="{8D9AAE59-E33F-614A-8EF9-D724F7E04E2C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26" creationId="{E81F18C9-A536-8E45-B8BB-94CD823EE365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31" creationId="{BF7F3CBA-706C-C14F-A167-7DA5BB92E2A5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34" creationId="{DA6F491F-AAB5-CF47-9B9E-0861C2AC7539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36" creationId="{EB388D4F-35B9-EC41-BAFA-0A2D3A1205DF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45" creationId="{811C47FA-B4A1-AE4F-B5A8-87D9ABF9D353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46" creationId="{D5F4BBAE-4F53-324D-80FF-EBDC03E2DE29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47" creationId="{E3990086-FBA7-DC42-B04A-A732D6911630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48" creationId="{82EDC628-122B-1446-B391-AF629815F7D6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49" creationId="{CE22E0F0-4A28-5E45-8F44-A8CA032C0CB1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50" creationId="{0E7D89CB-BDD7-CE4C-BED7-85A710CB5A1E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51" creationId="{12929EB7-5E7D-FE4A-A27B-A0DC7A7E9D3F}"/>
          </ac:picMkLst>
        </pc:picChg>
        <pc:picChg chg="add del mod">
          <ac:chgData name="Niket Ashesh" userId="f49cd307-b889-4003-a188-9327c6c7799e" providerId="ADAL" clId="{CBF7955A-3807-0E40-B3B7-6187532A9E21}" dt="2020-02-27T18:56:44.918" v="2903"/>
          <ac:picMkLst>
            <pc:docMk/>
            <pc:sldMk cId="3303779547" sldId="1807"/>
            <ac:picMk id="52" creationId="{A1C8473B-BA4E-EA41-BDF8-B891E6D4BCDE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54" creationId="{1B6CBD50-4109-4B4C-8100-ACC8751A5DE7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57" creationId="{3AF28B2C-4023-3C46-908A-25B030FA4CDF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60" creationId="{A536E7BA-C974-2142-B2A6-D9127C65556E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62" creationId="{A184B828-9DDF-EC41-84CD-7D5316C744C4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63" creationId="{2923E5FB-80F8-E448-B01A-C4AEDBFBD86E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64" creationId="{043A9EB7-4917-3B40-9135-A1C713C7F06B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65" creationId="{07ED1A44-5A43-E946-80ED-FB9EA312C284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66" creationId="{4839DCC8-A7E9-6E44-AB8A-99D9EBB02D86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67" creationId="{079F2912-CD09-3740-ABD2-7997F2D43C9B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68" creationId="{60C6D455-B7DA-DD4A-B85F-AE0B2927DE56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69" creationId="{B8683D9F-885B-C741-82E9-C7F0541FEBBB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70" creationId="{59D75A6F-8110-5943-9E29-EBA8D8BA8BCA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71" creationId="{B7304DF3-89AF-7E4E-A763-626A74804310}"/>
          </ac:picMkLst>
        </pc:picChg>
        <pc:picChg chg="add mod">
          <ac:chgData name="Niket Ashesh" userId="f49cd307-b889-4003-a188-9327c6c7799e" providerId="ADAL" clId="{CBF7955A-3807-0E40-B3B7-6187532A9E21}" dt="2020-02-27T18:57:02.989" v="2941" actId="1076"/>
          <ac:picMkLst>
            <pc:docMk/>
            <pc:sldMk cId="3303779547" sldId="1807"/>
            <ac:picMk id="72" creationId="{58D2C61C-9496-7647-ABAA-AC15807D3AC5}"/>
          </ac:picMkLst>
        </pc:picChg>
        <pc:cxnChg chg="add del mod">
          <ac:chgData name="Niket Ashesh" userId="f49cd307-b889-4003-a188-9327c6c7799e" providerId="ADAL" clId="{CBF7955A-3807-0E40-B3B7-6187532A9E21}" dt="2020-02-27T18:56:44.918" v="2903"/>
          <ac:cxnSpMkLst>
            <pc:docMk/>
            <pc:sldMk cId="3303779547" sldId="1807"/>
            <ac:cxnSpMk id="4" creationId="{58882578-F578-4345-8136-4DDE6D85CE00}"/>
          </ac:cxnSpMkLst>
        </pc:cxnChg>
        <pc:cxnChg chg="add del mod">
          <ac:chgData name="Niket Ashesh" userId="f49cd307-b889-4003-a188-9327c6c7799e" providerId="ADAL" clId="{CBF7955A-3807-0E40-B3B7-6187532A9E21}" dt="2020-02-27T18:56:44.918" v="2903"/>
          <ac:cxnSpMkLst>
            <pc:docMk/>
            <pc:sldMk cId="3303779547" sldId="1807"/>
            <ac:cxnSpMk id="30" creationId="{B7C206E5-9748-DA48-B232-553EDFB5A200}"/>
          </ac:cxnSpMkLst>
        </pc:cxnChg>
        <pc:cxnChg chg="add mod">
          <ac:chgData name="Niket Ashesh" userId="f49cd307-b889-4003-a188-9327c6c7799e" providerId="ADAL" clId="{CBF7955A-3807-0E40-B3B7-6187532A9E21}" dt="2020-02-27T18:57:02.989" v="2941" actId="1076"/>
          <ac:cxnSpMkLst>
            <pc:docMk/>
            <pc:sldMk cId="3303779547" sldId="1807"/>
            <ac:cxnSpMk id="55" creationId="{3D76134B-FACE-524A-BE6A-2498ABB9CBAA}"/>
          </ac:cxnSpMkLst>
        </pc:cxnChg>
        <pc:cxnChg chg="add mod">
          <ac:chgData name="Niket Ashesh" userId="f49cd307-b889-4003-a188-9327c6c7799e" providerId="ADAL" clId="{CBF7955A-3807-0E40-B3B7-6187532A9E21}" dt="2020-02-27T18:57:02.989" v="2941" actId="1076"/>
          <ac:cxnSpMkLst>
            <pc:docMk/>
            <pc:sldMk cId="3303779547" sldId="1807"/>
            <ac:cxnSpMk id="56" creationId="{CABBE075-212C-4D47-807D-07A4FF4ED7FB}"/>
          </ac:cxnSpMkLst>
        </pc:cxnChg>
      </pc:sldChg>
      <pc:sldChg chg="del ord">
        <pc:chgData name="Niket Ashesh" userId="f49cd307-b889-4003-a188-9327c6c7799e" providerId="ADAL" clId="{CBF7955A-3807-0E40-B3B7-6187532A9E21}" dt="2020-02-21T18:17:33.734" v="1036" actId="2696"/>
        <pc:sldMkLst>
          <pc:docMk/>
          <pc:sldMk cId="3471191245" sldId="1808"/>
        </pc:sldMkLst>
      </pc:sldChg>
      <pc:sldChg chg="del">
        <pc:chgData name="Niket Ashesh" userId="f49cd307-b889-4003-a188-9327c6c7799e" providerId="ADAL" clId="{CBF7955A-3807-0E40-B3B7-6187532A9E21}" dt="2020-02-21T18:16:24.395" v="1018" actId="2696"/>
        <pc:sldMkLst>
          <pc:docMk/>
          <pc:sldMk cId="2085955223" sldId="1809"/>
        </pc:sldMkLst>
      </pc:sldChg>
      <pc:sldChg chg="addSp delSp modSp">
        <pc:chgData name="Niket Ashesh" userId="f49cd307-b889-4003-a188-9327c6c7799e" providerId="ADAL" clId="{CBF7955A-3807-0E40-B3B7-6187532A9E21}" dt="2020-02-27T20:48:21.234" v="3433" actId="20577"/>
        <pc:sldMkLst>
          <pc:docMk/>
          <pc:sldMk cId="2643932029" sldId="1810"/>
        </pc:sldMkLst>
        <pc:spChg chg="add mod">
          <ac:chgData name="Niket Ashesh" userId="f49cd307-b889-4003-a188-9327c6c7799e" providerId="ADAL" clId="{CBF7955A-3807-0E40-B3B7-6187532A9E21}" dt="2020-02-27T16:39:02.774" v="1697" actId="790"/>
          <ac:spMkLst>
            <pc:docMk/>
            <pc:sldMk cId="2643932029" sldId="1810"/>
            <ac:spMk id="2" creationId="{5A1B22A7-F099-0C46-A723-F1676C46C7D5}"/>
          </ac:spMkLst>
        </pc:spChg>
        <pc:spChg chg="add mod">
          <ac:chgData name="Niket Ashesh" userId="f49cd307-b889-4003-a188-9327c6c7799e" providerId="ADAL" clId="{CBF7955A-3807-0E40-B3B7-6187532A9E21}" dt="2020-02-27T20:48:21.234" v="3433" actId="20577"/>
          <ac:spMkLst>
            <pc:docMk/>
            <pc:sldMk cId="2643932029" sldId="1810"/>
            <ac:spMk id="3" creationId="{10979604-3D73-F541-A9FA-28A640608FDE}"/>
          </ac:spMkLst>
        </pc:spChg>
        <pc:spChg chg="mod">
          <ac:chgData name="Niket Ashesh" userId="f49cd307-b889-4003-a188-9327c6c7799e" providerId="ADAL" clId="{CBF7955A-3807-0E40-B3B7-6187532A9E21}" dt="2020-02-27T16:39:02.774" v="1697" actId="790"/>
          <ac:spMkLst>
            <pc:docMk/>
            <pc:sldMk cId="2643932029" sldId="1810"/>
            <ac:spMk id="9" creationId="{A455CF0D-F444-4732-B744-66013CDC06BE}"/>
          </ac:spMkLst>
        </pc:spChg>
        <pc:spChg chg="add del">
          <ac:chgData name="Niket Ashesh" userId="f49cd307-b889-4003-a188-9327c6c7799e" providerId="ADAL" clId="{CBF7955A-3807-0E40-B3B7-6187532A9E21}" dt="2020-02-21T18:14:23.599" v="933" actId="478"/>
          <ac:spMkLst>
            <pc:docMk/>
            <pc:sldMk cId="2643932029" sldId="1810"/>
            <ac:spMk id="14" creationId="{21C94307-0A6A-BF47-8F37-1DCC4C785A69}"/>
          </ac:spMkLst>
        </pc:spChg>
        <pc:spChg chg="mod">
          <ac:chgData name="Niket Ashesh" userId="f49cd307-b889-4003-a188-9327c6c7799e" providerId="ADAL" clId="{CBF7955A-3807-0E40-B3B7-6187532A9E21}" dt="2020-02-27T20:45:57.427" v="3431" actId="20578"/>
          <ac:spMkLst>
            <pc:docMk/>
            <pc:sldMk cId="2643932029" sldId="1810"/>
            <ac:spMk id="18" creationId="{9FCE3F52-DEFB-416E-B9B9-3E0F424D9E22}"/>
          </ac:spMkLst>
        </pc:spChg>
        <pc:spChg chg="mod">
          <ac:chgData name="Niket Ashesh" userId="f49cd307-b889-4003-a188-9327c6c7799e" providerId="ADAL" clId="{CBF7955A-3807-0E40-B3B7-6187532A9E21}" dt="2020-02-27T16:39:02.774" v="1697" actId="790"/>
          <ac:spMkLst>
            <pc:docMk/>
            <pc:sldMk cId="2643932029" sldId="1810"/>
            <ac:spMk id="19" creationId="{C53AA90D-27AC-44D7-AAFA-BEC19CAD13AA}"/>
          </ac:spMkLst>
        </pc:spChg>
        <pc:picChg chg="del">
          <ac:chgData name="Niket Ashesh" userId="f49cd307-b889-4003-a188-9327c6c7799e" providerId="ADAL" clId="{CBF7955A-3807-0E40-B3B7-6187532A9E21}" dt="2020-02-21T18:10:06.295" v="466" actId="478"/>
          <ac:picMkLst>
            <pc:docMk/>
            <pc:sldMk cId="2643932029" sldId="1810"/>
            <ac:picMk id="12" creationId="{7C0A9C2F-C94E-4424-869E-5DA0D57A67FB}"/>
          </ac:picMkLst>
        </pc:picChg>
        <pc:picChg chg="del">
          <ac:chgData name="Niket Ashesh" userId="f49cd307-b889-4003-a188-9327c6c7799e" providerId="ADAL" clId="{CBF7955A-3807-0E40-B3B7-6187532A9E21}" dt="2020-02-21T18:10:06.295" v="466" actId="478"/>
          <ac:picMkLst>
            <pc:docMk/>
            <pc:sldMk cId="2643932029" sldId="1810"/>
            <ac:picMk id="13" creationId="{E9E306E5-0BAC-4610-B668-4FA2F3E43045}"/>
          </ac:picMkLst>
        </pc:picChg>
        <pc:picChg chg="del">
          <ac:chgData name="Niket Ashesh" userId="f49cd307-b889-4003-a188-9327c6c7799e" providerId="ADAL" clId="{CBF7955A-3807-0E40-B3B7-6187532A9E21}" dt="2020-02-21T18:10:06.295" v="466" actId="478"/>
          <ac:picMkLst>
            <pc:docMk/>
            <pc:sldMk cId="2643932029" sldId="1810"/>
            <ac:picMk id="24" creationId="{E8F4BC8A-40AE-4263-A08F-1732D91BE3C6}"/>
          </ac:picMkLst>
        </pc:picChg>
        <pc:picChg chg="del">
          <ac:chgData name="Niket Ashesh" userId="f49cd307-b889-4003-a188-9327c6c7799e" providerId="ADAL" clId="{CBF7955A-3807-0E40-B3B7-6187532A9E21}" dt="2020-02-21T18:10:06.295" v="466" actId="478"/>
          <ac:picMkLst>
            <pc:docMk/>
            <pc:sldMk cId="2643932029" sldId="1810"/>
            <ac:picMk id="25" creationId="{29AE640E-08E1-4E09-B24F-4D6AF8CF7B52}"/>
          </ac:picMkLst>
        </pc:picChg>
        <pc:picChg chg="del">
          <ac:chgData name="Niket Ashesh" userId="f49cd307-b889-4003-a188-9327c6c7799e" providerId="ADAL" clId="{CBF7955A-3807-0E40-B3B7-6187532A9E21}" dt="2020-02-21T18:10:06.295" v="466" actId="478"/>
          <ac:picMkLst>
            <pc:docMk/>
            <pc:sldMk cId="2643932029" sldId="1810"/>
            <ac:picMk id="26" creationId="{0133961A-605D-4816-AD86-33E0E72A6310}"/>
          </ac:picMkLst>
        </pc:picChg>
        <pc:picChg chg="del">
          <ac:chgData name="Niket Ashesh" userId="f49cd307-b889-4003-a188-9327c6c7799e" providerId="ADAL" clId="{CBF7955A-3807-0E40-B3B7-6187532A9E21}" dt="2020-02-21T18:10:06.295" v="466" actId="478"/>
          <ac:picMkLst>
            <pc:docMk/>
            <pc:sldMk cId="2643932029" sldId="1810"/>
            <ac:picMk id="27" creationId="{41BAB042-3D42-48B1-8345-26F7451460B9}"/>
          </ac:picMkLst>
        </pc:picChg>
        <pc:picChg chg="del">
          <ac:chgData name="Niket Ashesh" userId="f49cd307-b889-4003-a188-9327c6c7799e" providerId="ADAL" clId="{CBF7955A-3807-0E40-B3B7-6187532A9E21}" dt="2020-02-21T18:10:06.295" v="466" actId="478"/>
          <ac:picMkLst>
            <pc:docMk/>
            <pc:sldMk cId="2643932029" sldId="1810"/>
            <ac:picMk id="28" creationId="{BE4A208D-7288-41BD-BBDA-9B679B437E1F}"/>
          </ac:picMkLst>
        </pc:picChg>
        <pc:picChg chg="del">
          <ac:chgData name="Niket Ashesh" userId="f49cd307-b889-4003-a188-9327c6c7799e" providerId="ADAL" clId="{CBF7955A-3807-0E40-B3B7-6187532A9E21}" dt="2020-02-21T18:10:06.295" v="466" actId="478"/>
          <ac:picMkLst>
            <pc:docMk/>
            <pc:sldMk cId="2643932029" sldId="1810"/>
            <ac:picMk id="32" creationId="{162DA792-12E4-4A2D-8DC0-FB8E011B09A5}"/>
          </ac:picMkLst>
        </pc:picChg>
      </pc:sldChg>
      <pc:sldChg chg="del">
        <pc:chgData name="Niket Ashesh" userId="f49cd307-b889-4003-a188-9327c6c7799e" providerId="ADAL" clId="{CBF7955A-3807-0E40-B3B7-6187532A9E21}" dt="2020-02-21T18:17:50.084" v="1041" actId="2696"/>
        <pc:sldMkLst>
          <pc:docMk/>
          <pc:sldMk cId="1680164789" sldId="1811"/>
        </pc:sldMkLst>
      </pc:sldChg>
      <pc:sldChg chg="modSp add">
        <pc:chgData name="Niket Ashesh" userId="f49cd307-b889-4003-a188-9327c6c7799e" providerId="ADAL" clId="{CBF7955A-3807-0E40-B3B7-6187532A9E21}" dt="2020-02-27T16:14:56.460" v="1693" actId="790"/>
        <pc:sldMkLst>
          <pc:docMk/>
          <pc:sldMk cId="2149806228" sldId="1812"/>
        </pc:sldMkLst>
        <pc:spChg chg="mod">
          <ac:chgData name="Niket Ashesh" userId="f49cd307-b889-4003-a188-9327c6c7799e" providerId="ADAL" clId="{CBF7955A-3807-0E40-B3B7-6187532A9E21}" dt="2020-02-27T16:14:56.460" v="1693" actId="790"/>
          <ac:spMkLst>
            <pc:docMk/>
            <pc:sldMk cId="2149806228" sldId="1812"/>
            <ac:spMk id="18" creationId="{DCD188E7-4411-4AD1-8352-4E741308C08E}"/>
          </ac:spMkLst>
        </pc:spChg>
      </pc:sldChg>
      <pc:sldChg chg="del">
        <pc:chgData name="Niket Ashesh" userId="f49cd307-b889-4003-a188-9327c6c7799e" providerId="ADAL" clId="{CBF7955A-3807-0E40-B3B7-6187532A9E21}" dt="2020-02-21T18:16:24.411" v="1019" actId="2696"/>
        <pc:sldMkLst>
          <pc:docMk/>
          <pc:sldMk cId="2385881253" sldId="1812"/>
        </pc:sldMkLst>
      </pc:sldChg>
      <pc:sldChg chg="addSp delSp modSp add del">
        <pc:chgData name="Niket Ashesh" userId="f49cd307-b889-4003-a188-9327c6c7799e" providerId="ADAL" clId="{CBF7955A-3807-0E40-B3B7-6187532A9E21}" dt="2020-02-27T17:09:17.559" v="1702" actId="2696"/>
        <pc:sldMkLst>
          <pc:docMk/>
          <pc:sldMk cId="2782074077" sldId="1813"/>
        </pc:sldMkLst>
        <pc:spChg chg="add del">
          <ac:chgData name="Niket Ashesh" userId="f49cd307-b889-4003-a188-9327c6c7799e" providerId="ADAL" clId="{CBF7955A-3807-0E40-B3B7-6187532A9E21}" dt="2020-02-21T18:21:33.428" v="1096"/>
          <ac:spMkLst>
            <pc:docMk/>
            <pc:sldMk cId="2782074077" sldId="1813"/>
            <ac:spMk id="7" creationId="{CEA93176-2E34-5647-9005-3437923973A0}"/>
          </ac:spMkLst>
        </pc:spChg>
        <pc:spChg chg="add del">
          <ac:chgData name="Niket Ashesh" userId="f49cd307-b889-4003-a188-9327c6c7799e" providerId="ADAL" clId="{CBF7955A-3807-0E40-B3B7-6187532A9E21}" dt="2020-02-21T18:21:33.428" v="1096"/>
          <ac:spMkLst>
            <pc:docMk/>
            <pc:sldMk cId="2782074077" sldId="1813"/>
            <ac:spMk id="8" creationId="{80F1A3F0-E24F-6D44-9AE3-C94068EAD01E}"/>
          </ac:spMkLst>
        </pc:spChg>
        <pc:spChg chg="mod">
          <ac:chgData name="Niket Ashesh" userId="f49cd307-b889-4003-a188-9327c6c7799e" providerId="ADAL" clId="{CBF7955A-3807-0E40-B3B7-6187532A9E21}" dt="2020-02-21T18:20:02.851" v="1086" actId="1076"/>
          <ac:spMkLst>
            <pc:docMk/>
            <pc:sldMk cId="2782074077" sldId="1813"/>
            <ac:spMk id="9" creationId="{A455CF0D-F444-4732-B744-66013CDC06BE}"/>
          </ac:spMkLst>
        </pc:spChg>
        <pc:spChg chg="add mod">
          <ac:chgData name="Niket Ashesh" userId="f49cd307-b889-4003-a188-9327c6c7799e" providerId="ADAL" clId="{CBF7955A-3807-0E40-B3B7-6187532A9E21}" dt="2020-02-21T18:22:26.788" v="1303" actId="20577"/>
          <ac:spMkLst>
            <pc:docMk/>
            <pc:sldMk cId="2782074077" sldId="1813"/>
            <ac:spMk id="10" creationId="{6A8E475E-A2A4-9446-A5D8-23CDF145C0F1}"/>
          </ac:spMkLst>
        </pc:spChg>
        <pc:spChg chg="add mod">
          <ac:chgData name="Niket Ashesh" userId="f49cd307-b889-4003-a188-9327c6c7799e" providerId="ADAL" clId="{CBF7955A-3807-0E40-B3B7-6187532A9E21}" dt="2020-02-21T18:21:52.406" v="1181" actId="20577"/>
          <ac:spMkLst>
            <pc:docMk/>
            <pc:sldMk cId="2782074077" sldId="1813"/>
            <ac:spMk id="11" creationId="{C4C26713-AE5A-9846-B725-923D85C7D17A}"/>
          </ac:spMkLst>
        </pc:spChg>
        <pc:spChg chg="add mod">
          <ac:chgData name="Niket Ashesh" userId="f49cd307-b889-4003-a188-9327c6c7799e" providerId="ADAL" clId="{CBF7955A-3807-0E40-B3B7-6187532A9E21}" dt="2020-02-21T18:22:54.356" v="1376" actId="20577"/>
          <ac:spMkLst>
            <pc:docMk/>
            <pc:sldMk cId="2782074077" sldId="1813"/>
            <ac:spMk id="12" creationId="{B9BEA384-5785-434E-B5C3-80C04FD8A1B2}"/>
          </ac:spMkLst>
        </pc:spChg>
        <pc:spChg chg="add mod">
          <ac:chgData name="Niket Ashesh" userId="f49cd307-b889-4003-a188-9327c6c7799e" providerId="ADAL" clId="{CBF7955A-3807-0E40-B3B7-6187532A9E21}" dt="2020-02-21T18:22:16.121" v="1287" actId="20577"/>
          <ac:spMkLst>
            <pc:docMk/>
            <pc:sldMk cId="2782074077" sldId="1813"/>
            <ac:spMk id="13" creationId="{02B6BC96-D0A6-BB45-92F9-3E428B6A6977}"/>
          </ac:spMkLst>
        </pc:spChg>
        <pc:spChg chg="mod">
          <ac:chgData name="Niket Ashesh" userId="f49cd307-b889-4003-a188-9327c6c7799e" providerId="ADAL" clId="{CBF7955A-3807-0E40-B3B7-6187532A9E21}" dt="2020-02-21T18:22:46.037" v="1367" actId="5793"/>
          <ac:spMkLst>
            <pc:docMk/>
            <pc:sldMk cId="2782074077" sldId="1813"/>
            <ac:spMk id="18" creationId="{9FCE3F52-DEFB-416E-B9B9-3E0F424D9E22}"/>
          </ac:spMkLst>
        </pc:spChg>
        <pc:spChg chg="mod">
          <ac:chgData name="Niket Ashesh" userId="f49cd307-b889-4003-a188-9327c6c7799e" providerId="ADAL" clId="{CBF7955A-3807-0E40-B3B7-6187532A9E21}" dt="2020-02-21T18:21:32.416" v="1095" actId="1076"/>
          <ac:spMkLst>
            <pc:docMk/>
            <pc:sldMk cId="2782074077" sldId="1813"/>
            <ac:spMk id="19" creationId="{C53AA90D-27AC-44D7-AAFA-BEC19CAD13AA}"/>
          </ac:spMkLst>
        </pc:spChg>
        <pc:picChg chg="del">
          <ac:chgData name="Niket Ashesh" userId="f49cd307-b889-4003-a188-9327c6c7799e" providerId="ADAL" clId="{CBF7955A-3807-0E40-B3B7-6187532A9E21}" dt="2020-02-21T18:20:19.151" v="1090" actId="478"/>
          <ac:picMkLst>
            <pc:docMk/>
            <pc:sldMk cId="2782074077" sldId="1813"/>
            <ac:picMk id="6" creationId="{1BBC2856-02D6-4455-AFA2-4007E010C9B8}"/>
          </ac:picMkLst>
        </pc:picChg>
      </pc:sldChg>
      <pc:sldChg chg="modSp add del">
        <pc:chgData name="Niket Ashesh" userId="f49cd307-b889-4003-a188-9327c6c7799e" providerId="ADAL" clId="{CBF7955A-3807-0E40-B3B7-6187532A9E21}" dt="2020-02-27T19:50:13.019" v="3065" actId="2696"/>
        <pc:sldMkLst>
          <pc:docMk/>
          <pc:sldMk cId="605170520" sldId="1814"/>
        </pc:sldMkLst>
        <pc:spChg chg="mod">
          <ac:chgData name="Niket Ashesh" userId="f49cd307-b889-4003-a188-9327c6c7799e" providerId="ADAL" clId="{CBF7955A-3807-0E40-B3B7-6187532A9E21}" dt="2020-02-27T16:42:39.371" v="1698" actId="790"/>
          <ac:spMkLst>
            <pc:docMk/>
            <pc:sldMk cId="605170520" sldId="1814"/>
            <ac:spMk id="2" creationId="{5A1B22A7-F099-0C46-A723-F1676C46C7D5}"/>
          </ac:spMkLst>
        </pc:spChg>
        <pc:spChg chg="mod">
          <ac:chgData name="Niket Ashesh" userId="f49cd307-b889-4003-a188-9327c6c7799e" providerId="ADAL" clId="{CBF7955A-3807-0E40-B3B7-6187532A9E21}" dt="2020-02-27T16:42:39.371" v="1698" actId="790"/>
          <ac:spMkLst>
            <pc:docMk/>
            <pc:sldMk cId="605170520" sldId="1814"/>
            <ac:spMk id="9" creationId="{A455CF0D-F444-4732-B744-66013CDC06BE}"/>
          </ac:spMkLst>
        </pc:spChg>
        <pc:spChg chg="mod">
          <ac:chgData name="Niket Ashesh" userId="f49cd307-b889-4003-a188-9327c6c7799e" providerId="ADAL" clId="{CBF7955A-3807-0E40-B3B7-6187532A9E21}" dt="2020-02-27T17:13:03.380" v="1900" actId="313"/>
          <ac:spMkLst>
            <pc:docMk/>
            <pc:sldMk cId="605170520" sldId="1814"/>
            <ac:spMk id="18" creationId="{9FCE3F52-DEFB-416E-B9B9-3E0F424D9E22}"/>
          </ac:spMkLst>
        </pc:spChg>
        <pc:spChg chg="mod">
          <ac:chgData name="Niket Ashesh" userId="f49cd307-b889-4003-a188-9327c6c7799e" providerId="ADAL" clId="{CBF7955A-3807-0E40-B3B7-6187532A9E21}" dt="2020-02-27T16:42:39.371" v="1698" actId="790"/>
          <ac:spMkLst>
            <pc:docMk/>
            <pc:sldMk cId="605170520" sldId="1814"/>
            <ac:spMk id="19" creationId="{C53AA90D-27AC-44D7-AAFA-BEC19CAD13AA}"/>
          </ac:spMkLst>
        </pc:spChg>
      </pc:sldChg>
      <pc:sldChg chg="delSp modSp add">
        <pc:chgData name="Niket Ashesh" userId="f49cd307-b889-4003-a188-9327c6c7799e" providerId="ADAL" clId="{CBF7955A-3807-0E40-B3B7-6187532A9E21}" dt="2020-02-21T18:58:29.521" v="1688" actId="1076"/>
        <pc:sldMkLst>
          <pc:docMk/>
          <pc:sldMk cId="1992118782" sldId="1815"/>
        </pc:sldMkLst>
        <pc:spChg chg="mod">
          <ac:chgData name="Niket Ashesh" userId="f49cd307-b889-4003-a188-9327c6c7799e" providerId="ADAL" clId="{CBF7955A-3807-0E40-B3B7-6187532A9E21}" dt="2020-02-21T18:34:48.874" v="1470" actId="20577"/>
          <ac:spMkLst>
            <pc:docMk/>
            <pc:sldMk cId="1992118782" sldId="1815"/>
            <ac:spMk id="9" creationId="{A455CF0D-F444-4732-B744-66013CDC06BE}"/>
          </ac:spMkLst>
        </pc:spChg>
        <pc:spChg chg="del">
          <ac:chgData name="Niket Ashesh" userId="f49cd307-b889-4003-a188-9327c6c7799e" providerId="ADAL" clId="{CBF7955A-3807-0E40-B3B7-6187532A9E21}" dt="2020-02-21T18:35:02.088" v="1472" actId="478"/>
          <ac:spMkLst>
            <pc:docMk/>
            <pc:sldMk cId="1992118782" sldId="1815"/>
            <ac:spMk id="10" creationId="{9FF25E99-0FDD-47E7-BB33-A7CE744060F2}"/>
          </ac:spMkLst>
        </pc:spChg>
        <pc:spChg chg="mod">
          <ac:chgData name="Niket Ashesh" userId="f49cd307-b889-4003-a188-9327c6c7799e" providerId="ADAL" clId="{CBF7955A-3807-0E40-B3B7-6187532A9E21}" dt="2020-02-21T18:58:29.521" v="1688" actId="1076"/>
          <ac:spMkLst>
            <pc:docMk/>
            <pc:sldMk cId="1992118782" sldId="1815"/>
            <ac:spMk id="11" creationId="{2158F641-8B3F-4FEC-81C4-19AB8D532F60}"/>
          </ac:spMkLst>
        </pc:spChg>
        <pc:picChg chg="del">
          <ac:chgData name="Niket Ashesh" userId="f49cd307-b889-4003-a188-9327c6c7799e" providerId="ADAL" clId="{CBF7955A-3807-0E40-B3B7-6187532A9E21}" dt="2020-02-21T18:34:54.587" v="1471" actId="478"/>
          <ac:picMkLst>
            <pc:docMk/>
            <pc:sldMk cId="1992118782" sldId="1815"/>
            <ac:picMk id="14" creationId="{19278B1E-1ADB-4BDC-A250-1FBFE287397E}"/>
          </ac:picMkLst>
        </pc:picChg>
        <pc:picChg chg="del">
          <ac:chgData name="Niket Ashesh" userId="f49cd307-b889-4003-a188-9327c6c7799e" providerId="ADAL" clId="{CBF7955A-3807-0E40-B3B7-6187532A9E21}" dt="2020-02-21T18:34:54.587" v="1471" actId="478"/>
          <ac:picMkLst>
            <pc:docMk/>
            <pc:sldMk cId="1992118782" sldId="1815"/>
            <ac:picMk id="17" creationId="{681A4B03-78F0-4B2F-A0BB-DFBC3B4D15E8}"/>
          </ac:picMkLst>
        </pc:picChg>
        <pc:picChg chg="del">
          <ac:chgData name="Niket Ashesh" userId="f49cd307-b889-4003-a188-9327c6c7799e" providerId="ADAL" clId="{CBF7955A-3807-0E40-B3B7-6187532A9E21}" dt="2020-02-21T18:34:54.587" v="1471" actId="478"/>
          <ac:picMkLst>
            <pc:docMk/>
            <pc:sldMk cId="1992118782" sldId="1815"/>
            <ac:picMk id="18" creationId="{3C6D4B6D-B68F-4FF9-B529-BBCC715086ED}"/>
          </ac:picMkLst>
        </pc:picChg>
        <pc:picChg chg="del">
          <ac:chgData name="Niket Ashesh" userId="f49cd307-b889-4003-a188-9327c6c7799e" providerId="ADAL" clId="{CBF7955A-3807-0E40-B3B7-6187532A9E21}" dt="2020-02-21T18:34:54.587" v="1471" actId="478"/>
          <ac:picMkLst>
            <pc:docMk/>
            <pc:sldMk cId="1992118782" sldId="1815"/>
            <ac:picMk id="22" creationId="{E24E80DA-67F3-4EF6-8F69-EF1406409475}"/>
          </ac:picMkLst>
        </pc:picChg>
        <pc:picChg chg="del">
          <ac:chgData name="Niket Ashesh" userId="f49cd307-b889-4003-a188-9327c6c7799e" providerId="ADAL" clId="{CBF7955A-3807-0E40-B3B7-6187532A9E21}" dt="2020-02-21T18:34:54.587" v="1471" actId="478"/>
          <ac:picMkLst>
            <pc:docMk/>
            <pc:sldMk cId="1992118782" sldId="1815"/>
            <ac:picMk id="23" creationId="{939E1FC7-F75E-4ED9-8089-F0FF9F0677DC}"/>
          </ac:picMkLst>
        </pc:picChg>
        <pc:picChg chg="del">
          <ac:chgData name="Niket Ashesh" userId="f49cd307-b889-4003-a188-9327c6c7799e" providerId="ADAL" clId="{CBF7955A-3807-0E40-B3B7-6187532A9E21}" dt="2020-02-21T18:34:54.587" v="1471" actId="478"/>
          <ac:picMkLst>
            <pc:docMk/>
            <pc:sldMk cId="1992118782" sldId="1815"/>
            <ac:picMk id="24" creationId="{E1E834E9-7F9D-462E-BAF7-3680B0DD0E2A}"/>
          </ac:picMkLst>
        </pc:picChg>
        <pc:picChg chg="del">
          <ac:chgData name="Niket Ashesh" userId="f49cd307-b889-4003-a188-9327c6c7799e" providerId="ADAL" clId="{CBF7955A-3807-0E40-B3B7-6187532A9E21}" dt="2020-02-21T18:34:54.587" v="1471" actId="478"/>
          <ac:picMkLst>
            <pc:docMk/>
            <pc:sldMk cId="1992118782" sldId="1815"/>
            <ac:picMk id="25" creationId="{7C1C70A0-0D43-43F1-8228-05A35444854E}"/>
          </ac:picMkLst>
        </pc:picChg>
        <pc:picChg chg="del">
          <ac:chgData name="Niket Ashesh" userId="f49cd307-b889-4003-a188-9327c6c7799e" providerId="ADAL" clId="{CBF7955A-3807-0E40-B3B7-6187532A9E21}" dt="2020-02-21T18:34:54.587" v="1471" actId="478"/>
          <ac:picMkLst>
            <pc:docMk/>
            <pc:sldMk cId="1992118782" sldId="1815"/>
            <ac:picMk id="26" creationId="{A887E9BF-FBFB-4E4B-B272-5E48A1012760}"/>
          </ac:picMkLst>
        </pc:picChg>
      </pc:sldChg>
      <pc:sldChg chg="addSp delSp modSp add modAnim">
        <pc:chgData name="Niket Ashesh" userId="f49cd307-b889-4003-a188-9327c6c7799e" providerId="ADAL" clId="{CBF7955A-3807-0E40-B3B7-6187532A9E21}" dt="2020-02-27T20:53:35.429" v="3436" actId="1076"/>
        <pc:sldMkLst>
          <pc:docMk/>
          <pc:sldMk cId="2240319390" sldId="1816"/>
        </pc:sldMkLst>
        <pc:spChg chg="add del mod">
          <ac:chgData name="Niket Ashesh" userId="f49cd307-b889-4003-a188-9327c6c7799e" providerId="ADAL" clId="{CBF7955A-3807-0E40-B3B7-6187532A9E21}" dt="2020-02-27T19:52:50.112" v="3074" actId="478"/>
          <ac:spMkLst>
            <pc:docMk/>
            <pc:sldMk cId="2240319390" sldId="1816"/>
            <ac:spMk id="7" creationId="{020CFA30-8C14-8442-BFDD-1CC105ED06F0}"/>
          </ac:spMkLst>
        </pc:spChg>
        <pc:spChg chg="mod">
          <ac:chgData name="Niket Ashesh" userId="f49cd307-b889-4003-a188-9327c6c7799e" providerId="ADAL" clId="{CBF7955A-3807-0E40-B3B7-6187532A9E21}" dt="2020-02-27T17:09:43.506" v="1716" actId="20577"/>
          <ac:spMkLst>
            <pc:docMk/>
            <pc:sldMk cId="2240319390" sldId="1816"/>
            <ac:spMk id="9" creationId="{A455CF0D-F444-4732-B744-66013CDC06BE}"/>
          </ac:spMkLst>
        </pc:spChg>
        <pc:spChg chg="del">
          <ac:chgData name="Niket Ashesh" userId="f49cd307-b889-4003-a188-9327c6c7799e" providerId="ADAL" clId="{CBF7955A-3807-0E40-B3B7-6187532A9E21}" dt="2020-02-27T19:51:35.995" v="3066" actId="478"/>
          <ac:spMkLst>
            <pc:docMk/>
            <pc:sldMk cId="2240319390" sldId="1816"/>
            <ac:spMk id="18" creationId="{9FCE3F52-DEFB-416E-B9B9-3E0F424D9E22}"/>
          </ac:spMkLst>
        </pc:spChg>
        <pc:spChg chg="mod">
          <ac:chgData name="Niket Ashesh" userId="f49cd307-b889-4003-a188-9327c6c7799e" providerId="ADAL" clId="{CBF7955A-3807-0E40-B3B7-6187532A9E21}" dt="2020-02-27T19:52:22.438" v="3073" actId="403"/>
          <ac:spMkLst>
            <pc:docMk/>
            <pc:sldMk cId="2240319390" sldId="1816"/>
            <ac:spMk id="19" creationId="{C53AA90D-27AC-44D7-AAFA-BEC19CAD13AA}"/>
          </ac:spMkLst>
        </pc:spChg>
        <pc:picChg chg="del">
          <ac:chgData name="Niket Ashesh" userId="f49cd307-b889-4003-a188-9327c6c7799e" providerId="ADAL" clId="{CBF7955A-3807-0E40-B3B7-6187532A9E21}" dt="2020-02-27T19:51:37.825" v="3067" actId="478"/>
          <ac:picMkLst>
            <pc:docMk/>
            <pc:sldMk cId="2240319390" sldId="1816"/>
            <ac:picMk id="6" creationId="{1BBC2856-02D6-4455-AFA2-4007E010C9B8}"/>
          </ac:picMkLst>
        </pc:picChg>
        <pc:picChg chg="add mod">
          <ac:chgData name="Niket Ashesh" userId="f49cd307-b889-4003-a188-9327c6c7799e" providerId="ADAL" clId="{CBF7955A-3807-0E40-B3B7-6187532A9E21}" dt="2020-02-27T19:51:46.361" v="3069" actId="1076"/>
          <ac:picMkLst>
            <pc:docMk/>
            <pc:sldMk cId="2240319390" sldId="1816"/>
            <ac:picMk id="8" creationId="{41C2699C-3DD1-E347-BB9E-5B07C356B757}"/>
          </ac:picMkLst>
        </pc:picChg>
        <pc:picChg chg="add mod">
          <ac:chgData name="Niket Ashesh" userId="f49cd307-b889-4003-a188-9327c6c7799e" providerId="ADAL" clId="{CBF7955A-3807-0E40-B3B7-6187532A9E21}" dt="2020-02-27T20:53:35.429" v="3436" actId="1076"/>
          <ac:picMkLst>
            <pc:docMk/>
            <pc:sldMk cId="2240319390" sldId="1816"/>
            <ac:picMk id="10" creationId="{27A59F6F-5B4F-914C-9D18-2748DEF6CBC5}"/>
          </ac:picMkLst>
        </pc:picChg>
        <pc:picChg chg="add mod">
          <ac:chgData name="Niket Ashesh" userId="f49cd307-b889-4003-a188-9327c6c7799e" providerId="ADAL" clId="{CBF7955A-3807-0E40-B3B7-6187532A9E21}" dt="2020-02-27T19:51:46.361" v="3069" actId="1076"/>
          <ac:picMkLst>
            <pc:docMk/>
            <pc:sldMk cId="2240319390" sldId="1816"/>
            <ac:picMk id="11" creationId="{E99063A8-0CB4-254A-AF14-B6414F5137DC}"/>
          </ac:picMkLst>
        </pc:picChg>
        <pc:picChg chg="add mod">
          <ac:chgData name="Niket Ashesh" userId="f49cd307-b889-4003-a188-9327c6c7799e" providerId="ADAL" clId="{CBF7955A-3807-0E40-B3B7-6187532A9E21}" dt="2020-02-27T19:51:46.361" v="3069" actId="1076"/>
          <ac:picMkLst>
            <pc:docMk/>
            <pc:sldMk cId="2240319390" sldId="1816"/>
            <ac:picMk id="12" creationId="{173D61F2-2079-7B4D-99D1-4F0820285A7B}"/>
          </ac:picMkLst>
        </pc:picChg>
        <pc:picChg chg="add mod">
          <ac:chgData name="Niket Ashesh" userId="f49cd307-b889-4003-a188-9327c6c7799e" providerId="ADAL" clId="{CBF7955A-3807-0E40-B3B7-6187532A9E21}" dt="2020-02-27T19:51:46.361" v="3069" actId="1076"/>
          <ac:picMkLst>
            <pc:docMk/>
            <pc:sldMk cId="2240319390" sldId="1816"/>
            <ac:picMk id="13" creationId="{B4561358-ED6A-8D43-A60B-38E195B506F3}"/>
          </ac:picMkLst>
        </pc:picChg>
        <pc:picChg chg="add mod">
          <ac:chgData name="Niket Ashesh" userId="f49cd307-b889-4003-a188-9327c6c7799e" providerId="ADAL" clId="{CBF7955A-3807-0E40-B3B7-6187532A9E21}" dt="2020-02-27T19:51:46.361" v="3069" actId="1076"/>
          <ac:picMkLst>
            <pc:docMk/>
            <pc:sldMk cId="2240319390" sldId="1816"/>
            <ac:picMk id="14" creationId="{55A8D4E5-6209-CE45-9457-356539656ADF}"/>
          </ac:picMkLst>
        </pc:picChg>
        <pc:picChg chg="add mod">
          <ac:chgData name="Niket Ashesh" userId="f49cd307-b889-4003-a188-9327c6c7799e" providerId="ADAL" clId="{CBF7955A-3807-0E40-B3B7-6187532A9E21}" dt="2020-02-27T19:51:46.361" v="3069" actId="1076"/>
          <ac:picMkLst>
            <pc:docMk/>
            <pc:sldMk cId="2240319390" sldId="1816"/>
            <ac:picMk id="15" creationId="{3E75C563-F163-BF4C-919E-B87EEDD80061}"/>
          </ac:picMkLst>
        </pc:picChg>
      </pc:sldChg>
      <pc:sldChg chg="delSp modSp add">
        <pc:chgData name="Niket Ashesh" userId="f49cd307-b889-4003-a188-9327c6c7799e" providerId="ADAL" clId="{CBF7955A-3807-0E40-B3B7-6187532A9E21}" dt="2020-02-27T17:26:42.077" v="2272" actId="20577"/>
        <pc:sldMkLst>
          <pc:docMk/>
          <pc:sldMk cId="1711920098" sldId="1817"/>
        </pc:sldMkLst>
        <pc:spChg chg="del mod">
          <ac:chgData name="Niket Ashesh" userId="f49cd307-b889-4003-a188-9327c6c7799e" providerId="ADAL" clId="{CBF7955A-3807-0E40-B3B7-6187532A9E21}" dt="2020-02-27T17:18:27.703" v="1988" actId="478"/>
          <ac:spMkLst>
            <pc:docMk/>
            <pc:sldMk cId="1711920098" sldId="1817"/>
            <ac:spMk id="2" creationId="{5A1B22A7-F099-0C46-A723-F1676C46C7D5}"/>
          </ac:spMkLst>
        </pc:spChg>
        <pc:spChg chg="mod">
          <ac:chgData name="Niket Ashesh" userId="f49cd307-b889-4003-a188-9327c6c7799e" providerId="ADAL" clId="{CBF7955A-3807-0E40-B3B7-6187532A9E21}" dt="2020-02-27T17:17:59.048" v="1986" actId="790"/>
          <ac:spMkLst>
            <pc:docMk/>
            <pc:sldMk cId="1711920098" sldId="1817"/>
            <ac:spMk id="9" creationId="{A455CF0D-F444-4732-B744-66013CDC06BE}"/>
          </ac:spMkLst>
        </pc:spChg>
        <pc:spChg chg="mod">
          <ac:chgData name="Niket Ashesh" userId="f49cd307-b889-4003-a188-9327c6c7799e" providerId="ADAL" clId="{CBF7955A-3807-0E40-B3B7-6187532A9E21}" dt="2020-02-27T17:26:42.077" v="2272" actId="20577"/>
          <ac:spMkLst>
            <pc:docMk/>
            <pc:sldMk cId="1711920098" sldId="1817"/>
            <ac:spMk id="18" creationId="{9FCE3F52-DEFB-416E-B9B9-3E0F424D9E22}"/>
          </ac:spMkLst>
        </pc:spChg>
        <pc:spChg chg="mod">
          <ac:chgData name="Niket Ashesh" userId="f49cd307-b889-4003-a188-9327c6c7799e" providerId="ADAL" clId="{CBF7955A-3807-0E40-B3B7-6187532A9E21}" dt="2020-02-27T17:17:59.048" v="1986" actId="790"/>
          <ac:spMkLst>
            <pc:docMk/>
            <pc:sldMk cId="1711920098" sldId="1817"/>
            <ac:spMk id="19" creationId="{C53AA90D-27AC-44D7-AAFA-BEC19CAD13AA}"/>
          </ac:spMkLst>
        </pc:spChg>
      </pc:sldChg>
      <pc:sldChg chg="add">
        <pc:chgData name="Niket Ashesh" userId="f49cd307-b889-4003-a188-9327c6c7799e" providerId="ADAL" clId="{CBF7955A-3807-0E40-B3B7-6187532A9E21}" dt="2020-02-27T17:51:16.827" v="2462"/>
        <pc:sldMkLst>
          <pc:docMk/>
          <pc:sldMk cId="1469706238" sldId="1818"/>
        </pc:sldMkLst>
      </pc:sldChg>
      <pc:sldChg chg="addSp delSp modSp add">
        <pc:chgData name="Niket Ashesh" userId="f49cd307-b889-4003-a188-9327c6c7799e" providerId="ADAL" clId="{CBF7955A-3807-0E40-B3B7-6187532A9E21}" dt="2020-02-27T20:42:17.589" v="3408" actId="1076"/>
        <pc:sldMkLst>
          <pc:docMk/>
          <pc:sldMk cId="4248064911" sldId="1819"/>
        </pc:sldMkLst>
        <pc:spChg chg="del">
          <ac:chgData name="Niket Ashesh" userId="f49cd307-b889-4003-a188-9327c6c7799e" providerId="ADAL" clId="{CBF7955A-3807-0E40-B3B7-6187532A9E21}" dt="2020-02-27T20:00:10.876" v="3108" actId="478"/>
          <ac:spMkLst>
            <pc:docMk/>
            <pc:sldMk cId="4248064911" sldId="1819"/>
            <ac:spMk id="2" creationId="{7A4AEE8D-F876-794F-80D6-BA7647DE6F43}"/>
          </ac:spMkLst>
        </pc:spChg>
        <pc:spChg chg="del">
          <ac:chgData name="Niket Ashesh" userId="f49cd307-b889-4003-a188-9327c6c7799e" providerId="ADAL" clId="{CBF7955A-3807-0E40-B3B7-6187532A9E21}" dt="2020-02-27T20:00:10.876" v="3108" actId="478"/>
          <ac:spMkLst>
            <pc:docMk/>
            <pc:sldMk cId="4248064911" sldId="1819"/>
            <ac:spMk id="5" creationId="{DDAEEA70-094A-7243-8E32-446379CDFE3C}"/>
          </ac:spMkLst>
        </pc:spChg>
        <pc:spChg chg="mod">
          <ac:chgData name="Niket Ashesh" userId="f49cd307-b889-4003-a188-9327c6c7799e" providerId="ADAL" clId="{CBF7955A-3807-0E40-B3B7-6187532A9E21}" dt="2020-02-27T20:00:59.926" v="3149" actId="20577"/>
          <ac:spMkLst>
            <pc:docMk/>
            <pc:sldMk cId="4248064911" sldId="1819"/>
            <ac:spMk id="9" creationId="{A455CF0D-F444-4732-B744-66013CDC06BE}"/>
          </ac:spMkLst>
        </pc:spChg>
        <pc:spChg chg="del">
          <ac:chgData name="Niket Ashesh" userId="f49cd307-b889-4003-a188-9327c6c7799e" providerId="ADAL" clId="{CBF7955A-3807-0E40-B3B7-6187532A9E21}" dt="2020-02-27T20:00:10.876" v="3108" actId="478"/>
          <ac:spMkLst>
            <pc:docMk/>
            <pc:sldMk cId="4248064911" sldId="1819"/>
            <ac:spMk id="23" creationId="{98439956-4CC0-4044-90B1-9AA0CAA5DE18}"/>
          </ac:spMkLst>
        </pc:spChg>
        <pc:spChg chg="del">
          <ac:chgData name="Niket Ashesh" userId="f49cd307-b889-4003-a188-9327c6c7799e" providerId="ADAL" clId="{CBF7955A-3807-0E40-B3B7-6187532A9E21}" dt="2020-02-27T20:00:10.876" v="3108" actId="478"/>
          <ac:spMkLst>
            <pc:docMk/>
            <pc:sldMk cId="4248064911" sldId="1819"/>
            <ac:spMk id="25" creationId="{F5D7119E-D5FD-C447-A957-ADF372A8A9B8}"/>
          </ac:spMkLst>
        </pc:spChg>
        <pc:spChg chg="del">
          <ac:chgData name="Niket Ashesh" userId="f49cd307-b889-4003-a188-9327c6c7799e" providerId="ADAL" clId="{CBF7955A-3807-0E40-B3B7-6187532A9E21}" dt="2020-02-27T20:00:10.876" v="3108" actId="478"/>
          <ac:spMkLst>
            <pc:docMk/>
            <pc:sldMk cId="4248064911" sldId="1819"/>
            <ac:spMk id="28" creationId="{E1ABAADB-4D51-3840-B35E-E9868B48FD89}"/>
          </ac:spMkLst>
        </pc:spChg>
        <pc:spChg chg="add mod">
          <ac:chgData name="Niket Ashesh" userId="f49cd307-b889-4003-a188-9327c6c7799e" providerId="ADAL" clId="{CBF7955A-3807-0E40-B3B7-6187532A9E21}" dt="2020-02-27T20:42:17.589" v="3408" actId="1076"/>
          <ac:spMkLst>
            <pc:docMk/>
            <pc:sldMk cId="4248064911" sldId="1819"/>
            <ac:spMk id="47" creationId="{E1AADCDA-76C2-024B-AA50-4FEBE7B1AC7D}"/>
          </ac:spMkLst>
        </pc:spChg>
        <pc:spChg chg="add del mod">
          <ac:chgData name="Niket Ashesh" userId="f49cd307-b889-4003-a188-9327c6c7799e" providerId="ADAL" clId="{CBF7955A-3807-0E40-B3B7-6187532A9E21}" dt="2020-02-27T20:09:59.674" v="3292" actId="478"/>
          <ac:spMkLst>
            <pc:docMk/>
            <pc:sldMk cId="4248064911" sldId="1819"/>
            <ac:spMk id="52" creationId="{38E9D390-7812-CC4B-ACEF-EE3D51518011}"/>
          </ac:spMkLst>
        </pc:spChg>
        <pc:spChg chg="mod">
          <ac:chgData name="Niket Ashesh" userId="f49cd307-b889-4003-a188-9327c6c7799e" providerId="ADAL" clId="{CBF7955A-3807-0E40-B3B7-6187532A9E21}" dt="2020-02-27T20:02:04.152" v="3155" actId="1076"/>
          <ac:spMkLst>
            <pc:docMk/>
            <pc:sldMk cId="4248064911" sldId="1819"/>
            <ac:spMk id="53" creationId="{5F54D8D9-F0EB-5C44-B4F3-511B058F4F6D}"/>
          </ac:spMkLst>
        </pc:spChg>
        <pc:spChg chg="mod">
          <ac:chgData name="Niket Ashesh" userId="f49cd307-b889-4003-a188-9327c6c7799e" providerId="ADAL" clId="{CBF7955A-3807-0E40-B3B7-6187532A9E21}" dt="2020-02-27T20:00:38.492" v="3138" actId="20577"/>
          <ac:spMkLst>
            <pc:docMk/>
            <pc:sldMk cId="4248064911" sldId="1819"/>
            <ac:spMk id="58" creationId="{AEB85002-D6FD-124C-8C4E-FE00615028C9}"/>
          </ac:spMkLst>
        </pc:spChg>
        <pc:spChg chg="mod">
          <ac:chgData name="Niket Ashesh" userId="f49cd307-b889-4003-a188-9327c6c7799e" providerId="ADAL" clId="{CBF7955A-3807-0E40-B3B7-6187532A9E21}" dt="2020-02-27T20:01:59.726" v="3154" actId="1076"/>
          <ac:spMkLst>
            <pc:docMk/>
            <pc:sldMk cId="4248064911" sldId="1819"/>
            <ac:spMk id="59" creationId="{AC498239-4409-284A-8675-E29B6B3600D3}"/>
          </ac:spMkLst>
        </pc:spChg>
        <pc:spChg chg="mod">
          <ac:chgData name="Niket Ashesh" userId="f49cd307-b889-4003-a188-9327c6c7799e" providerId="ADAL" clId="{CBF7955A-3807-0E40-B3B7-6187532A9E21}" dt="2020-02-27T20:05:28.228" v="3236" actId="14100"/>
          <ac:spMkLst>
            <pc:docMk/>
            <pc:sldMk cId="4248064911" sldId="1819"/>
            <ac:spMk id="61" creationId="{ADD05930-52FC-3D44-8AA3-1A7D1221B8C9}"/>
          </ac:spMkLst>
        </pc:spChg>
        <pc:spChg chg="del">
          <ac:chgData name="Niket Ashesh" userId="f49cd307-b889-4003-a188-9327c6c7799e" providerId="ADAL" clId="{CBF7955A-3807-0E40-B3B7-6187532A9E21}" dt="2020-02-27T20:00:10.876" v="3108" actId="478"/>
          <ac:spMkLst>
            <pc:docMk/>
            <pc:sldMk cId="4248064911" sldId="1819"/>
            <ac:spMk id="73" creationId="{1D7B1B8A-2A22-1944-AC3B-656521CC2574}"/>
          </ac:spMkLst>
        </pc:spChg>
        <pc:spChg chg="add del mod">
          <ac:chgData name="Niket Ashesh" userId="f49cd307-b889-4003-a188-9327c6c7799e" providerId="ADAL" clId="{CBF7955A-3807-0E40-B3B7-6187532A9E21}" dt="2020-02-27T20:42:12.578" v="3407" actId="478"/>
          <ac:spMkLst>
            <pc:docMk/>
            <pc:sldMk cId="4248064911" sldId="1819"/>
            <ac:spMk id="74" creationId="{82AE1876-E62F-4C42-930D-815A9B237F9C}"/>
          </ac:spMkLst>
        </pc:spChg>
        <pc:grpChg chg="del">
          <ac:chgData name="Niket Ashesh" userId="f49cd307-b889-4003-a188-9327c6c7799e" providerId="ADAL" clId="{CBF7955A-3807-0E40-B3B7-6187532A9E21}" dt="2020-02-27T20:00:10.876" v="3108" actId="478"/>
          <ac:grpSpMkLst>
            <pc:docMk/>
            <pc:sldMk cId="4248064911" sldId="1819"/>
            <ac:grpSpMk id="37" creationId="{9438726B-3D92-4F44-AF12-2F9861E5C083}"/>
          </ac:grpSpMkLst>
        </pc:grpChg>
        <pc:picChg chg="add mod">
          <ac:chgData name="Niket Ashesh" userId="f49cd307-b889-4003-a188-9327c6c7799e" providerId="ADAL" clId="{CBF7955A-3807-0E40-B3B7-6187532A9E21}" dt="2020-02-27T20:08:17.326" v="3249" actId="1076"/>
          <ac:picMkLst>
            <pc:docMk/>
            <pc:sldMk cId="4248064911" sldId="1819"/>
            <ac:picMk id="6" creationId="{D13947EA-8CE6-B444-A733-BE6E64B425AA}"/>
          </ac:picMkLst>
        </pc:picChg>
        <pc:picChg chg="add del mod">
          <ac:chgData name="Niket Ashesh" userId="f49cd307-b889-4003-a188-9327c6c7799e" providerId="ADAL" clId="{CBF7955A-3807-0E40-B3B7-6187532A9E21}" dt="2020-02-27T20:34:15.281" v="3347" actId="478"/>
          <ac:picMkLst>
            <pc:docMk/>
            <pc:sldMk cId="4248064911" sldId="1819"/>
            <ac:picMk id="7" creationId="{9872CE9B-08B6-1A45-9A0D-020CC7B5126B}"/>
          </ac:picMkLst>
        </pc:picChg>
        <pc:picChg chg="add mod">
          <ac:chgData name="Niket Ashesh" userId="f49cd307-b889-4003-a188-9327c6c7799e" providerId="ADAL" clId="{CBF7955A-3807-0E40-B3B7-6187532A9E21}" dt="2020-02-27T20:34:18.914" v="3348" actId="1076"/>
          <ac:picMkLst>
            <pc:docMk/>
            <pc:sldMk cId="4248064911" sldId="1819"/>
            <ac:picMk id="10" creationId="{F5F62422-A33C-1B47-8754-570A7207F56D}"/>
          </ac:picMkLst>
        </pc:picChg>
        <pc:picChg chg="del">
          <ac:chgData name="Niket Ashesh" userId="f49cd307-b889-4003-a188-9327c6c7799e" providerId="ADAL" clId="{CBF7955A-3807-0E40-B3B7-6187532A9E21}" dt="2020-02-27T20:00:10.876" v="3108" actId="478"/>
          <ac:picMkLst>
            <pc:docMk/>
            <pc:sldMk cId="4248064911" sldId="1819"/>
            <ac:picMk id="13" creationId="{3EA933E0-2419-E549-8088-A4211334AD10}"/>
          </ac:picMkLst>
        </pc:picChg>
        <pc:picChg chg="del">
          <ac:chgData name="Niket Ashesh" userId="f49cd307-b889-4003-a188-9327c6c7799e" providerId="ADAL" clId="{CBF7955A-3807-0E40-B3B7-6187532A9E21}" dt="2020-02-27T20:00:10.876" v="3108" actId="478"/>
          <ac:picMkLst>
            <pc:docMk/>
            <pc:sldMk cId="4248064911" sldId="1819"/>
            <ac:picMk id="14" creationId="{0C157969-4B19-9F41-9D1E-BA6636E95C03}"/>
          </ac:picMkLst>
        </pc:picChg>
        <pc:picChg chg="del">
          <ac:chgData name="Niket Ashesh" userId="f49cd307-b889-4003-a188-9327c6c7799e" providerId="ADAL" clId="{CBF7955A-3807-0E40-B3B7-6187532A9E21}" dt="2020-02-27T20:00:10.876" v="3108" actId="478"/>
          <ac:picMkLst>
            <pc:docMk/>
            <pc:sldMk cId="4248064911" sldId="1819"/>
            <ac:picMk id="15" creationId="{0B1B7E5F-D29E-AC4E-8595-23CE828E1032}"/>
          </ac:picMkLst>
        </pc:picChg>
        <pc:picChg chg="del">
          <ac:chgData name="Niket Ashesh" userId="f49cd307-b889-4003-a188-9327c6c7799e" providerId="ADAL" clId="{CBF7955A-3807-0E40-B3B7-6187532A9E21}" dt="2020-02-27T20:00:10.876" v="3108" actId="478"/>
          <ac:picMkLst>
            <pc:docMk/>
            <pc:sldMk cId="4248064911" sldId="1819"/>
            <ac:picMk id="16" creationId="{FD056CFE-C075-854D-BF43-BA34E58622FB}"/>
          </ac:picMkLst>
        </pc:picChg>
        <pc:picChg chg="del">
          <ac:chgData name="Niket Ashesh" userId="f49cd307-b889-4003-a188-9327c6c7799e" providerId="ADAL" clId="{CBF7955A-3807-0E40-B3B7-6187532A9E21}" dt="2020-02-27T20:00:10.876" v="3108" actId="478"/>
          <ac:picMkLst>
            <pc:docMk/>
            <pc:sldMk cId="4248064911" sldId="1819"/>
            <ac:picMk id="17" creationId="{A74B541F-4397-3941-8615-BF271C191C84}"/>
          </ac:picMkLst>
        </pc:picChg>
        <pc:picChg chg="del">
          <ac:chgData name="Niket Ashesh" userId="f49cd307-b889-4003-a188-9327c6c7799e" providerId="ADAL" clId="{CBF7955A-3807-0E40-B3B7-6187532A9E21}" dt="2020-02-27T20:00:10.876" v="3108" actId="478"/>
          <ac:picMkLst>
            <pc:docMk/>
            <pc:sldMk cId="4248064911" sldId="1819"/>
            <ac:picMk id="20" creationId="{7923E64A-5ADF-684B-ADA4-BAE8C3FBBC5D}"/>
          </ac:picMkLst>
        </pc:picChg>
        <pc:picChg chg="del">
          <ac:chgData name="Niket Ashesh" userId="f49cd307-b889-4003-a188-9327c6c7799e" providerId="ADAL" clId="{CBF7955A-3807-0E40-B3B7-6187532A9E21}" dt="2020-02-27T20:00:10.876" v="3108" actId="478"/>
          <ac:picMkLst>
            <pc:docMk/>
            <pc:sldMk cId="4248064911" sldId="1819"/>
            <ac:picMk id="21" creationId="{C929DEAA-20C2-F94E-9598-A40B1D27AD1C}"/>
          </ac:picMkLst>
        </pc:picChg>
        <pc:picChg chg="del">
          <ac:chgData name="Niket Ashesh" userId="f49cd307-b889-4003-a188-9327c6c7799e" providerId="ADAL" clId="{CBF7955A-3807-0E40-B3B7-6187532A9E21}" dt="2020-02-27T20:00:10.876" v="3108" actId="478"/>
          <ac:picMkLst>
            <pc:docMk/>
            <pc:sldMk cId="4248064911" sldId="1819"/>
            <ac:picMk id="22" creationId="{8D9AAE59-E33F-614A-8EF9-D724F7E04E2C}"/>
          </ac:picMkLst>
        </pc:picChg>
        <pc:picChg chg="mod">
          <ac:chgData name="Niket Ashesh" userId="f49cd307-b889-4003-a188-9327c6c7799e" providerId="ADAL" clId="{CBF7955A-3807-0E40-B3B7-6187532A9E21}" dt="2020-02-27T20:03:36.174" v="3214" actId="1076"/>
          <ac:picMkLst>
            <pc:docMk/>
            <pc:sldMk cId="4248064911" sldId="1819"/>
            <ac:picMk id="54" creationId="{1B6CBD50-4109-4B4C-8100-ACC8751A5DE7}"/>
          </ac:picMkLst>
        </pc:picChg>
        <pc:picChg chg="mod">
          <ac:chgData name="Niket Ashesh" userId="f49cd307-b889-4003-a188-9327c6c7799e" providerId="ADAL" clId="{CBF7955A-3807-0E40-B3B7-6187532A9E21}" dt="2020-02-27T20:00:21.039" v="3109" actId="1076"/>
          <ac:picMkLst>
            <pc:docMk/>
            <pc:sldMk cId="4248064911" sldId="1819"/>
            <ac:picMk id="57" creationId="{3AF28B2C-4023-3C46-908A-25B030FA4CDF}"/>
          </ac:picMkLst>
        </pc:picChg>
        <pc:picChg chg="mod">
          <ac:chgData name="Niket Ashesh" userId="f49cd307-b889-4003-a188-9327c6c7799e" providerId="ADAL" clId="{CBF7955A-3807-0E40-B3B7-6187532A9E21}" dt="2020-02-27T20:00:21.039" v="3109" actId="1076"/>
          <ac:picMkLst>
            <pc:docMk/>
            <pc:sldMk cId="4248064911" sldId="1819"/>
            <ac:picMk id="60" creationId="{A536E7BA-C974-2142-B2A6-D9127C65556E}"/>
          </ac:picMkLst>
        </pc:picChg>
        <pc:picChg chg="mod">
          <ac:chgData name="Niket Ashesh" userId="f49cd307-b889-4003-a188-9327c6c7799e" providerId="ADAL" clId="{CBF7955A-3807-0E40-B3B7-6187532A9E21}" dt="2020-02-27T20:03:26.881" v="3212" actId="14100"/>
          <ac:picMkLst>
            <pc:docMk/>
            <pc:sldMk cId="4248064911" sldId="1819"/>
            <ac:picMk id="62" creationId="{A184B828-9DDF-EC41-84CD-7D5316C744C4}"/>
          </ac:picMkLst>
        </pc:picChg>
        <pc:picChg chg="mod">
          <ac:chgData name="Niket Ashesh" userId="f49cd307-b889-4003-a188-9327c6c7799e" providerId="ADAL" clId="{CBF7955A-3807-0E40-B3B7-6187532A9E21}" dt="2020-02-27T20:00:21.039" v="3109" actId="1076"/>
          <ac:picMkLst>
            <pc:docMk/>
            <pc:sldMk cId="4248064911" sldId="1819"/>
            <ac:picMk id="63" creationId="{2923E5FB-80F8-E448-B01A-C4AEDBFBD86E}"/>
          </ac:picMkLst>
        </pc:picChg>
        <pc:picChg chg="mod">
          <ac:chgData name="Niket Ashesh" userId="f49cd307-b889-4003-a188-9327c6c7799e" providerId="ADAL" clId="{CBF7955A-3807-0E40-B3B7-6187532A9E21}" dt="2020-02-27T20:07:20.764" v="3242" actId="1076"/>
          <ac:picMkLst>
            <pc:docMk/>
            <pc:sldMk cId="4248064911" sldId="1819"/>
            <ac:picMk id="64" creationId="{043A9EB7-4917-3B40-9135-A1C713C7F06B}"/>
          </ac:picMkLst>
        </pc:picChg>
        <pc:picChg chg="mod">
          <ac:chgData name="Niket Ashesh" userId="f49cd307-b889-4003-a188-9327c6c7799e" providerId="ADAL" clId="{CBF7955A-3807-0E40-B3B7-6187532A9E21}" dt="2020-02-27T20:07:26.275" v="3244" actId="1076"/>
          <ac:picMkLst>
            <pc:docMk/>
            <pc:sldMk cId="4248064911" sldId="1819"/>
            <ac:picMk id="65" creationId="{07ED1A44-5A43-E946-80ED-FB9EA312C284}"/>
          </ac:picMkLst>
        </pc:picChg>
        <pc:picChg chg="mod">
          <ac:chgData name="Niket Ashesh" userId="f49cd307-b889-4003-a188-9327c6c7799e" providerId="ADAL" clId="{CBF7955A-3807-0E40-B3B7-6187532A9E21}" dt="2020-02-27T20:00:21.039" v="3109" actId="1076"/>
          <ac:picMkLst>
            <pc:docMk/>
            <pc:sldMk cId="4248064911" sldId="1819"/>
            <ac:picMk id="66" creationId="{4839DCC8-A7E9-6E44-AB8A-99D9EBB02D86}"/>
          </ac:picMkLst>
        </pc:picChg>
        <pc:picChg chg="mod">
          <ac:chgData name="Niket Ashesh" userId="f49cd307-b889-4003-a188-9327c6c7799e" providerId="ADAL" clId="{CBF7955A-3807-0E40-B3B7-6187532A9E21}" dt="2020-02-27T20:07:29.459" v="3245" actId="1076"/>
          <ac:picMkLst>
            <pc:docMk/>
            <pc:sldMk cId="4248064911" sldId="1819"/>
            <ac:picMk id="67" creationId="{079F2912-CD09-3740-ABD2-7997F2D43C9B}"/>
          </ac:picMkLst>
        </pc:picChg>
        <pc:picChg chg="mod">
          <ac:chgData name="Niket Ashesh" userId="f49cd307-b889-4003-a188-9327c6c7799e" providerId="ADAL" clId="{CBF7955A-3807-0E40-B3B7-6187532A9E21}" dt="2020-02-27T20:08:20.889" v="3250" actId="1076"/>
          <ac:picMkLst>
            <pc:docMk/>
            <pc:sldMk cId="4248064911" sldId="1819"/>
            <ac:picMk id="68" creationId="{60C6D455-B7DA-DD4A-B85F-AE0B2927DE56}"/>
          </ac:picMkLst>
        </pc:picChg>
        <pc:picChg chg="mod">
          <ac:chgData name="Niket Ashesh" userId="f49cd307-b889-4003-a188-9327c6c7799e" providerId="ADAL" clId="{CBF7955A-3807-0E40-B3B7-6187532A9E21}" dt="2020-02-27T20:08:13.435" v="3248" actId="1076"/>
          <ac:picMkLst>
            <pc:docMk/>
            <pc:sldMk cId="4248064911" sldId="1819"/>
            <ac:picMk id="69" creationId="{B8683D9F-885B-C741-82E9-C7F0541FEBBB}"/>
          </ac:picMkLst>
        </pc:picChg>
        <pc:picChg chg="del mod">
          <ac:chgData name="Niket Ashesh" userId="f49cd307-b889-4003-a188-9327c6c7799e" providerId="ADAL" clId="{CBF7955A-3807-0E40-B3B7-6187532A9E21}" dt="2020-02-27T20:34:14.188" v="3346" actId="478"/>
          <ac:picMkLst>
            <pc:docMk/>
            <pc:sldMk cId="4248064911" sldId="1819"/>
            <ac:picMk id="70" creationId="{59D75A6F-8110-5943-9E29-EBA8D8BA8BCA}"/>
          </ac:picMkLst>
        </pc:picChg>
        <pc:picChg chg="mod">
          <ac:chgData name="Niket Ashesh" userId="f49cd307-b889-4003-a188-9327c6c7799e" providerId="ADAL" clId="{CBF7955A-3807-0E40-B3B7-6187532A9E21}" dt="2020-02-27T20:00:21.039" v="3109" actId="1076"/>
          <ac:picMkLst>
            <pc:docMk/>
            <pc:sldMk cId="4248064911" sldId="1819"/>
            <ac:picMk id="71" creationId="{B7304DF3-89AF-7E4E-A763-626A74804310}"/>
          </ac:picMkLst>
        </pc:picChg>
        <pc:picChg chg="mod">
          <ac:chgData name="Niket Ashesh" userId="f49cd307-b889-4003-a188-9327c6c7799e" providerId="ADAL" clId="{CBF7955A-3807-0E40-B3B7-6187532A9E21}" dt="2020-02-27T20:03:40.354" v="3215" actId="1076"/>
          <ac:picMkLst>
            <pc:docMk/>
            <pc:sldMk cId="4248064911" sldId="1819"/>
            <ac:picMk id="72" creationId="{58D2C61C-9496-7647-ABAA-AC15807D3AC5}"/>
          </ac:picMkLst>
        </pc:picChg>
        <pc:cxnChg chg="mod">
          <ac:chgData name="Niket Ashesh" userId="f49cd307-b889-4003-a188-9327c6c7799e" providerId="ADAL" clId="{CBF7955A-3807-0E40-B3B7-6187532A9E21}" dt="2020-02-27T20:02:22.175" v="3158" actId="14100"/>
          <ac:cxnSpMkLst>
            <pc:docMk/>
            <pc:sldMk cId="4248064911" sldId="1819"/>
            <ac:cxnSpMk id="55" creationId="{3D76134B-FACE-524A-BE6A-2498ABB9CBAA}"/>
          </ac:cxnSpMkLst>
        </pc:cxnChg>
        <pc:cxnChg chg="mod">
          <ac:chgData name="Niket Ashesh" userId="f49cd307-b889-4003-a188-9327c6c7799e" providerId="ADAL" clId="{CBF7955A-3807-0E40-B3B7-6187532A9E21}" dt="2020-02-27T20:06:51.914" v="3239" actId="14100"/>
          <ac:cxnSpMkLst>
            <pc:docMk/>
            <pc:sldMk cId="4248064911" sldId="1819"/>
            <ac:cxnSpMk id="56" creationId="{CABBE075-212C-4D47-807D-07A4FF4ED7FB}"/>
          </ac:cxnSpMkLst>
        </pc:cxnChg>
      </pc:sldChg>
    </pc:docChg>
  </pc:docChgLst>
  <pc:docChgLst>
    <pc:chgData name="Kim Bækgaard" userId="S::kb@alpha-solutions.us::b3556709-5dc4-493d-9760-e27a817aa322" providerId="AD" clId="Web-{AE4F1757-B5B6-D3FA-2186-4EB5074B47A0}"/>
    <pc:docChg chg="">
      <pc:chgData name="Kim Bækgaard" userId="S::kb@alpha-solutions.us::b3556709-5dc4-493d-9760-e27a817aa322" providerId="AD" clId="Web-{AE4F1757-B5B6-D3FA-2186-4EB5074B47A0}" dt="2020-02-28T17:20:19.801" v="3"/>
      <pc:docMkLst>
        <pc:docMk/>
      </pc:docMkLst>
      <pc:sldChg chg="addCm">
        <pc:chgData name="Kim Bækgaard" userId="S::kb@alpha-solutions.us::b3556709-5dc4-493d-9760-e27a817aa322" providerId="AD" clId="Web-{AE4F1757-B5B6-D3FA-2186-4EB5074B47A0}" dt="2020-02-28T17:18:35.331" v="1"/>
        <pc:sldMkLst>
          <pc:docMk/>
          <pc:sldMk cId="2643932029" sldId="1810"/>
        </pc:sldMkLst>
      </pc:sldChg>
      <pc:sldChg chg="addCm">
        <pc:chgData name="Kim Bækgaard" userId="S::kb@alpha-solutions.us::b3556709-5dc4-493d-9760-e27a817aa322" providerId="AD" clId="Web-{AE4F1757-B5B6-D3FA-2186-4EB5074B47A0}" dt="2020-02-28T17:19:45.441" v="2"/>
        <pc:sldMkLst>
          <pc:docMk/>
          <pc:sldMk cId="1469706238" sldId="1818"/>
        </pc:sldMkLst>
      </pc:sldChg>
      <pc:sldChg chg="addCm">
        <pc:chgData name="Kim Bækgaard" userId="S::kb@alpha-solutions.us::b3556709-5dc4-493d-9760-e27a817aa322" providerId="AD" clId="Web-{AE4F1757-B5B6-D3FA-2186-4EB5074B47A0}" dt="2020-02-28T17:16:26.346" v="0"/>
        <pc:sldMkLst>
          <pc:docMk/>
          <pc:sldMk cId="4248064911" sldId="1819"/>
        </pc:sldMkLst>
      </pc:sldChg>
      <pc:sldChg chg="addCm">
        <pc:chgData name="Kim Bækgaard" userId="S::kb@alpha-solutions.us::b3556709-5dc4-493d-9760-e27a817aa322" providerId="AD" clId="Web-{AE4F1757-B5B6-D3FA-2186-4EB5074B47A0}" dt="2020-02-28T17:20:19.801" v="3"/>
        <pc:sldMkLst>
          <pc:docMk/>
          <pc:sldMk cId="3916145875" sldId="1821"/>
        </pc:sldMkLst>
      </pc:sldChg>
    </pc:docChg>
  </pc:docChgLst>
  <pc:docChgLst>
    <pc:chgData name="Bill Levy" userId="S::ble@alpha-solutions.us::f0546088-fac1-483a-932c-5bfb19d4ea2c" providerId="AD" clId="Web-{423C6A51-70F7-8DB9-AE7C-00AEEC311DAF}"/>
    <pc:docChg chg="modSld">
      <pc:chgData name="Bill Levy" userId="S::ble@alpha-solutions.us::f0546088-fac1-483a-932c-5bfb19d4ea2c" providerId="AD" clId="Web-{423C6A51-70F7-8DB9-AE7C-00AEEC311DAF}" dt="2020-02-28T16:32:58.450" v="2"/>
      <pc:docMkLst>
        <pc:docMk/>
      </pc:docMkLst>
      <pc:sldChg chg="addSp delSp modSp">
        <pc:chgData name="Bill Levy" userId="S::ble@alpha-solutions.us::f0546088-fac1-483a-932c-5bfb19d4ea2c" providerId="AD" clId="Web-{423C6A51-70F7-8DB9-AE7C-00AEEC311DAF}" dt="2020-02-28T16:32:58.450" v="2"/>
        <pc:sldMkLst>
          <pc:docMk/>
          <pc:sldMk cId="1469706238" sldId="1818"/>
        </pc:sldMkLst>
        <pc:spChg chg="add del mod">
          <ac:chgData name="Bill Levy" userId="S::ble@alpha-solutions.us::f0546088-fac1-483a-932c-5bfb19d4ea2c" providerId="AD" clId="Web-{423C6A51-70F7-8DB9-AE7C-00AEEC311DAF}" dt="2020-02-28T16:32:58.450" v="2"/>
          <ac:spMkLst>
            <pc:docMk/>
            <pc:sldMk cId="1469706238" sldId="1818"/>
            <ac:spMk id="25" creationId="{736FB4C8-5955-4830-ACE7-BCA8D44BFB85}"/>
          </ac:spMkLst>
        </pc:spChg>
      </pc:sldChg>
    </pc:docChg>
  </pc:docChgLst>
  <pc:docChgLst>
    <pc:chgData name="Niket Ashesh" userId="f49cd307-b889-4003-a188-9327c6c7799e" providerId="ADAL" clId="{8564BF57-70C6-BE49-B6C5-CC97AD5207FD}"/>
    <pc:docChg chg="custSel modSld sldOrd">
      <pc:chgData name="Niket Ashesh" userId="f49cd307-b889-4003-a188-9327c6c7799e" providerId="ADAL" clId="{8564BF57-70C6-BE49-B6C5-CC97AD5207FD}" dt="2020-02-28T17:10:14.792" v="333"/>
      <pc:docMkLst>
        <pc:docMk/>
      </pc:docMkLst>
      <pc:sldChg chg="ord">
        <pc:chgData name="Niket Ashesh" userId="f49cd307-b889-4003-a188-9327c6c7799e" providerId="ADAL" clId="{8564BF57-70C6-BE49-B6C5-CC97AD5207FD}" dt="2020-02-28T16:15:10.595" v="0"/>
        <pc:sldMkLst>
          <pc:docMk/>
          <pc:sldMk cId="2976197270" sldId="332"/>
        </pc:sldMkLst>
      </pc:sldChg>
      <pc:sldChg chg="modSp">
        <pc:chgData name="Niket Ashesh" userId="f49cd307-b889-4003-a188-9327c6c7799e" providerId="ADAL" clId="{8564BF57-70C6-BE49-B6C5-CC97AD5207FD}" dt="2020-02-28T16:24:53.953" v="261" actId="20577"/>
        <pc:sldMkLst>
          <pc:docMk/>
          <pc:sldMk cId="2643932029" sldId="1810"/>
        </pc:sldMkLst>
        <pc:spChg chg="mod">
          <ac:chgData name="Niket Ashesh" userId="f49cd307-b889-4003-a188-9327c6c7799e" providerId="ADAL" clId="{8564BF57-70C6-BE49-B6C5-CC97AD5207FD}" dt="2020-02-28T16:24:53.953" v="261" actId="20577"/>
          <ac:spMkLst>
            <pc:docMk/>
            <pc:sldMk cId="2643932029" sldId="1810"/>
            <ac:spMk id="10" creationId="{30E60743-8B20-CF44-AC0E-B5E7C086811E}"/>
          </ac:spMkLst>
        </pc:spChg>
      </pc:sldChg>
      <pc:sldChg chg="addSp modSp">
        <pc:chgData name="Niket Ashesh" userId="f49cd307-b889-4003-a188-9327c6c7799e" providerId="ADAL" clId="{8564BF57-70C6-BE49-B6C5-CC97AD5207FD}" dt="2020-02-28T17:10:14.792" v="333"/>
        <pc:sldMkLst>
          <pc:docMk/>
          <pc:sldMk cId="1469706238" sldId="1818"/>
        </pc:sldMkLst>
        <pc:spChg chg="mod">
          <ac:chgData name="Niket Ashesh" userId="f49cd307-b889-4003-a188-9327c6c7799e" providerId="ADAL" clId="{8564BF57-70C6-BE49-B6C5-CC97AD5207FD}" dt="2020-02-28T16:27:19.308" v="332" actId="20577"/>
          <ac:spMkLst>
            <pc:docMk/>
            <pc:sldMk cId="1469706238" sldId="1818"/>
            <ac:spMk id="2" creationId="{62C94960-D06A-084A-8DB9-B3A6154DD6DB}"/>
          </ac:spMkLst>
        </pc:spChg>
        <pc:spChg chg="mod">
          <ac:chgData name="Niket Ashesh" userId="f49cd307-b889-4003-a188-9327c6c7799e" providerId="ADAL" clId="{8564BF57-70C6-BE49-B6C5-CC97AD5207FD}" dt="2020-02-28T16:26:52.394" v="322" actId="20577"/>
          <ac:spMkLst>
            <pc:docMk/>
            <pc:sldMk cId="1469706238" sldId="1818"/>
            <ac:spMk id="22" creationId="{14A82793-38AF-1E40-B92C-68C17C484498}"/>
          </ac:spMkLst>
        </pc:spChg>
        <pc:spChg chg="add">
          <ac:chgData name="Niket Ashesh" userId="f49cd307-b889-4003-a188-9327c6c7799e" providerId="ADAL" clId="{8564BF57-70C6-BE49-B6C5-CC97AD5207FD}" dt="2020-02-28T17:10:14.792" v="333"/>
          <ac:spMkLst>
            <pc:docMk/>
            <pc:sldMk cId="1469706238" sldId="1818"/>
            <ac:spMk id="26" creationId="{87F956CC-F9DB-154E-ACA4-1ABBF82D8BA4}"/>
          </ac:spMkLst>
        </pc:spChg>
      </pc:sldChg>
      <pc:sldChg chg="modSp">
        <pc:chgData name="Niket Ashesh" userId="f49cd307-b889-4003-a188-9327c6c7799e" providerId="ADAL" clId="{8564BF57-70C6-BE49-B6C5-CC97AD5207FD}" dt="2020-02-28T16:24:18.064" v="239" actId="207"/>
        <pc:sldMkLst>
          <pc:docMk/>
          <pc:sldMk cId="4248064911" sldId="1819"/>
        </pc:sldMkLst>
        <pc:spChg chg="mod">
          <ac:chgData name="Niket Ashesh" userId="f49cd307-b889-4003-a188-9327c6c7799e" providerId="ADAL" clId="{8564BF57-70C6-BE49-B6C5-CC97AD5207FD}" dt="2020-02-28T16:24:18.064" v="239" actId="207"/>
          <ac:spMkLst>
            <pc:docMk/>
            <pc:sldMk cId="4248064911" sldId="1819"/>
            <ac:spMk id="58" creationId="{AEB85002-D6FD-124C-8C4E-FE00615028C9}"/>
          </ac:spMkLst>
        </pc:spChg>
      </pc:sldChg>
      <pc:sldChg chg="modSp">
        <pc:chgData name="Niket Ashesh" userId="f49cd307-b889-4003-a188-9327c6c7799e" providerId="ADAL" clId="{8564BF57-70C6-BE49-B6C5-CC97AD5207FD}" dt="2020-02-28T16:23:48.159" v="188" actId="14100"/>
        <pc:sldMkLst>
          <pc:docMk/>
          <pc:sldMk cId="3363936512" sldId="1820"/>
        </pc:sldMkLst>
        <pc:spChg chg="mod">
          <ac:chgData name="Niket Ashesh" userId="f49cd307-b889-4003-a188-9327c6c7799e" providerId="ADAL" clId="{8564BF57-70C6-BE49-B6C5-CC97AD5207FD}" dt="2020-02-28T16:20:25.894" v="87" actId="20577"/>
          <ac:spMkLst>
            <pc:docMk/>
            <pc:sldMk cId="3363936512" sldId="1820"/>
            <ac:spMk id="21" creationId="{AA91D06C-15DD-3642-8F69-32FF127855C1}"/>
          </ac:spMkLst>
        </pc:spChg>
        <pc:spChg chg="mod">
          <ac:chgData name="Niket Ashesh" userId="f49cd307-b889-4003-a188-9327c6c7799e" providerId="ADAL" clId="{8564BF57-70C6-BE49-B6C5-CC97AD5207FD}" dt="2020-02-28T16:21:31.732" v="95" actId="20578"/>
          <ac:spMkLst>
            <pc:docMk/>
            <pc:sldMk cId="3363936512" sldId="1820"/>
            <ac:spMk id="22" creationId="{7E66E0DB-946B-724C-ACD4-FDBC408EE24E}"/>
          </ac:spMkLst>
        </pc:spChg>
        <pc:spChg chg="mod">
          <ac:chgData name="Niket Ashesh" userId="f49cd307-b889-4003-a188-9327c6c7799e" providerId="ADAL" clId="{8564BF57-70C6-BE49-B6C5-CC97AD5207FD}" dt="2020-02-28T16:23:34.262" v="187" actId="20577"/>
          <ac:spMkLst>
            <pc:docMk/>
            <pc:sldMk cId="3363936512" sldId="1820"/>
            <ac:spMk id="23" creationId="{606FD275-B82E-5441-8264-F4FD810EB9F9}"/>
          </ac:spMkLst>
        </pc:spChg>
        <pc:picChg chg="mod">
          <ac:chgData name="Niket Ashesh" userId="f49cd307-b889-4003-a188-9327c6c7799e" providerId="ADAL" clId="{8564BF57-70C6-BE49-B6C5-CC97AD5207FD}" dt="2020-02-28T16:23:48.159" v="188" actId="14100"/>
          <ac:picMkLst>
            <pc:docMk/>
            <pc:sldMk cId="3363936512" sldId="1820"/>
            <ac:picMk id="6" creationId="{61A90008-B521-0345-8EC6-71BF8A46D2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103F54-D48E-F342-A13D-305351A78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3F775-DB73-A044-B6F2-BD9D159D9A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55FB2-A116-FE43-95F5-DF2532C72423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300CD-5909-944A-A52F-390265C7E5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4D5E-DA5F-9547-BD56-3A4351C16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6B595-7347-C24C-A1D9-AAD5BD96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8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43B6-BDA7-4BFD-A38D-FBAD8466E92D}" type="datetimeFigureOut">
              <a:rPr lang="da-DK" smtClean="0"/>
              <a:t>29.02.2020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CE01F-F152-4706-9876-4BD6A5584F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961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CE01F-F152-4706-9876-4BD6A5584FE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022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CE01F-F152-4706-9876-4BD6A5584FE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105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CE01F-F152-4706-9876-4BD6A5584FE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061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CE01F-F152-4706-9876-4BD6A5584FE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572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CE01F-F152-4706-9876-4BD6A5584FE7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697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CE01F-F152-4706-9876-4BD6A5584FE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482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D2D8E73A-2696-41DF-9C9D-39A1AC140E98}"/>
              </a:ext>
            </a:extLst>
          </p:cNvPr>
          <p:cNvSpPr/>
          <p:nvPr userDrawn="1"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rgbClr val="598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D775C1D7-1880-4E9F-BADB-0D83C019DF0E}"/>
              </a:ext>
            </a:extLst>
          </p:cNvPr>
          <p:cNvSpPr/>
          <p:nvPr userDrawn="1"/>
        </p:nvSpPr>
        <p:spPr>
          <a:xfrm>
            <a:off x="0" y="6462000"/>
            <a:ext cx="12192000" cy="396000"/>
          </a:xfrm>
          <a:prstGeom prst="rect">
            <a:avLst/>
          </a:prstGeom>
          <a:solidFill>
            <a:srgbClr val="598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>
              <a:solidFill>
                <a:srgbClr val="4C87A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1CF3A-3977-8B47-A75C-94A96F6973E1}"/>
              </a:ext>
            </a:extLst>
          </p:cNvPr>
          <p:cNvSpPr txBox="1"/>
          <p:nvPr userDrawn="1"/>
        </p:nvSpPr>
        <p:spPr>
          <a:xfrm>
            <a:off x="10255624" y="6488668"/>
            <a:ext cx="19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Habitual Losers</a:t>
            </a:r>
          </a:p>
        </p:txBody>
      </p:sp>
    </p:spTree>
    <p:extLst>
      <p:ext uri="{BB962C8B-B14F-4D97-AF65-F5344CB8AC3E}">
        <p14:creationId xmlns:p14="http://schemas.microsoft.com/office/powerpoint/2010/main" val="89927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D1F69153-755B-4878-8E48-4A3A28DCC528}"/>
              </a:ext>
            </a:extLst>
          </p:cNvPr>
          <p:cNvSpPr/>
          <p:nvPr userDrawn="1"/>
        </p:nvSpPr>
        <p:spPr>
          <a:xfrm>
            <a:off x="0" y="2106000"/>
            <a:ext cx="12192000" cy="4752000"/>
          </a:xfrm>
          <a:prstGeom prst="rect">
            <a:avLst/>
          </a:prstGeom>
          <a:solidFill>
            <a:srgbClr val="598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EB52CBB-4873-43AA-BB71-70329DDDB91C}"/>
              </a:ext>
            </a:extLst>
          </p:cNvPr>
          <p:cNvSpPr/>
          <p:nvPr userDrawn="1"/>
        </p:nvSpPr>
        <p:spPr>
          <a:xfrm>
            <a:off x="0" y="6462000"/>
            <a:ext cx="12192000" cy="396000"/>
          </a:xfrm>
          <a:prstGeom prst="rect">
            <a:avLst/>
          </a:prstGeom>
          <a:solidFill>
            <a:srgbClr val="598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>
              <a:solidFill>
                <a:srgbClr val="4C87A1"/>
              </a:solidFill>
            </a:endParaRPr>
          </a:p>
        </p:txBody>
      </p: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7288F4AD-1246-4335-A5FC-14542387B2D8}"/>
              </a:ext>
            </a:extLst>
          </p:cNvPr>
          <p:cNvCxnSpPr>
            <a:cxnSpLocks/>
          </p:cNvCxnSpPr>
          <p:nvPr userDrawn="1"/>
        </p:nvCxnSpPr>
        <p:spPr>
          <a:xfrm>
            <a:off x="2952000" y="2844000"/>
            <a:ext cx="30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3EC38CC2-27B2-4451-8A44-76CAD2A8D1AF}"/>
              </a:ext>
            </a:extLst>
          </p:cNvPr>
          <p:cNvSpPr/>
          <p:nvPr userDrawn="1"/>
        </p:nvSpPr>
        <p:spPr>
          <a:xfrm>
            <a:off x="0" y="0"/>
            <a:ext cx="12192000" cy="2088000"/>
          </a:xfrm>
          <a:prstGeom prst="rect">
            <a:avLst/>
          </a:prstGeom>
          <a:solidFill>
            <a:srgbClr val="598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9624D2A-E449-4EFA-831E-C0A32324B0D8}"/>
              </a:ext>
            </a:extLst>
          </p:cNvPr>
          <p:cNvSpPr/>
          <p:nvPr userDrawn="1"/>
        </p:nvSpPr>
        <p:spPr>
          <a:xfrm>
            <a:off x="0" y="6462000"/>
            <a:ext cx="12192000" cy="396000"/>
          </a:xfrm>
          <a:prstGeom prst="rect">
            <a:avLst/>
          </a:prstGeom>
          <a:solidFill>
            <a:srgbClr val="598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>
              <a:solidFill>
                <a:srgbClr val="4C8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86EE1AD0-BEEB-46F2-A12F-9D1E016B64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8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F1CE497-F1A0-4FF9-807F-2B055A18C1CD}"/>
              </a:ext>
            </a:extLst>
          </p:cNvPr>
          <p:cNvSpPr/>
          <p:nvPr userDrawn="1"/>
        </p:nvSpPr>
        <p:spPr>
          <a:xfrm>
            <a:off x="0" y="6462000"/>
            <a:ext cx="12192000" cy="396000"/>
          </a:xfrm>
          <a:prstGeom prst="rect">
            <a:avLst/>
          </a:prstGeom>
          <a:solidFill>
            <a:srgbClr val="598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>
              <a:solidFill>
                <a:srgbClr val="4C87A1"/>
              </a:solidFill>
            </a:endParaRPr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CF215929-D272-4734-983E-549494B4D9FE}"/>
              </a:ext>
            </a:extLst>
          </p:cNvPr>
          <p:cNvCxnSpPr>
            <a:cxnSpLocks/>
          </p:cNvCxnSpPr>
          <p:nvPr userDrawn="1"/>
        </p:nvCxnSpPr>
        <p:spPr>
          <a:xfrm>
            <a:off x="2952000" y="2844000"/>
            <a:ext cx="30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8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/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C31DFEB1-3DAC-49A5-8156-A70B9C28F7BB}"/>
              </a:ext>
            </a:extLst>
          </p:cNvPr>
          <p:cNvSpPr/>
          <p:nvPr userDrawn="1"/>
        </p:nvSpPr>
        <p:spPr>
          <a:xfrm>
            <a:off x="0" y="6462000"/>
            <a:ext cx="12192000" cy="396000"/>
          </a:xfrm>
          <a:prstGeom prst="rect">
            <a:avLst/>
          </a:prstGeom>
          <a:solidFill>
            <a:srgbClr val="598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>
              <a:solidFill>
                <a:srgbClr val="4C8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4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3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76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9" r:id="rId4"/>
    <p:sldLayoutId id="2147483660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7F4498AB-BB7D-4F43-9C4C-45BE4CE3314C}"/>
              </a:ext>
            </a:extLst>
          </p:cNvPr>
          <p:cNvSpPr/>
          <p:nvPr/>
        </p:nvSpPr>
        <p:spPr>
          <a:xfrm>
            <a:off x="0" y="2106000"/>
            <a:ext cx="12192000" cy="4752000"/>
          </a:xfrm>
          <a:prstGeom prst="rect">
            <a:avLst/>
          </a:prstGeom>
          <a:solidFill>
            <a:srgbClr val="598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101C14FF-CC9E-4F10-B864-C8DA1BA5D80F}"/>
              </a:ext>
            </a:extLst>
          </p:cNvPr>
          <p:cNvSpPr/>
          <p:nvPr/>
        </p:nvSpPr>
        <p:spPr>
          <a:xfrm>
            <a:off x="0" y="6462000"/>
            <a:ext cx="12192000" cy="396000"/>
          </a:xfrm>
          <a:prstGeom prst="rect">
            <a:avLst/>
          </a:prstGeom>
          <a:solidFill>
            <a:srgbClr val="598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>
              <a:solidFill>
                <a:srgbClr val="4C87A1"/>
              </a:solidFill>
            </a:endParaRPr>
          </a:p>
        </p:txBody>
      </p:sp>
      <p:sp>
        <p:nvSpPr>
          <p:cNvPr id="9" name="Pladsholder til tekst 29">
            <a:extLst>
              <a:ext uri="{FF2B5EF4-FFF2-40B4-BE49-F238E27FC236}">
                <a16:creationId xmlns:a16="http://schemas.microsoft.com/office/drawing/2014/main" id="{086AB9E5-3637-4606-97B6-4E280B2B20C0}"/>
              </a:ext>
            </a:extLst>
          </p:cNvPr>
          <p:cNvSpPr txBox="1">
            <a:spLocks/>
          </p:cNvSpPr>
          <p:nvPr/>
        </p:nvSpPr>
        <p:spPr>
          <a:xfrm>
            <a:off x="7918725" y="6061890"/>
            <a:ext cx="42732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indent="0" algn="r" defTabSz="457200" rtl="0" eaLnBrk="1" latinLnBrk="0" hangingPunct="1">
              <a:buNone/>
              <a:defRPr sz="2000" kern="1200" baseline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2000" kern="1200" baseline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2000" kern="1200" baseline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2000" kern="1200" baseline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2000" kern="1200" baseline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Submission by Habitual Losers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BE358-A8F8-314A-8663-A9917AF5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919" y="617056"/>
            <a:ext cx="6242181" cy="9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felt 8">
            <a:extLst>
              <a:ext uri="{FF2B5EF4-FFF2-40B4-BE49-F238E27FC236}">
                <a16:creationId xmlns:a16="http://schemas.microsoft.com/office/drawing/2014/main" id="{A455CF0D-F444-4732-B744-66013CDC06BE}"/>
              </a:ext>
            </a:extLst>
          </p:cNvPr>
          <p:cNvSpPr txBox="1"/>
          <p:nvPr/>
        </p:nvSpPr>
        <p:spPr>
          <a:xfrm>
            <a:off x="1188000" y="432000"/>
            <a:ext cx="934929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CHALLENGE ACCEPTED!</a:t>
            </a:r>
          </a:p>
        </p:txBody>
      </p:sp>
      <p:sp>
        <p:nvSpPr>
          <p:cNvPr id="11" name="Google Shape;351;p64">
            <a:extLst>
              <a:ext uri="{FF2B5EF4-FFF2-40B4-BE49-F238E27FC236}">
                <a16:creationId xmlns:a16="http://schemas.microsoft.com/office/drawing/2014/main" id="{2158F641-8B3F-4FEC-81C4-19AB8D532F60}"/>
              </a:ext>
            </a:extLst>
          </p:cNvPr>
          <p:cNvSpPr txBox="1"/>
          <p:nvPr/>
        </p:nvSpPr>
        <p:spPr>
          <a:xfrm>
            <a:off x="2016006" y="2016000"/>
            <a:ext cx="8448501" cy="317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Sitecore Hackathon Website – This idea is </a:t>
            </a:r>
            <a:r>
              <a:rPr lang="en-US" sz="3600" dirty="0" err="1"/>
              <a:t>sooo</a:t>
            </a:r>
            <a:r>
              <a:rPr lang="en-US" sz="3600" dirty="0"/>
              <a:t> meta! Several years have passed with the current version and it’s in need of a refresh.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dirty="0"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9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felt 8">
            <a:extLst>
              <a:ext uri="{FF2B5EF4-FFF2-40B4-BE49-F238E27FC236}">
                <a16:creationId xmlns:a16="http://schemas.microsoft.com/office/drawing/2014/main" id="{A455CF0D-F444-4732-B744-66013CDC06BE}"/>
              </a:ext>
            </a:extLst>
          </p:cNvPr>
          <p:cNvSpPr txBox="1"/>
          <p:nvPr/>
        </p:nvSpPr>
        <p:spPr>
          <a:xfrm>
            <a:off x="1188000" y="432000"/>
            <a:ext cx="934929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>
                <a:solidFill>
                  <a:schemeClr val="bg1"/>
                </a:solidFill>
                <a:latin typeface="Montserrat Black" panose="00000A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Our PLAn</a:t>
            </a:r>
            <a:endParaRPr lang="en-US" cap="all">
              <a:solidFill>
                <a:srgbClr val="FF0000"/>
              </a:solidFill>
              <a:latin typeface="Montserrat Black" panose="00000A00000000000000" pitchFamily="2" charset="0"/>
              <a:ea typeface="Verdana" panose="020B0604030504040204" pitchFamily="34" charset="0"/>
              <a:cs typeface="Verdana Pro Black" panose="020F0502020204030204" pitchFamily="34" charset="0"/>
            </a:endParaRPr>
          </a:p>
        </p:txBody>
      </p:sp>
      <p:sp>
        <p:nvSpPr>
          <p:cNvPr id="21" name="Google Shape;351;p64">
            <a:extLst>
              <a:ext uri="{FF2B5EF4-FFF2-40B4-BE49-F238E27FC236}">
                <a16:creationId xmlns:a16="http://schemas.microsoft.com/office/drawing/2014/main" id="{AA91D06C-15DD-3642-8F69-32FF127855C1}"/>
              </a:ext>
            </a:extLst>
          </p:cNvPr>
          <p:cNvSpPr txBox="1"/>
          <p:nvPr/>
        </p:nvSpPr>
        <p:spPr>
          <a:xfrm>
            <a:off x="1709962" y="4256824"/>
            <a:ext cx="5405742" cy="90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33"/>
              </a:spcBef>
            </a:pPr>
            <a:endParaRPr lang="en-US" sz="1400">
              <a:solidFill>
                <a:srgbClr val="FF0000"/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22" name="Google Shape;351;p64">
            <a:extLst>
              <a:ext uri="{FF2B5EF4-FFF2-40B4-BE49-F238E27FC236}">
                <a16:creationId xmlns:a16="http://schemas.microsoft.com/office/drawing/2014/main" id="{7E66E0DB-946B-724C-ACD4-FDBC408EE24E}"/>
              </a:ext>
            </a:extLst>
          </p:cNvPr>
          <p:cNvSpPr txBox="1"/>
          <p:nvPr/>
        </p:nvSpPr>
        <p:spPr>
          <a:xfrm>
            <a:off x="527203" y="1075036"/>
            <a:ext cx="11437844" cy="535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Simple Site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Core functionality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A search page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A page to list all hackathons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A page per hackathon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A signup page using Sitecore Forms for next hackathon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A mailing list page, also using Sitecore Forms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Focus on functionality, design later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Do all of this without writing any code, </a:t>
            </a:r>
            <a:r>
              <a:rPr lang="en-US" sz="2400" i="1" u="sng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SXA all the way!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i="1" dirty="0">
              <a:latin typeface="Montserrat" panose="00000500000000000000" pitchFamily="2" charset="0"/>
              <a:ea typeface="Verdana" panose="020B0604030504040204" pitchFamily="34" charset="0"/>
              <a:cs typeface="Verdana Pro Black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1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Special Note: </a:t>
            </a:r>
            <a:r>
              <a:rPr lang="en-US" i="1" dirty="0"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We noticed that the current Hackathon site is built on WordPress, so we decided to retain the look and feel, maybe some functionality too!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dirty="0">
              <a:latin typeface="Montserrat" panose="00000500000000000000" pitchFamily="2" charset="0"/>
              <a:ea typeface="Verdana" panose="020B0604030504040204" pitchFamily="34" charset="0"/>
              <a:cs typeface="Verdana Pro Black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1400" dirty="0">
              <a:latin typeface="Montserrat" panose="00000500000000000000" pitchFamily="2" charset="0"/>
              <a:ea typeface="Verdana" panose="020B0604030504040204" pitchFamily="34" charset="0"/>
              <a:cs typeface="Verdana Pro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5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felt 8">
            <a:extLst>
              <a:ext uri="{FF2B5EF4-FFF2-40B4-BE49-F238E27FC236}">
                <a16:creationId xmlns:a16="http://schemas.microsoft.com/office/drawing/2014/main" id="{A455CF0D-F444-4732-B744-66013CDC06BE}"/>
              </a:ext>
            </a:extLst>
          </p:cNvPr>
          <p:cNvSpPr txBox="1"/>
          <p:nvPr/>
        </p:nvSpPr>
        <p:spPr>
          <a:xfrm>
            <a:off x="1188000" y="432000"/>
            <a:ext cx="934929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Montserrat Black" panose="00000A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KNOWN ISSUES</a:t>
            </a:r>
            <a:endParaRPr lang="en-US" cap="all" dirty="0">
              <a:solidFill>
                <a:srgbClr val="FF0000"/>
              </a:solidFill>
              <a:latin typeface="Montserrat Black" panose="00000A00000000000000" pitchFamily="2" charset="0"/>
              <a:ea typeface="Verdana" panose="020B0604030504040204" pitchFamily="34" charset="0"/>
              <a:cs typeface="Verdana Pro Black" panose="020F0502020204030204" pitchFamily="34" charset="0"/>
            </a:endParaRPr>
          </a:p>
        </p:txBody>
      </p:sp>
      <p:sp>
        <p:nvSpPr>
          <p:cNvPr id="21" name="Google Shape;351;p64">
            <a:extLst>
              <a:ext uri="{FF2B5EF4-FFF2-40B4-BE49-F238E27FC236}">
                <a16:creationId xmlns:a16="http://schemas.microsoft.com/office/drawing/2014/main" id="{AA91D06C-15DD-3642-8F69-32FF127855C1}"/>
              </a:ext>
            </a:extLst>
          </p:cNvPr>
          <p:cNvSpPr txBox="1"/>
          <p:nvPr/>
        </p:nvSpPr>
        <p:spPr>
          <a:xfrm>
            <a:off x="140468" y="3734083"/>
            <a:ext cx="8293848" cy="16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US" dirty="0"/>
              <a:t>Resolution plan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Anything that does not work needs will be reported to Sitecore support. Remember we did not code a thing. It is all OOTB components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you like our site, we could use creative exchange to style it</a:t>
            </a:r>
          </a:p>
        </p:txBody>
      </p:sp>
      <p:sp>
        <p:nvSpPr>
          <p:cNvPr id="8" name="Google Shape;351;p64">
            <a:extLst>
              <a:ext uri="{FF2B5EF4-FFF2-40B4-BE49-F238E27FC236}">
                <a16:creationId xmlns:a16="http://schemas.microsoft.com/office/drawing/2014/main" id="{2DE610E8-DFA4-5248-9875-30AAFC3CD847}"/>
              </a:ext>
            </a:extLst>
          </p:cNvPr>
          <p:cNvSpPr txBox="1"/>
          <p:nvPr/>
        </p:nvSpPr>
        <p:spPr>
          <a:xfrm>
            <a:off x="346999" y="1075036"/>
            <a:ext cx="5103007" cy="16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a-DK"/>
            </a:defPPr>
            <a:lvl1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defRPr>
            </a:lvl1pPr>
            <a:lvl2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defRPr>
            </a:lvl2pPr>
          </a:lstStyle>
          <a:p>
            <a:pPr marL="571500">
              <a:buFont typeface="Arial" panose="020B0604020202020204" pitchFamily="34" charset="0"/>
              <a:buChar char="•"/>
            </a:pPr>
            <a:r>
              <a:rPr lang="en-US" dirty="0"/>
              <a:t>Forms do not work in Ajax mode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US" dirty="0"/>
              <a:t>Form validation and styling is funky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US" dirty="0"/>
              <a:t>Site has basic styling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US" dirty="0"/>
              <a:t>Forgot to wire up the logo as a link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felt 8">
            <a:extLst>
              <a:ext uri="{FF2B5EF4-FFF2-40B4-BE49-F238E27FC236}">
                <a16:creationId xmlns:a16="http://schemas.microsoft.com/office/drawing/2014/main" id="{A455CF0D-F444-4732-B744-66013CDC06BE}"/>
              </a:ext>
            </a:extLst>
          </p:cNvPr>
          <p:cNvSpPr txBox="1"/>
          <p:nvPr/>
        </p:nvSpPr>
        <p:spPr>
          <a:xfrm>
            <a:off x="1188000" y="432000"/>
            <a:ext cx="934929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Montserrat Black" panose="00000A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Message to the judges</a:t>
            </a:r>
            <a:endParaRPr lang="en-US" cap="all" dirty="0">
              <a:solidFill>
                <a:srgbClr val="FF0000"/>
              </a:solidFill>
              <a:latin typeface="Montserrat Black" panose="00000A00000000000000" pitchFamily="2" charset="0"/>
              <a:ea typeface="Verdana" panose="020B0604030504040204" pitchFamily="34" charset="0"/>
              <a:cs typeface="Verdana Pro Black" panose="020F0502020204030204" pitchFamily="34" charset="0"/>
            </a:endParaRPr>
          </a:p>
        </p:txBody>
      </p:sp>
      <p:sp>
        <p:nvSpPr>
          <p:cNvPr id="8" name="Google Shape;351;p64">
            <a:extLst>
              <a:ext uri="{FF2B5EF4-FFF2-40B4-BE49-F238E27FC236}">
                <a16:creationId xmlns:a16="http://schemas.microsoft.com/office/drawing/2014/main" id="{2DE610E8-DFA4-5248-9875-30AAFC3CD847}"/>
              </a:ext>
            </a:extLst>
          </p:cNvPr>
          <p:cNvSpPr txBox="1"/>
          <p:nvPr/>
        </p:nvSpPr>
        <p:spPr>
          <a:xfrm>
            <a:off x="346999" y="1075035"/>
            <a:ext cx="11089825" cy="42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a-DK"/>
            </a:defPPr>
            <a:lvl1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defRPr>
            </a:lvl1pPr>
            <a:lvl2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>
                <a:latin typeface="Montserrat" panose="00000500000000000000" pitchFamily="2" charset="0"/>
                <a:ea typeface="Verdana" panose="020B0604030504040204" pitchFamily="34" charset="0"/>
                <a:cs typeface="Verdana Pro Black" panose="020F0502020204030204" pitchFamily="34" charset="0"/>
              </a:defRPr>
            </a:lvl2pPr>
          </a:lstStyle>
          <a:p>
            <a:pPr indent="0">
              <a:buNone/>
            </a:pPr>
            <a:r>
              <a:rPr lang="en-US" dirty="0"/>
              <a:t>Here is why we should win</a:t>
            </a:r>
          </a:p>
          <a:p>
            <a:pPr marL="628650" indent="-342900">
              <a:buFont typeface="+mj-lt"/>
              <a:buAutoNum type="arabicPeriod"/>
            </a:pPr>
            <a:r>
              <a:rPr lang="en-US" dirty="0"/>
              <a:t>We did not write any code to build the site. We simply used the components available. Did it the way Sitecore advertises it.</a:t>
            </a:r>
          </a:p>
          <a:p>
            <a:pPr marL="628650" indent="-342900">
              <a:buFont typeface="+mj-lt"/>
              <a:buAutoNum type="arabicPeriod"/>
            </a:pPr>
            <a:r>
              <a:rPr lang="en-US" dirty="0"/>
              <a:t>We retained aspects of the old site (WordPress </a:t>
            </a:r>
            <a:r>
              <a:rPr lang="en-US" dirty="0">
                <a:sym typeface="Wingdings" pitchFamily="2" charset="2"/>
              </a:rPr>
              <a:t> </a:t>
            </a:r>
            <a:r>
              <a:rPr lang="en-US" dirty="0"/>
              <a:t>), to impress you!</a:t>
            </a:r>
          </a:p>
          <a:p>
            <a:pPr marL="628650" indent="-342900">
              <a:buFont typeface="+mj-lt"/>
              <a:buAutoNum type="arabicPeriod"/>
            </a:pPr>
            <a:r>
              <a:rPr lang="en-US" dirty="0"/>
              <a:t>We really need that prize money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/>
              <a:t>If ours is not the best submission, we will settle for a special recognition </a:t>
            </a:r>
            <a:r>
              <a:rPr lang="en-US" b="1" i="1" dirty="0">
                <a:sym typeface="Wingdings" pitchFamily="2" charset="2"/>
              </a:rPr>
              <a:t></a:t>
            </a:r>
            <a:endParaRPr lang="en-US" b="1" i="1" dirty="0"/>
          </a:p>
          <a:p>
            <a:pPr marL="628650" indent="-342900">
              <a:buFont typeface="+mj-lt"/>
              <a:buAutoNum type="arabicPeriod"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3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kstfelt 17">
            <a:extLst>
              <a:ext uri="{FF2B5EF4-FFF2-40B4-BE49-F238E27FC236}">
                <a16:creationId xmlns:a16="http://schemas.microsoft.com/office/drawing/2014/main" id="{DCD188E7-4411-4AD1-8352-4E741308C08E}"/>
              </a:ext>
            </a:extLst>
          </p:cNvPr>
          <p:cNvSpPr txBox="1"/>
          <p:nvPr/>
        </p:nvSpPr>
        <p:spPr>
          <a:xfrm>
            <a:off x="2879999" y="1260000"/>
            <a:ext cx="725460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cap="all" dirty="0">
                <a:solidFill>
                  <a:schemeClr val="bg1"/>
                </a:solidFill>
                <a:latin typeface="Montserrat Black" panose="00000A00000000000000" pitchFamily="2" charset="0"/>
                <a:ea typeface="Verdana" panose="020B0604030504040204" pitchFamily="34" charset="0"/>
                <a:cs typeface="Verdana Pro Black" panose="020F0502020204030204" pitchFamily="34" charset="0"/>
              </a:rPr>
              <a:t>Demo</a:t>
            </a:r>
            <a:endParaRPr lang="en-US" sz="4000" dirty="0">
              <a:solidFill>
                <a:schemeClr val="bg1"/>
              </a:solidFill>
              <a:latin typeface="Montserrat Black" panose="00000A00000000000000" pitchFamily="2" charset="0"/>
              <a:ea typeface="Verdana" panose="020B0604030504040204" pitchFamily="34" charset="0"/>
              <a:cs typeface="Verdana Pro Black" panose="020F0502020204030204" pitchFamily="34" charset="0"/>
            </a:endParaRP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276A79C9-D858-4023-A520-2FFB60C2281D}"/>
              </a:ext>
            </a:extLst>
          </p:cNvPr>
          <p:cNvCxnSpPr>
            <a:cxnSpLocks/>
          </p:cNvCxnSpPr>
          <p:nvPr/>
        </p:nvCxnSpPr>
        <p:spPr>
          <a:xfrm>
            <a:off x="2952000" y="2844000"/>
            <a:ext cx="30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0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Alpha Solutions">
      <a:dk1>
        <a:sysClr val="windowText" lastClr="000000"/>
      </a:dk1>
      <a:lt1>
        <a:sysClr val="window" lastClr="FFFFFF"/>
      </a:lt1>
      <a:dk2>
        <a:srgbClr val="000000"/>
      </a:dk2>
      <a:lt2>
        <a:srgbClr val="FF325A"/>
      </a:lt2>
      <a:accent1>
        <a:srgbClr val="59869D"/>
      </a:accent1>
      <a:accent2>
        <a:srgbClr val="646464"/>
      </a:accent2>
      <a:accent3>
        <a:srgbClr val="BCBCBC"/>
      </a:accent3>
      <a:accent4>
        <a:srgbClr val="FFDF57"/>
      </a:accent4>
      <a:accent5>
        <a:srgbClr val="BDCFD8"/>
      </a:accent5>
      <a:accent6>
        <a:srgbClr val="69DC46"/>
      </a:accent6>
      <a:hlink>
        <a:srgbClr val="FF325A"/>
      </a:hlink>
      <a:folHlink>
        <a:srgbClr val="646464"/>
      </a:folHlink>
    </a:clrScheme>
    <a:fontScheme name="Alpha Solutions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B72DAB00E2B64CBF97DB3E136996DA" ma:contentTypeVersion="13" ma:contentTypeDescription="Create a new document." ma:contentTypeScope="" ma:versionID="f6991193a2d7fd460399795064115f9a">
  <xsd:schema xmlns:xsd="http://www.w3.org/2001/XMLSchema" xmlns:xs="http://www.w3.org/2001/XMLSchema" xmlns:p="http://schemas.microsoft.com/office/2006/metadata/properties" xmlns:ns2="36a1f653-d86b-470b-a4c2-99941868f97c" xmlns:ns3="1bb60e80-0c13-4b15-af85-7105a00772f6" targetNamespace="http://schemas.microsoft.com/office/2006/metadata/properties" ma:root="true" ma:fieldsID="3d26ee7a3fd4072805cbc1a2bec508a3" ns2:_="" ns3:_="">
    <xsd:import namespace="36a1f653-d86b-470b-a4c2-99941868f97c"/>
    <xsd:import namespace="1bb60e80-0c13-4b15-af85-7105a00772f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a1f653-d86b-470b-a4c2-99941868f9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60e80-0c13-4b15-af85-7105a0077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CC20D0-91FF-4640-BAC9-87A9263A1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a1f653-d86b-470b-a4c2-99941868f97c"/>
    <ds:schemaRef ds:uri="1bb60e80-0c13-4b15-af85-7105a0077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0E1348-CEAA-4B05-839E-45D56444CBDE}">
  <ds:schemaRefs>
    <ds:schemaRef ds:uri="http://purl.org/dc/terms/"/>
    <ds:schemaRef ds:uri="1bb60e80-0c13-4b15-af85-7105a00772f6"/>
    <ds:schemaRef ds:uri="http://purl.org/dc/dcmitype/"/>
    <ds:schemaRef ds:uri="36a1f653-d86b-470b-a4c2-99941868f97c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D915FB-0BEC-4683-AB89-E2B68070C5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270</Words>
  <Application>Microsoft Macintosh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Apple Chancery</vt:lpstr>
      <vt:lpstr>Arial</vt:lpstr>
      <vt:lpstr>Calibri</vt:lpstr>
      <vt:lpstr>Montserrat</vt:lpstr>
      <vt:lpstr>Montserrat Black</vt:lpstr>
      <vt:lpstr>Wingdings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Thomas Baunehøj</dc:creator>
  <cp:lastModifiedBy>Niket Ashesh</cp:lastModifiedBy>
  <cp:revision>107</cp:revision>
  <cp:lastPrinted>2020-02-28T18:20:06Z</cp:lastPrinted>
  <dcterms:created xsi:type="dcterms:W3CDTF">2019-05-28T10:41:35Z</dcterms:created>
  <dcterms:modified xsi:type="dcterms:W3CDTF">2020-03-01T00:30:42Z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0x01010081B72DAB00E2B64CBF97DB3E136996DA</vt:lpwstr>
  </property>
</Properties>
</file>