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523"/>
    <a:srgbClr val="28AAE1"/>
    <a:srgbClr val="419CD1"/>
    <a:srgbClr val="31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9EEC2-5AB7-41B7-AFA5-6ED71318D30B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F96B-F1D8-4618-9DB7-637DF674F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8D9-D755-440F-9E0B-88F12E42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038A8-8D65-457E-95D7-92A35728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9D70-9FB1-41D9-8FA7-A47DB462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25AF-91A1-43D0-8D7A-C9B88E02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F04-9571-49CF-85BC-18B9E64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EC43-3DBD-43CA-B4AC-569B0988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A2800-92D4-4FBF-B48C-5542DFF9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AF0-2DB8-482B-BA35-2ECFB92A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9FA-BFCB-48EA-969F-59D62C09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F916-2EE1-4283-91E7-2275A39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2244F-6CFB-495A-AE21-2B397CB22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3D0C3-D24A-40EC-9BF9-B0CF5B99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CB81-80C2-44D8-991F-3CFAC5B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D2B2-4407-485D-82DA-D35EEEC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DFD8-D98B-4817-BE19-2BED9E9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EC4E-9161-4C89-B8AF-1310F57E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2494-2616-4D48-9AE7-E95C5B6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1598-3BB7-436A-B411-82559E97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7A6-3479-4736-A193-0F2FB81D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984F-6147-4788-A57F-F788F07E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D57E-55DF-491E-8256-14257C2C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448F-FE3A-4F77-BC99-528095F4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1D67-70B1-49A7-A2A0-BC51FD29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52D9-D304-470D-B943-D0B5BA92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5B0C-3E3D-4DB0-95D6-D112134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B72A-4EAA-4446-8591-5EBEA07C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C5B9-87CF-4E40-B48D-0BFF82A97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284A-C4DA-4B0C-BC8C-4D163EBE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5149-4C50-4F1C-B6F8-C4CB3E34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0F21-4A73-49B7-96A8-43B202CA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0ABA-AD5D-4C4B-B632-6E1DD619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6572-7BF3-413D-8C6E-DEB665E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5242-2181-4BA6-BEF8-0221E15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1CA4-BB2B-4A38-8A0C-3B17500BD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FE1AA-147F-4681-86FF-80E5818CD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5A529-A4FA-40E6-98AE-84A800A0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000C4-771F-4426-917E-6F1DB35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CEF8C-A4C0-47CF-A3FC-8A0B6289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F8638-CDD5-43D4-9863-516C4027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9A2E-371D-4FD6-84A6-161CDBB4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9FB0E-BC83-4012-8D83-499F346A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A150-6879-4492-B888-A9C28F48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5D07-2F7A-496A-88AD-9DD0B13A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8E4E-FC8B-4318-8E8D-E676C88C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BD1B1-6C5A-42B3-A6FE-946EFAE2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F146-AB88-46E1-AF47-045BECB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2D8-652C-41CB-AC7B-48AE66FC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D18F-B3E4-4F8C-875A-9D759C5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0BEBC-5837-4E3C-A8C6-D1D7A219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6E2A-327D-44CE-AE0B-3C4B3B07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1FBF8-C630-4AF5-B0E9-E8209CF2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F6CB-6354-4327-AE42-F987B14D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97A-9BB0-4903-9980-0786D9A7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9C53F-653D-4EF8-8C3E-5757033D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6A4C-A518-4F3C-B06C-45956152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A34C-C5BC-42CF-8B61-3E5083E1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61B2A-0650-4627-94E4-1A1F2D8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B404F-38C8-4FBE-A903-54F6AAFF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6D7A6-1C5D-4B48-AAE1-D3CFC34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541-0792-48CD-88DB-AC5AD728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486E-F091-4456-AA18-376DF58A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3C43-44C7-4464-BE15-8E42BD6C39C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2311-7CA3-4CE7-87DA-30E2335D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BBA2-1DF2-4A5B-A665-97047A82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5D96-1472-46F2-8928-200FA48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Artist female with solid fill">
            <a:extLst>
              <a:ext uri="{FF2B5EF4-FFF2-40B4-BE49-F238E27FC236}">
                <a16:creationId xmlns:a16="http://schemas.microsoft.com/office/drawing/2014/main" id="{7B674203-2730-4233-A453-E14FCBC0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598" y="2641768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B51CB7A9-A9AF-450F-B006-7489DF4B0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0272" y="5041632"/>
            <a:ext cx="914400" cy="914400"/>
          </a:xfrm>
          <a:prstGeom prst="rect">
            <a:avLst/>
          </a:prstGeom>
        </p:spPr>
      </p:pic>
      <p:pic>
        <p:nvPicPr>
          <p:cNvPr id="27" name="Graphic 26" descr="Blog with solid fill">
            <a:extLst>
              <a:ext uri="{FF2B5EF4-FFF2-40B4-BE49-F238E27FC236}">
                <a16:creationId xmlns:a16="http://schemas.microsoft.com/office/drawing/2014/main" id="{A391D7B6-3907-4388-8972-731F97EBF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9390" y="4873732"/>
            <a:ext cx="1327859" cy="1327859"/>
          </a:xfrm>
          <a:prstGeom prst="rect">
            <a:avLst/>
          </a:prstGeom>
        </p:spPr>
      </p:pic>
      <p:pic>
        <p:nvPicPr>
          <p:cNvPr id="33" name="Graphic 32" descr="Selfie outline">
            <a:extLst>
              <a:ext uri="{FF2B5EF4-FFF2-40B4-BE49-F238E27FC236}">
                <a16:creationId xmlns:a16="http://schemas.microsoft.com/office/drawing/2014/main" id="{431B9984-E34F-4AD0-AFD2-16705CB1B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4417" y="990676"/>
            <a:ext cx="665785" cy="665785"/>
          </a:xfrm>
          <a:prstGeom prst="rect">
            <a:avLst/>
          </a:prstGeom>
        </p:spPr>
      </p:pic>
      <p:pic>
        <p:nvPicPr>
          <p:cNvPr id="2054" name="Picture 6" descr="Pin by Martee Fry on Letter V | Venmo, Allianz logo, Gaming logos">
            <a:extLst>
              <a:ext uri="{FF2B5EF4-FFF2-40B4-BE49-F238E27FC236}">
                <a16:creationId xmlns:a16="http://schemas.microsoft.com/office/drawing/2014/main" id="{7097B25B-B966-411B-B7C2-AE643261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89" y="1864977"/>
            <a:ext cx="754428" cy="9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witter Logo Vectors Free Download">
            <a:extLst>
              <a:ext uri="{FF2B5EF4-FFF2-40B4-BE49-F238E27FC236}">
                <a16:creationId xmlns:a16="http://schemas.microsoft.com/office/drawing/2014/main" id="{B9D0044F-4CA4-46F8-991A-A097C055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1" y="903441"/>
            <a:ext cx="226913" cy="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zure-cognitive-services - Microsoft Q&amp;A">
            <a:extLst>
              <a:ext uri="{FF2B5EF4-FFF2-40B4-BE49-F238E27FC236}">
                <a16:creationId xmlns:a16="http://schemas.microsoft.com/office/drawing/2014/main" id="{566A1410-8833-414B-994E-2310D636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56" y="8357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5D33E2-EC79-4F9C-86FF-00A169981123}"/>
              </a:ext>
            </a:extLst>
          </p:cNvPr>
          <p:cNvSpPr/>
          <p:nvPr/>
        </p:nvSpPr>
        <p:spPr>
          <a:xfrm>
            <a:off x="3211574" y="3075102"/>
            <a:ext cx="755016" cy="569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19411-4FE8-411D-9BFE-7F613608C1A7}"/>
              </a:ext>
            </a:extLst>
          </p:cNvPr>
          <p:cNvSpPr txBox="1"/>
          <p:nvPr/>
        </p:nvSpPr>
        <p:spPr>
          <a:xfrm>
            <a:off x="2602805" y="269935"/>
            <a:ext cx="129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Cognitive Services</a:t>
            </a:r>
          </a:p>
        </p:txBody>
      </p:sp>
      <p:pic>
        <p:nvPicPr>
          <p:cNvPr id="5" name="Graphic 4" descr="Architecture with solid fill">
            <a:extLst>
              <a:ext uri="{FF2B5EF4-FFF2-40B4-BE49-F238E27FC236}">
                <a16:creationId xmlns:a16="http://schemas.microsoft.com/office/drawing/2014/main" id="{FE288B64-4819-4794-A249-BCFBC2E9F8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3867" y="2545979"/>
            <a:ext cx="873186" cy="873186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ED5876ED-3120-4C6B-95A1-2EDB4A3D1613}"/>
              </a:ext>
            </a:extLst>
          </p:cNvPr>
          <p:cNvSpPr/>
          <p:nvPr/>
        </p:nvSpPr>
        <p:spPr>
          <a:xfrm rot="7893099">
            <a:off x="6587355" y="1658854"/>
            <a:ext cx="647529" cy="555309"/>
          </a:xfrm>
          <a:prstGeom prst="rightArrow">
            <a:avLst/>
          </a:prstGeom>
          <a:solidFill>
            <a:srgbClr val="419CD1"/>
          </a:solidFill>
          <a:ln>
            <a:solidFill>
              <a:srgbClr val="317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630DA4-8B80-4261-A596-5A0B5C90E891}"/>
              </a:ext>
            </a:extLst>
          </p:cNvPr>
          <p:cNvSpPr txBox="1"/>
          <p:nvPr/>
        </p:nvSpPr>
        <p:spPr>
          <a:xfrm>
            <a:off x="7171132" y="186395"/>
            <a:ext cx="129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Visitor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27E793A-C59A-4583-A7B0-8B2BCFD3CC49}"/>
              </a:ext>
            </a:extLst>
          </p:cNvPr>
          <p:cNvSpPr/>
          <p:nvPr/>
        </p:nvSpPr>
        <p:spPr>
          <a:xfrm rot="18623396">
            <a:off x="7177835" y="2465781"/>
            <a:ext cx="647529" cy="555309"/>
          </a:xfrm>
          <a:prstGeom prst="rightArrow">
            <a:avLst/>
          </a:prstGeom>
          <a:solidFill>
            <a:srgbClr val="419CD1"/>
          </a:solidFill>
          <a:ln>
            <a:solidFill>
              <a:srgbClr val="317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572D24A-0818-44D6-8655-5DEABD179EAF}"/>
              </a:ext>
            </a:extLst>
          </p:cNvPr>
          <p:cNvSpPr/>
          <p:nvPr/>
        </p:nvSpPr>
        <p:spPr>
          <a:xfrm rot="13754697">
            <a:off x="3906685" y="1841810"/>
            <a:ext cx="647529" cy="555309"/>
          </a:xfrm>
          <a:prstGeom prst="rightArrow">
            <a:avLst/>
          </a:prstGeom>
          <a:solidFill>
            <a:srgbClr val="3176BC"/>
          </a:solidFill>
          <a:ln>
            <a:solidFill>
              <a:srgbClr val="317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C64859-03E4-401B-BE80-F7D1C33D8F18}"/>
              </a:ext>
            </a:extLst>
          </p:cNvPr>
          <p:cNvSpPr/>
          <p:nvPr/>
        </p:nvSpPr>
        <p:spPr>
          <a:xfrm rot="3210395">
            <a:off x="4547085" y="1557229"/>
            <a:ext cx="652351" cy="566895"/>
          </a:xfrm>
          <a:prstGeom prst="rightArrow">
            <a:avLst/>
          </a:prstGeom>
          <a:solidFill>
            <a:srgbClr val="3176BC"/>
          </a:solidFill>
          <a:ln>
            <a:solidFill>
              <a:srgbClr val="317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23E81BE-D006-4A7D-A89A-DD5BDA018716}"/>
              </a:ext>
            </a:extLst>
          </p:cNvPr>
          <p:cNvSpPr/>
          <p:nvPr/>
        </p:nvSpPr>
        <p:spPr>
          <a:xfrm rot="7690644">
            <a:off x="4760821" y="4236194"/>
            <a:ext cx="662517" cy="644923"/>
          </a:xfrm>
          <a:prstGeom prst="rightArrow">
            <a:avLst/>
          </a:prstGeom>
          <a:solidFill>
            <a:srgbClr val="EE3523"/>
          </a:solidFill>
          <a:ln>
            <a:solidFill>
              <a:srgbClr val="EE3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9DD943-073D-4097-8D05-55AE1C4B0A6B}"/>
              </a:ext>
            </a:extLst>
          </p:cNvPr>
          <p:cNvSpPr txBox="1"/>
          <p:nvPr/>
        </p:nvSpPr>
        <p:spPr>
          <a:xfrm>
            <a:off x="2668025" y="6087074"/>
            <a:ext cx="129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Article with Image</a:t>
            </a:r>
          </a:p>
        </p:txBody>
      </p:sp>
      <p:pic>
        <p:nvPicPr>
          <p:cNvPr id="51" name="Graphic 50" descr="School boy with solid fill">
            <a:extLst>
              <a:ext uri="{FF2B5EF4-FFF2-40B4-BE49-F238E27FC236}">
                <a16:creationId xmlns:a16="http://schemas.microsoft.com/office/drawing/2014/main" id="{237FD228-613E-47AE-8A65-59FF73FD1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1599" y="714162"/>
            <a:ext cx="914400" cy="914400"/>
          </a:xfrm>
          <a:prstGeom prst="rect">
            <a:avLst/>
          </a:prstGeom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E1CD3F0-07C8-4548-A9E3-7EEDD01CC02D}"/>
              </a:ext>
            </a:extLst>
          </p:cNvPr>
          <p:cNvGrpSpPr/>
          <p:nvPr/>
        </p:nvGrpSpPr>
        <p:grpSpPr>
          <a:xfrm>
            <a:off x="7440797" y="4404490"/>
            <a:ext cx="602233" cy="798138"/>
            <a:chOff x="6012447" y="4071837"/>
            <a:chExt cx="602233" cy="798138"/>
          </a:xfrm>
        </p:grpSpPr>
        <p:pic>
          <p:nvPicPr>
            <p:cNvPr id="56" name="Graphic 55" descr="Heart with solid fill">
              <a:extLst>
                <a:ext uri="{FF2B5EF4-FFF2-40B4-BE49-F238E27FC236}">
                  <a16:creationId xmlns:a16="http://schemas.microsoft.com/office/drawing/2014/main" id="{401DAD3C-13FD-41BF-9AAB-8D778379B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56669" y="4071837"/>
              <a:ext cx="358011" cy="358011"/>
            </a:xfrm>
            <a:prstGeom prst="rect">
              <a:avLst/>
            </a:prstGeom>
          </p:spPr>
        </p:pic>
        <p:pic>
          <p:nvPicPr>
            <p:cNvPr id="2049" name="Graphic 2048" descr="Touch Screen with solid fill">
              <a:extLst>
                <a:ext uri="{FF2B5EF4-FFF2-40B4-BE49-F238E27FC236}">
                  <a16:creationId xmlns:a16="http://schemas.microsoft.com/office/drawing/2014/main" id="{6EE173A9-988C-40C1-A3AD-5BCF94A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12447" y="4303080"/>
              <a:ext cx="566895" cy="566895"/>
            </a:xfrm>
            <a:prstGeom prst="rect">
              <a:avLst/>
            </a:prstGeom>
          </p:spPr>
        </p:pic>
      </p:grp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A3F105E5-C5D1-46F8-B184-FDDCE2F00DDD}"/>
              </a:ext>
            </a:extLst>
          </p:cNvPr>
          <p:cNvSpPr/>
          <p:nvPr/>
        </p:nvSpPr>
        <p:spPr>
          <a:xfrm rot="13368316">
            <a:off x="6793090" y="4169761"/>
            <a:ext cx="620181" cy="591332"/>
          </a:xfrm>
          <a:prstGeom prst="rightArrow">
            <a:avLst/>
          </a:prstGeom>
          <a:solidFill>
            <a:srgbClr val="EE3523"/>
          </a:solidFill>
          <a:ln>
            <a:solidFill>
              <a:srgbClr val="EE3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Graphic 2062" descr="List with solid fill">
            <a:extLst>
              <a:ext uri="{FF2B5EF4-FFF2-40B4-BE49-F238E27FC236}">
                <a16:creationId xmlns:a16="http://schemas.microsoft.com/office/drawing/2014/main" id="{1AC50545-5E54-44E0-93F3-D34138473F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30304" y="2445391"/>
            <a:ext cx="914400" cy="914400"/>
          </a:xfrm>
          <a:prstGeom prst="rect">
            <a:avLst/>
          </a:prstGeom>
        </p:spPr>
      </p:pic>
      <p:sp>
        <p:nvSpPr>
          <p:cNvPr id="2064" name="TextBox 2063">
            <a:extLst>
              <a:ext uri="{FF2B5EF4-FFF2-40B4-BE49-F238E27FC236}">
                <a16:creationId xmlns:a16="http://schemas.microsoft.com/office/drawing/2014/main" id="{A8CB4645-A267-4ADD-9EB0-865CD6DB524E}"/>
              </a:ext>
            </a:extLst>
          </p:cNvPr>
          <p:cNvSpPr txBox="1"/>
          <p:nvPr/>
        </p:nvSpPr>
        <p:spPr>
          <a:xfrm>
            <a:off x="5746459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20917081-A980-4629-8F72-50E42766203B}"/>
              </a:ext>
            </a:extLst>
          </p:cNvPr>
          <p:cNvSpPr txBox="1"/>
          <p:nvPr/>
        </p:nvSpPr>
        <p:spPr>
          <a:xfrm>
            <a:off x="4823630" y="3284037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E94801-EF7B-47D4-972E-18D1AC09DA51}"/>
              </a:ext>
            </a:extLst>
          </p:cNvPr>
          <p:cNvSpPr txBox="1"/>
          <p:nvPr/>
        </p:nvSpPr>
        <p:spPr>
          <a:xfrm>
            <a:off x="5746459" y="3297074"/>
            <a:ext cx="116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</a:t>
            </a:r>
            <a:br>
              <a:rPr lang="en-US" dirty="0"/>
            </a:br>
            <a:r>
              <a:rPr lang="en-US" dirty="0"/>
              <a:t>alt text list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F0BB42-1D12-49F9-91DF-2417593DEC68}"/>
              </a:ext>
            </a:extLst>
          </p:cNvPr>
          <p:cNvSpPr txBox="1"/>
          <p:nvPr/>
        </p:nvSpPr>
        <p:spPr>
          <a:xfrm>
            <a:off x="8965495" y="5763909"/>
            <a:ext cx="129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Author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D1FA5-F88C-40D3-B809-0D81F638C7EB}"/>
              </a:ext>
            </a:extLst>
          </p:cNvPr>
          <p:cNvSpPr txBox="1"/>
          <p:nvPr/>
        </p:nvSpPr>
        <p:spPr>
          <a:xfrm>
            <a:off x="1367515" y="3660631"/>
            <a:ext cx="129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Hub Author</a:t>
            </a:r>
          </a:p>
        </p:txBody>
      </p:sp>
    </p:spTree>
    <p:extLst>
      <p:ext uri="{BB962C8B-B14F-4D97-AF65-F5344CB8AC3E}">
        <p14:creationId xmlns:p14="http://schemas.microsoft.com/office/powerpoint/2010/main" val="188360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Foley</dc:creator>
  <cp:lastModifiedBy>Sandy Foley</cp:lastModifiedBy>
  <cp:revision>9</cp:revision>
  <dcterms:created xsi:type="dcterms:W3CDTF">2021-03-05T17:29:04Z</dcterms:created>
  <dcterms:modified xsi:type="dcterms:W3CDTF">2021-03-06T22:33:31Z</dcterms:modified>
</cp:coreProperties>
</file>