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725" r:id="rId5"/>
  </p:sldMasterIdLst>
  <p:notesMasterIdLst>
    <p:notesMasterId r:id="rId15"/>
  </p:notesMasterIdLst>
  <p:handoutMasterIdLst>
    <p:handoutMasterId r:id="rId16"/>
  </p:handoutMasterIdLst>
  <p:sldIdLst>
    <p:sldId id="49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07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E6D7"/>
    <a:srgbClr val="00E6DC"/>
    <a:srgbClr val="00EBDC"/>
    <a:srgbClr val="00F0DC"/>
    <a:srgbClr val="00F5DC"/>
    <a:srgbClr val="00F3DF"/>
    <a:srgbClr val="00FFDF"/>
    <a:srgbClr val="00FFFA"/>
    <a:srgbClr val="F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830"/>
  </p:normalViewPr>
  <p:slideViewPr>
    <p:cSldViewPr snapToGrid="0" snapToObjects="1">
      <p:cViewPr varScale="1">
        <p:scale>
          <a:sx n="75" d="100"/>
          <a:sy n="75" d="100"/>
        </p:scale>
        <p:origin x="62" y="21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1" d="100"/>
          <a:sy n="101" d="100"/>
        </p:scale>
        <p:origin x="31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3DB85A-7DA3-6244-A0E1-D5FD9B1FC8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61F32-5D3B-4945-A29C-6468DDF9A1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72FF-6494-4449-B191-FB7F21CAE870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AB336-9888-0143-99A8-80335631CE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34D61-B6D3-9145-89FA-F60EA5180F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BB9A-47FC-AD43-BC53-BF2AB57B7E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639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F5217-9854-644F-99C8-2C5B7155282B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A5E5-BFB6-F345-A775-35A76767FB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21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649D22-A3A6-3949-8A31-1CD456A40FFC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resentation Title Placeholder - Light Cover">
            <a:extLst>
              <a:ext uri="{FF2B5EF4-FFF2-40B4-BE49-F238E27FC236}">
                <a16:creationId xmlns:a16="http://schemas.microsoft.com/office/drawing/2014/main" id="{EB6834F8-12D7-0944-8C23-E82BA81552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Presentation Title Goes Here</a:t>
            </a:r>
            <a:endParaRPr lang="en-NL" dirty="0"/>
          </a:p>
        </p:txBody>
      </p:sp>
      <p:sp>
        <p:nvSpPr>
          <p:cNvPr id="6" name="Presenter Name Placeholder - Light Cover">
            <a:extLst>
              <a:ext uri="{FF2B5EF4-FFF2-40B4-BE49-F238E27FC236}">
                <a16:creationId xmlns:a16="http://schemas.microsoft.com/office/drawing/2014/main" id="{04B344EB-A86A-0C49-9459-5188542A79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  <a:endParaRPr lang="en-NL" dirty="0"/>
          </a:p>
        </p:txBody>
      </p:sp>
      <p:pic>
        <p:nvPicPr>
          <p:cNvPr id="9" name="Valtech Logo - Light Cover">
            <a:extLst>
              <a:ext uri="{FF2B5EF4-FFF2-40B4-BE49-F238E27FC236}">
                <a16:creationId xmlns:a16="http://schemas.microsoft.com/office/drawing/2014/main" id="{DD412C70-F5A6-BA4B-8E61-9A49238D7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8" name="Presenter Title Placeholder - Light Cover">
            <a:extLst>
              <a:ext uri="{FF2B5EF4-FFF2-40B4-BE49-F238E27FC236}">
                <a16:creationId xmlns:a16="http://schemas.microsoft.com/office/drawing/2014/main" id="{C12DD013-588E-FF43-8EEB-84081B9C0A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7082E058-0EC4-B847-BBFF-4CF7CB53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5DFB3F41-D019-DE47-9CD5-432CBBA5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esentation Title Placeholder - Dark Cover">
            <a:extLst>
              <a:ext uri="{FF2B5EF4-FFF2-40B4-BE49-F238E27FC236}">
                <a16:creationId xmlns:a16="http://schemas.microsoft.com/office/drawing/2014/main" id="{0E0C4AE8-0ADF-344C-A602-06A158D8D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56065" y="2978388"/>
            <a:ext cx="7375146" cy="1874823"/>
          </a:xfrm>
          <a:prstGeom prst="rect">
            <a:avLst/>
          </a:prstGeom>
        </p:spPr>
        <p:txBody>
          <a:bodyPr lIns="90000" bIns="46800" anchor="b" anchorCtr="0">
            <a:noAutofit/>
          </a:bodyPr>
          <a:lstStyle>
            <a:lvl1pPr algn="l">
              <a:lnSpc>
                <a:spcPct val="85000"/>
              </a:lnSpc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Presentation Title Goes Here</a:t>
            </a:r>
            <a:endParaRPr lang="en-NL" dirty="0"/>
          </a:p>
        </p:txBody>
      </p:sp>
      <p:sp>
        <p:nvSpPr>
          <p:cNvPr id="27" name="Presenter Name Placeholder - Dark Cover">
            <a:extLst>
              <a:ext uri="{FF2B5EF4-FFF2-40B4-BE49-F238E27FC236}">
                <a16:creationId xmlns:a16="http://schemas.microsoft.com/office/drawing/2014/main" id="{84E09D75-C73B-2F40-B25E-B2EF6192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57661" y="5200772"/>
            <a:ext cx="7362086" cy="33123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  <a:endParaRPr lang="en-NL" dirty="0"/>
          </a:p>
        </p:txBody>
      </p:sp>
      <p:pic>
        <p:nvPicPr>
          <p:cNvPr id="28" name="Valtech Logo - Dark Cover">
            <a:extLst>
              <a:ext uri="{FF2B5EF4-FFF2-40B4-BE49-F238E27FC236}">
                <a16:creationId xmlns:a16="http://schemas.microsoft.com/office/drawing/2014/main" id="{B115E4A7-7E38-9A48-A490-D7570115F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838" y="1363924"/>
            <a:ext cx="1178927" cy="240021"/>
          </a:xfrm>
          <a:prstGeom prst="rect">
            <a:avLst/>
          </a:prstGeom>
        </p:spPr>
      </p:pic>
      <p:sp>
        <p:nvSpPr>
          <p:cNvPr id="29" name="Presenter Title Placeholder - Dark Cover">
            <a:extLst>
              <a:ext uri="{FF2B5EF4-FFF2-40B4-BE49-F238E27FC236}">
                <a16:creationId xmlns:a16="http://schemas.microsoft.com/office/drawing/2014/main" id="{9C749DB5-E69B-FE42-8618-FEAF5E3A26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7371" y="5496381"/>
            <a:ext cx="7375525" cy="36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30" name="Slide Number Placeholder - Dark Cover">
            <a:extLst>
              <a:ext uri="{FF2B5EF4-FFF2-40B4-BE49-F238E27FC236}">
                <a16:creationId xmlns:a16="http://schemas.microsoft.com/office/drawing/2014/main" id="{1BE55F08-0878-9F46-9FC2-36AF44372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51F392-0E0E-D345-8D4B-CF447BB7690E}"/>
              </a:ext>
            </a:extLst>
          </p:cNvPr>
          <p:cNvSpPr/>
          <p:nvPr userDrawn="1"/>
        </p:nvSpPr>
        <p:spPr>
          <a:xfrm>
            <a:off x="1524000" y="1935163"/>
            <a:ext cx="9144000" cy="299008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57F921A7-4316-754A-9778-0A38BB286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Dark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Dark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Image</a:t>
            </a:r>
            <a:endParaRPr lang="en-NL"/>
          </a:p>
        </p:txBody>
      </p:sp>
      <p:sp>
        <p:nvSpPr>
          <p:cNvPr id="28" name="Heading Placeholder - Dark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10" name="Body Copy Placeholder - Dark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</a:p>
        </p:txBody>
      </p:sp>
      <p:sp>
        <p:nvSpPr>
          <p:cNvPr id="8" name="Slide Number Placeholder - Dark Agenda">
            <a:extLst>
              <a:ext uri="{FF2B5EF4-FFF2-40B4-BE49-F238E27FC236}">
                <a16:creationId xmlns:a16="http://schemas.microsoft.com/office/drawing/2014/main" id="{55DAA81A-0A55-C74D-901B-A9CFED9B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6404CF1D-0F96-EB4A-8795-08418F91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4828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6" name="Gradient - Dark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prstGeom prst="rect">
            <a:avLst/>
          </a:prstGeom>
          <a:gradFill>
            <a:gsLst>
              <a:gs pos="45000">
                <a:schemeClr val="tx1"/>
              </a:gs>
              <a:gs pos="84000">
                <a:schemeClr val="tx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Dash Graphic - Dark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ection Title Placeholder - Dark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bg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Section Title Goes Here</a:t>
            </a:r>
            <a:endParaRPr lang="en-NL" dirty="0"/>
          </a:p>
        </p:txBody>
      </p:sp>
      <p:sp>
        <p:nvSpPr>
          <p:cNvPr id="12" name="Subheading Placeholder - Dark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61309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Dark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Informative subhead</a:t>
            </a:r>
            <a:endParaRPr lang="en-NL" dirty="0"/>
          </a:p>
        </p:txBody>
      </p:sp>
      <p:sp>
        <p:nvSpPr>
          <p:cNvPr id="3" name="Body Copy Placeholder - Dark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Your impactful message can go here.</a:t>
            </a:r>
            <a:endParaRPr lang="en-NL" dirty="0"/>
          </a:p>
        </p:txBody>
      </p:sp>
      <p:sp>
        <p:nvSpPr>
          <p:cNvPr id="16" name="Dash Graphic - Dark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Impactful">
            <a:extLst>
              <a:ext uri="{FF2B5EF4-FFF2-40B4-BE49-F238E27FC236}">
                <a16:creationId xmlns:a16="http://schemas.microsoft.com/office/drawing/2014/main" id="{7DDF430D-A664-4E4C-AA86-03DE2F623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01CDFEEF-0E4C-A74D-8F07-C05B4034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1415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sy Copy Placeholder - Dark 2 Column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Heading Placeholder - Dark 2 Column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Heading goes here</a:t>
            </a:r>
            <a:endParaRPr lang="en-NL" dirty="0"/>
          </a:p>
        </p:txBody>
      </p:sp>
      <p:sp>
        <p:nvSpPr>
          <p:cNvPr id="12" name="Dash Graphic - Dark 2 Column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Slide Number Placeholder - Dark 2 Column">
            <a:extLst>
              <a:ext uri="{FF2B5EF4-FFF2-40B4-BE49-F238E27FC236}">
                <a16:creationId xmlns:a16="http://schemas.microsoft.com/office/drawing/2014/main" id="{604E17A8-F9EC-7746-A80D-757D0928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770619F9-E04B-8044-B545-2B80AAA3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912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Dark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Heading Placeholder - Dark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Heading goes here</a:t>
            </a:r>
            <a:endParaRPr lang="en-NL" dirty="0"/>
          </a:p>
        </p:txBody>
      </p:sp>
      <p:sp>
        <p:nvSpPr>
          <p:cNvPr id="16" name="Body Copy Placeholder - Dark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sh Graphic - Dark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lide Number Placeholder - Dark Small Image">
            <a:extLst>
              <a:ext uri="{FF2B5EF4-FFF2-40B4-BE49-F238E27FC236}">
                <a16:creationId xmlns:a16="http://schemas.microsoft.com/office/drawing/2014/main" id="{497A7674-0E7D-D647-A662-6AE4ED26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9F44E0F0-DB20-0446-A92D-159FC35B2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811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- Dark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  <a:endParaRPr lang="en-NL"/>
          </a:p>
        </p:txBody>
      </p:sp>
      <p:sp>
        <p:nvSpPr>
          <p:cNvPr id="10" name="Heading Placeholder - Dark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Bold Heading Goes Here</a:t>
            </a:r>
            <a:endParaRPr lang="en-NL" dirty="0"/>
          </a:p>
        </p:txBody>
      </p:sp>
      <p:sp>
        <p:nvSpPr>
          <p:cNvPr id="11" name="Bod Copy Placeholder - Dark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sh Graphic - Dark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2161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Dark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  <a:endParaRPr lang="en-NL"/>
          </a:p>
        </p:txBody>
      </p:sp>
      <p:sp>
        <p:nvSpPr>
          <p:cNvPr id="9" name="Thank You - Dark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bg1"/>
                </a:solidFill>
                <a:effectLst>
                  <a:glow rad="533400">
                    <a:schemeClr val="tx1">
                      <a:alpha val="2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Thank You</a:t>
            </a:r>
            <a:endParaRPr lang="en-NL" dirty="0"/>
          </a:p>
        </p:txBody>
      </p:sp>
      <p:sp>
        <p:nvSpPr>
          <p:cNvPr id="11" name="Presenter Name/Title Placeholder - Dark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Presenter Name, Presenter Title</a:t>
            </a:r>
          </a:p>
        </p:txBody>
      </p:sp>
      <p:pic>
        <p:nvPicPr>
          <p:cNvPr id="14" name="Valtech Logo - Dark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5" name="Slide Number Placeholder - Dark Thank You">
            <a:extLst>
              <a:ext uri="{FF2B5EF4-FFF2-40B4-BE49-F238E27FC236}">
                <a16:creationId xmlns:a16="http://schemas.microsoft.com/office/drawing/2014/main" id="{5272A028-A124-FA4B-87FE-BEA5AF58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Presenter Email/Phone Number Placeholder - Dark Thank You">
            <a:extLst>
              <a:ext uri="{FF2B5EF4-FFF2-40B4-BE49-F238E27FC236}">
                <a16:creationId xmlns:a16="http://schemas.microsoft.com/office/drawing/2014/main" id="{CF4299A5-69ED-9E4B-908C-8F20BD82BF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Email</a:t>
            </a:r>
            <a:br>
              <a:rPr lang="en-US" dirty="0"/>
            </a:br>
            <a:r>
              <a:rPr lang="en-US" dirty="0"/>
              <a:t>Phone Number</a:t>
            </a:r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4C392CF6-63B0-454B-BA3A-A29FBDC9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59331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- Dark Blank">
            <a:extLst>
              <a:ext uri="{FF2B5EF4-FFF2-40B4-BE49-F238E27FC236}">
                <a16:creationId xmlns:a16="http://schemas.microsoft.com/office/drawing/2014/main" id="{4A817BFA-F3CD-9042-8299-9C644541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ooter Placeholder - Dark Master">
            <a:extLst>
              <a:ext uri="{FF2B5EF4-FFF2-40B4-BE49-F238E27FC236}">
                <a16:creationId xmlns:a16="http://schemas.microsoft.com/office/drawing/2014/main" id="{6681375A-DDDA-FB4C-8E50-57C90A005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553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sh Graphic - Light Agenda">
            <a:extLst>
              <a:ext uri="{FF2B5EF4-FFF2-40B4-BE49-F238E27FC236}">
                <a16:creationId xmlns:a16="http://schemas.microsoft.com/office/drawing/2014/main" id="{CB156D84-CF7A-5C46-9EAF-0F50E10260A9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Picture Placeholder - Light Agenda">
            <a:extLst>
              <a:ext uri="{FF2B5EF4-FFF2-40B4-BE49-F238E27FC236}">
                <a16:creationId xmlns:a16="http://schemas.microsoft.com/office/drawing/2014/main" id="{228CABEA-94FE-AB4B-BC10-E8E9DEC1B09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924798" y="0"/>
            <a:ext cx="4267202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Image</a:t>
            </a:r>
            <a:endParaRPr lang="en-NL"/>
          </a:p>
        </p:txBody>
      </p:sp>
      <p:sp>
        <p:nvSpPr>
          <p:cNvPr id="28" name="Heading Placeholder - Light Agenda">
            <a:extLst>
              <a:ext uri="{FF2B5EF4-FFF2-40B4-BE49-F238E27FC236}">
                <a16:creationId xmlns:a16="http://schemas.microsoft.com/office/drawing/2014/main" id="{01422AD2-E019-4740-83A2-060DAA663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073049"/>
            <a:ext cx="6400801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10" name="Body Copy Placeholder - Light Agenda">
            <a:extLst>
              <a:ext uri="{FF2B5EF4-FFF2-40B4-BE49-F238E27FC236}">
                <a16:creationId xmlns:a16="http://schemas.microsoft.com/office/drawing/2014/main" id="{94F0D8C3-A09D-7C44-9452-0F36C98649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820" y="2059615"/>
            <a:ext cx="6397580" cy="3645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27063" algn="l"/>
              </a:tabLst>
              <a:defRPr sz="1800"/>
            </a:lvl1pPr>
          </a:lstStyle>
          <a:p>
            <a:pPr lvl="0"/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  	Section Title or Item Name</a:t>
            </a:r>
          </a:p>
        </p:txBody>
      </p:sp>
      <p:sp>
        <p:nvSpPr>
          <p:cNvPr id="9" name="Slide Number Placeholder - Dark Master">
            <a:extLst>
              <a:ext uri="{FF2B5EF4-FFF2-40B4-BE49-F238E27FC236}">
                <a16:creationId xmlns:a16="http://schemas.microsoft.com/office/drawing/2014/main" id="{0E36326B-CC3E-6645-9FC4-247DA2352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- Dark Master">
            <a:extLst>
              <a:ext uri="{FF2B5EF4-FFF2-40B4-BE49-F238E27FC236}">
                <a16:creationId xmlns:a16="http://schemas.microsoft.com/office/drawing/2014/main" id="{C9840305-17B6-6742-B405-7525AA4E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699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Section Divider ">
    <p:bg>
      <p:bgPr>
        <a:gradFill>
          <a:gsLst>
            <a:gs pos="14000">
              <a:schemeClr val="bg1"/>
            </a:gs>
            <a:gs pos="70000">
              <a:schemeClr val="bg1">
                <a:alpha val="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Light Section Divider">
            <a:extLst>
              <a:ext uri="{FF2B5EF4-FFF2-40B4-BE49-F238E27FC236}">
                <a16:creationId xmlns:a16="http://schemas.microsoft.com/office/drawing/2014/main" id="{4417B31C-4F2B-1241-AD56-8278C1133A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24000" y="0"/>
            <a:ext cx="10668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7937" indent="0" algn="ctr">
              <a:buFontTx/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6" name="White Gradient - Light Section Divider">
            <a:extLst>
              <a:ext uri="{FF2B5EF4-FFF2-40B4-BE49-F238E27FC236}">
                <a16:creationId xmlns:a16="http://schemas.microsoft.com/office/drawing/2014/main" id="{9644E215-2ACC-154F-BF36-C9AB648EA1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1" y="0"/>
            <a:ext cx="6717323" cy="6858000"/>
          </a:xfrm>
          <a:gradFill>
            <a:gsLst>
              <a:gs pos="45000">
                <a:schemeClr val="bg1"/>
              </a:gs>
              <a:gs pos="84000">
                <a:schemeClr val="bg1">
                  <a:alpha val="0"/>
                </a:schemeClr>
              </a:gs>
            </a:gsLst>
            <a:lin ang="600000" scaled="0"/>
          </a:gradFill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sh Graphic - Light Section Divider">
            <a:extLst>
              <a:ext uri="{FF2B5EF4-FFF2-40B4-BE49-F238E27FC236}">
                <a16:creationId xmlns:a16="http://schemas.microsoft.com/office/drawing/2014/main" id="{D86993A3-A9D2-1848-A78B-99AEFE7627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685800"/>
            <a:ext cx="752475" cy="125413"/>
          </a:xfrm>
          <a:solidFill>
            <a:schemeClr val="tx1"/>
          </a:solidFill>
          <a:ln>
            <a:noFill/>
          </a:ln>
        </p:spPr>
        <p:txBody>
          <a:bodyPr/>
          <a:lstStyle>
            <a:lvl1pPr marL="7937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ection Title Placeholder - Light Section Divider">
            <a:extLst>
              <a:ext uri="{FF2B5EF4-FFF2-40B4-BE49-F238E27FC236}">
                <a16:creationId xmlns:a16="http://schemas.microsoft.com/office/drawing/2014/main" id="{5DC0BEC4-F466-6447-BBB5-654BA9F9F79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96720" y="1789080"/>
            <a:ext cx="4600651" cy="4194240"/>
          </a:xfrm>
          <a:effectLst/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6000" b="1" i="0" spc="0">
                <a:solidFill>
                  <a:schemeClr val="tx1"/>
                </a:solidFill>
                <a:effectLst>
                  <a:glow>
                    <a:schemeClr val="accent3">
                      <a:satMod val="175000"/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Section Title Goes Here</a:t>
            </a:r>
            <a:endParaRPr lang="en-NL" dirty="0"/>
          </a:p>
        </p:txBody>
      </p:sp>
      <p:sp>
        <p:nvSpPr>
          <p:cNvPr id="12" name="Subheading Placeholder - Light Section Divider">
            <a:extLst>
              <a:ext uri="{FF2B5EF4-FFF2-40B4-BE49-F238E27FC236}">
                <a16:creationId xmlns:a16="http://schemas.microsoft.com/office/drawing/2014/main" id="{35357847-54BA-4448-B159-7770CAE436E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93500" y="1016781"/>
            <a:ext cx="4572000" cy="44756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buFontTx/>
              <a:buNone/>
              <a:defRPr sz="4000" b="0" i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b="0" i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Section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1117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Only (Impactfu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ing Placeholder - Light Impactful">
            <a:extLst>
              <a:ext uri="{FF2B5EF4-FFF2-40B4-BE49-F238E27FC236}">
                <a16:creationId xmlns:a16="http://schemas.microsoft.com/office/drawing/2014/main" id="{9CC6AAC5-D915-E448-AF76-6D1595AE7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501" y="1072245"/>
            <a:ext cx="10076399" cy="515075"/>
          </a:xfrm>
          <a:prstGeom prst="rect">
            <a:avLst/>
          </a:prstGeom>
        </p:spPr>
        <p:txBody>
          <a:bodyPr rIns="0" bIns="0" anchor="t" anchorCtr="0">
            <a:noAutofit/>
          </a:bodyPr>
          <a:lstStyle>
            <a:lvl1pPr defTabSz="457200">
              <a:defRPr sz="4000" b="0" i="0" spc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Informative subhead</a:t>
            </a:r>
            <a:endParaRPr lang="en-NL" dirty="0"/>
          </a:p>
        </p:txBody>
      </p:sp>
      <p:sp>
        <p:nvSpPr>
          <p:cNvPr id="3" name="Body Copy Placeholder - Light Impactful">
            <a:extLst>
              <a:ext uri="{FF2B5EF4-FFF2-40B4-BE49-F238E27FC236}">
                <a16:creationId xmlns:a16="http://schemas.microsoft.com/office/drawing/2014/main" id="{D41D900A-AA64-224E-8746-1808986863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445" y="1991728"/>
            <a:ext cx="10051115" cy="4167592"/>
          </a:xfrm>
          <a:prstGeom prst="rect">
            <a:avLst/>
          </a:prstGeom>
        </p:spPr>
        <p:txBody>
          <a:bodyPr l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 dirty="0"/>
              <a:t>Your impactful message can go here.</a:t>
            </a:r>
            <a:endParaRPr lang="en-NL" dirty="0"/>
          </a:p>
        </p:txBody>
      </p:sp>
      <p:sp>
        <p:nvSpPr>
          <p:cNvPr id="16" name="Dash Graphic - Light Impactful">
            <a:extLst>
              <a:ext uri="{FF2B5EF4-FFF2-40B4-BE49-F238E27FC236}">
                <a16:creationId xmlns:a16="http://schemas.microsoft.com/office/drawing/2014/main" id="{57269028-9684-A945-AF52-8F26668824FD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V Logo - Light Impactful">
            <a:extLst>
              <a:ext uri="{FF2B5EF4-FFF2-40B4-BE49-F238E27FC236}">
                <a16:creationId xmlns:a16="http://schemas.microsoft.com/office/drawing/2014/main" id="{2310191F-153A-804F-82FC-B984C2489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9" name="Slide Number Placeholder - Dark Master">
            <a:extLst>
              <a:ext uri="{FF2B5EF4-FFF2-40B4-BE49-F238E27FC236}">
                <a16:creationId xmlns:a16="http://schemas.microsoft.com/office/drawing/2014/main" id="{A8827900-3918-394C-B946-E5132019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ooter Placeholder - Dark Master">
            <a:extLst>
              <a:ext uri="{FF2B5EF4-FFF2-40B4-BE49-F238E27FC236}">
                <a16:creationId xmlns:a16="http://schemas.microsoft.com/office/drawing/2014/main" id="{95C60D32-3AC3-4342-A9F6-00147627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6803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Onl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py Placeholder - Light 2 Columns">
            <a:extLst>
              <a:ext uri="{FF2B5EF4-FFF2-40B4-BE49-F238E27FC236}">
                <a16:creationId xmlns:a16="http://schemas.microsoft.com/office/drawing/2014/main" id="{6DF061F5-8AA5-214E-BF3D-6FEA9E878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3637825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Heading Placeholder - Light 2 Columns">
            <a:extLst>
              <a:ext uri="{FF2B5EF4-FFF2-40B4-BE49-F238E27FC236}">
                <a16:creationId xmlns:a16="http://schemas.microsoft.com/office/drawing/2014/main" id="{6876ABE9-9793-5245-A7F8-3229A048D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10069975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Heading goes here</a:t>
            </a:r>
            <a:endParaRPr lang="en-NL" dirty="0"/>
          </a:p>
        </p:txBody>
      </p:sp>
      <p:sp>
        <p:nvSpPr>
          <p:cNvPr id="12" name="Dash Graphic - Light 2 Columns">
            <a:extLst>
              <a:ext uri="{FF2B5EF4-FFF2-40B4-BE49-F238E27FC236}">
                <a16:creationId xmlns:a16="http://schemas.microsoft.com/office/drawing/2014/main" id="{A8B1B47E-47BA-A143-AC42-4114C9BAFAEA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3" name="V Logo - Light 2 Columns">
            <a:extLst>
              <a:ext uri="{FF2B5EF4-FFF2-40B4-BE49-F238E27FC236}">
                <a16:creationId xmlns:a16="http://schemas.microsoft.com/office/drawing/2014/main" id="{E3C85E50-7514-F540-BCBF-6264C7278A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B4A27667-C514-7D45-8AF3-FEA00C58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4637DFA9-8013-374B-804B-218D2CC78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7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Text &amp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- Light Small Image">
            <a:extLst>
              <a:ext uri="{FF2B5EF4-FFF2-40B4-BE49-F238E27FC236}">
                <a16:creationId xmlns:a16="http://schemas.microsoft.com/office/drawing/2014/main" id="{CCE86D56-6C36-0149-8A2A-9D6F62DF78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0400" y="1143000"/>
            <a:ext cx="4571999" cy="4571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Heading Placeholder - Light Small Image">
            <a:extLst>
              <a:ext uri="{FF2B5EF4-FFF2-40B4-BE49-F238E27FC236}">
                <a16:creationId xmlns:a16="http://schemas.microsoft.com/office/drawing/2014/main" id="{760443FB-5A0F-364A-9CD5-CA440577E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704" y="1105774"/>
            <a:ext cx="5486399" cy="6046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4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Heading goes here</a:t>
            </a:r>
            <a:endParaRPr lang="en-NL" dirty="0"/>
          </a:p>
        </p:txBody>
      </p:sp>
      <p:sp>
        <p:nvSpPr>
          <p:cNvPr id="16" name="Body Copy Placeholder - Light Small Image">
            <a:extLst>
              <a:ext uri="{FF2B5EF4-FFF2-40B4-BE49-F238E27FC236}">
                <a16:creationId xmlns:a16="http://schemas.microsoft.com/office/drawing/2014/main" id="{76B01FF4-12BA-EB45-9869-252C7258A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80"/>
            <a:ext cx="5474823" cy="363782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Dash Graphic - Light Small Image">
            <a:extLst>
              <a:ext uri="{FF2B5EF4-FFF2-40B4-BE49-F238E27FC236}">
                <a16:creationId xmlns:a16="http://schemas.microsoft.com/office/drawing/2014/main" id="{35CA5DDB-BAF4-D448-BCE7-231C3DA34AEC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V Logo - Light Small Image">
            <a:extLst>
              <a:ext uri="{FF2B5EF4-FFF2-40B4-BE49-F238E27FC236}">
                <a16:creationId xmlns:a16="http://schemas.microsoft.com/office/drawing/2014/main" id="{11980EDC-9537-444F-8DFC-2DC59CC5C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10" name="Slide Number Placeholder - Dark Master">
            <a:extLst>
              <a:ext uri="{FF2B5EF4-FFF2-40B4-BE49-F238E27FC236}">
                <a16:creationId xmlns:a16="http://schemas.microsoft.com/office/drawing/2014/main" id="{CDC16BEF-3A46-3A49-BA4F-BF6A49D8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ooter Placeholder - Dark Master">
            <a:extLst>
              <a:ext uri="{FF2B5EF4-FFF2-40B4-BE49-F238E27FC236}">
                <a16:creationId xmlns:a16="http://schemas.microsoft.com/office/drawing/2014/main" id="{68EFC79C-3905-E144-8964-08E7D260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387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Text &amp;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Dash Graphic - Light Large Image">
            <a:extLst>
              <a:ext uri="{FF2B5EF4-FFF2-40B4-BE49-F238E27FC236}">
                <a16:creationId xmlns:a16="http://schemas.microsoft.com/office/drawing/2014/main" id="{B7114D83-78DD-9D49-BDDD-16804430974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  <a:endParaRPr lang="en-NL"/>
          </a:p>
        </p:txBody>
      </p:sp>
      <p:sp>
        <p:nvSpPr>
          <p:cNvPr id="10" name="Heading Placeholder Dash Graphic - Light Large Image">
            <a:extLst>
              <a:ext uri="{FF2B5EF4-FFF2-40B4-BE49-F238E27FC236}">
                <a16:creationId xmlns:a16="http://schemas.microsoft.com/office/drawing/2014/main" id="{E810D892-5A91-F14D-AED7-80ECA9160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21" y="1033798"/>
            <a:ext cx="6400801" cy="14351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000" b="1" i="0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Bold Heading Goes Here</a:t>
            </a:r>
            <a:endParaRPr lang="en-NL" dirty="0"/>
          </a:p>
        </p:txBody>
      </p:sp>
      <p:sp>
        <p:nvSpPr>
          <p:cNvPr id="11" name="Body Copy Placeholder Dash Graphic - Light Large Image">
            <a:extLst>
              <a:ext uri="{FF2B5EF4-FFF2-40B4-BE49-F238E27FC236}">
                <a16:creationId xmlns:a16="http://schemas.microsoft.com/office/drawing/2014/main" id="{83FD9D0E-4AA3-B847-9AD3-4E9A1CF52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1" y="2926947"/>
            <a:ext cx="4089721" cy="3190513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0663"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sh Graphic - Light Large Image">
            <a:extLst>
              <a:ext uri="{FF2B5EF4-FFF2-40B4-BE49-F238E27FC236}">
                <a16:creationId xmlns:a16="http://schemas.microsoft.com/office/drawing/2014/main" id="{2D25018D-D8A4-4B40-A941-4B939F2A2CF6}"/>
              </a:ext>
            </a:extLst>
          </p:cNvPr>
          <p:cNvSpPr>
            <a:spLocks/>
          </p:cNvSpPr>
          <p:nvPr userDrawn="1"/>
        </p:nvSpPr>
        <p:spPr>
          <a:xfrm flipH="1">
            <a:off x="609600" y="688015"/>
            <a:ext cx="752472" cy="123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N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299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- Light Thank You">
            <a:extLst>
              <a:ext uri="{FF2B5EF4-FFF2-40B4-BE49-F238E27FC236}">
                <a16:creationId xmlns:a16="http://schemas.microsoft.com/office/drawing/2014/main" id="{572CC1CD-A906-EF40-BCB9-DD18F5B4F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343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  <a:endParaRPr lang="en-NL"/>
          </a:p>
        </p:txBody>
      </p:sp>
      <p:sp>
        <p:nvSpPr>
          <p:cNvPr id="9" name="Thank You Title - Light Thank You">
            <a:extLst>
              <a:ext uri="{FF2B5EF4-FFF2-40B4-BE49-F238E27FC236}">
                <a16:creationId xmlns:a16="http://schemas.microsoft.com/office/drawing/2014/main" id="{9E1128F5-971A-3042-9A4D-2E3A364E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613" y="3004748"/>
            <a:ext cx="10941752" cy="2424033"/>
          </a:xfrm>
          <a:prstGeom prst="rect">
            <a:avLst/>
          </a:prstGeom>
          <a:effectLst/>
        </p:spPr>
        <p:txBody>
          <a:bodyPr anchor="ctr" anchorCtr="0"/>
          <a:lstStyle>
            <a:lvl1pPr>
              <a:defRPr sz="14400" b="1" i="0" spc="-150">
                <a:solidFill>
                  <a:schemeClr val="tx1"/>
                </a:solidFill>
                <a:effectLst>
                  <a:glow rad="330200">
                    <a:schemeClr val="bg1">
                      <a:alpha val="40000"/>
                    </a:schemeClr>
                  </a:glow>
                </a:effectLs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Thank You</a:t>
            </a:r>
            <a:endParaRPr lang="en-NL" dirty="0"/>
          </a:p>
        </p:txBody>
      </p:sp>
      <p:sp>
        <p:nvSpPr>
          <p:cNvPr id="11" name="Presenter Nme/Title Placeholder - Light Thank You">
            <a:extLst>
              <a:ext uri="{FF2B5EF4-FFF2-40B4-BE49-F238E27FC236}">
                <a16:creationId xmlns:a16="http://schemas.microsoft.com/office/drawing/2014/main" id="{3D7A0202-4B9A-BB44-B726-690D701ED6F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69742" y="5032646"/>
            <a:ext cx="5126257" cy="358876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1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Presenter Name, Presenter Title</a:t>
            </a:r>
          </a:p>
        </p:txBody>
      </p:sp>
      <p:sp>
        <p:nvSpPr>
          <p:cNvPr id="16" name="Presenter Email/Phone Number Placeholder - Light Thank You">
            <a:extLst>
              <a:ext uri="{FF2B5EF4-FFF2-40B4-BE49-F238E27FC236}">
                <a16:creationId xmlns:a16="http://schemas.microsoft.com/office/drawing/2014/main" id="{DDE45DF4-E73E-B34A-A992-E6947B91AD8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69742" y="5309798"/>
            <a:ext cx="5126257" cy="604113"/>
          </a:xfrm>
          <a:prstGeom prst="rect">
            <a:avLst/>
          </a:prstGeom>
        </p:spPr>
        <p:txBody>
          <a:bodyPr bIns="46800" anchor="t" anchorCtr="0"/>
          <a:lstStyle>
            <a:lvl1pPr marL="0" indent="0" algn="l">
              <a:lnSpc>
                <a:spcPct val="100000"/>
              </a:lnSpc>
              <a:buNone/>
              <a:defRPr sz="1800"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Email</a:t>
            </a:r>
            <a:br>
              <a:rPr lang="en-US" dirty="0"/>
            </a:br>
            <a:r>
              <a:rPr lang="en-US" dirty="0"/>
              <a:t>Phone Number</a:t>
            </a:r>
          </a:p>
        </p:txBody>
      </p:sp>
      <p:pic>
        <p:nvPicPr>
          <p:cNvPr id="14" name="Valtech Logo - Light Thank You">
            <a:extLst>
              <a:ext uri="{FF2B5EF4-FFF2-40B4-BE49-F238E27FC236}">
                <a16:creationId xmlns:a16="http://schemas.microsoft.com/office/drawing/2014/main" id="{83FF3268-95D7-7A4B-8284-8F4149E9F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629" y="6335999"/>
            <a:ext cx="1550750" cy="315721"/>
          </a:xfrm>
          <a:prstGeom prst="rect">
            <a:avLst/>
          </a:prstGeom>
        </p:spPr>
      </p:pic>
      <p:sp>
        <p:nvSpPr>
          <p:cNvPr id="12" name="Slide Number Placeholder - Dark Master">
            <a:extLst>
              <a:ext uri="{FF2B5EF4-FFF2-40B4-BE49-F238E27FC236}">
                <a16:creationId xmlns:a16="http://schemas.microsoft.com/office/drawing/2014/main" id="{12FA0C5F-9809-B34D-B0E9-3B2D6DB65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ooter Placeholder - Dark Master">
            <a:extLst>
              <a:ext uri="{FF2B5EF4-FFF2-40B4-BE49-F238E27FC236}">
                <a16:creationId xmlns:a16="http://schemas.microsoft.com/office/drawing/2014/main" id="{86BD0A70-BF3E-344D-BEA6-790808D45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3120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 Logo - Light Blank">
            <a:extLst>
              <a:ext uri="{FF2B5EF4-FFF2-40B4-BE49-F238E27FC236}">
                <a16:creationId xmlns:a16="http://schemas.microsoft.com/office/drawing/2014/main" id="{8D42C22C-AF87-2A4A-8E4F-7581B858B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6" name="Slide Number Placeholder - Dark Master">
            <a:extLst>
              <a:ext uri="{FF2B5EF4-FFF2-40B4-BE49-F238E27FC236}">
                <a16:creationId xmlns:a16="http://schemas.microsoft.com/office/drawing/2014/main" id="{7E223681-9E5E-BA4F-9B98-51A7BC5A2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Footer Placeholder - Dark Master">
            <a:extLst>
              <a:ext uri="{FF2B5EF4-FFF2-40B4-BE49-F238E27FC236}">
                <a16:creationId xmlns:a16="http://schemas.microsoft.com/office/drawing/2014/main" id="{5EB291AA-EB0E-FD4C-8227-3C8BADA9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930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esentation Title Placeholder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NL" dirty="0"/>
          </a:p>
        </p:txBody>
      </p:sp>
      <p:sp>
        <p:nvSpPr>
          <p:cNvPr id="3" name="Body Copy Placeholder Master">
            <a:extLst>
              <a:ext uri="{FF2B5EF4-FFF2-40B4-BE49-F238E27FC236}">
                <a16:creationId xmlns:a16="http://schemas.microsoft.com/office/drawing/2014/main" id="{0EBB903F-3ABE-C24E-9894-B6713D62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574" y="2465119"/>
            <a:ext cx="9151937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- Dark Master">
            <a:extLst>
              <a:ext uri="{FF2B5EF4-FFF2-40B4-BE49-F238E27FC236}">
                <a16:creationId xmlns:a16="http://schemas.microsoft.com/office/drawing/2014/main" id="{B000A764-924D-2047-9127-2ED7A74E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ooter Placeholder - Dark Master">
            <a:extLst>
              <a:ext uri="{FF2B5EF4-FFF2-40B4-BE49-F238E27FC236}">
                <a16:creationId xmlns:a16="http://schemas.microsoft.com/office/drawing/2014/main" id="{D96C7F87-6857-6449-A408-D1F248F17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9" r:id="rId2"/>
    <p:sldLayoutId id="2147483724" r:id="rId3"/>
    <p:sldLayoutId id="2147483713" r:id="rId4"/>
    <p:sldLayoutId id="2147483693" r:id="rId5"/>
    <p:sldLayoutId id="2147483714" r:id="rId6"/>
    <p:sldLayoutId id="2147483666" r:id="rId7"/>
    <p:sldLayoutId id="2147483675" r:id="rId8"/>
    <p:sldLayoutId id="2147483655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</a:buBlip>
        <a:tabLst/>
        <a:defRPr lang="en-US" sz="2000" b="0" i="0" kern="1200" spc="0" dirty="0" smtClean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8" pos="960">
          <p15:clr>
            <a:srgbClr val="F26B43"/>
          </p15:clr>
        </p15:guide>
        <p15:guide id="11" pos="4992" userDrawn="1">
          <p15:clr>
            <a:srgbClr val="F26B43"/>
          </p15:clr>
        </p15:guide>
        <p15:guide id="13" pos="5568" userDrawn="1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 userDrawn="1">
          <p15:clr>
            <a:srgbClr val="F26B43"/>
          </p15:clr>
        </p15:guide>
        <p15:guide id="19" orient="horz" pos="1296" userDrawn="1">
          <p15:clr>
            <a:srgbClr val="F26B43"/>
          </p15:clr>
        </p15:guide>
        <p15:guide id="21" orient="horz" pos="1008" userDrawn="1">
          <p15:clr>
            <a:srgbClr val="F26B43"/>
          </p15:clr>
        </p15:guide>
        <p15:guide id="22" orient="horz" pos="2448" userDrawn="1">
          <p15:clr>
            <a:srgbClr val="F26B43"/>
          </p15:clr>
        </p15:guide>
        <p15:guide id="23" orient="horz" pos="2736" userDrawn="1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 userDrawn="1">
          <p15:clr>
            <a:srgbClr val="F26B43"/>
          </p15:clr>
        </p15:guide>
        <p15:guide id="27" orient="horz" pos="3312" userDrawn="1">
          <p15:clr>
            <a:srgbClr val="F26B43"/>
          </p15:clr>
        </p15:guide>
        <p15:guide id="28" pos="3264" userDrawn="1">
          <p15:clr>
            <a:srgbClr val="F26B43"/>
          </p15:clr>
        </p15:guide>
        <p15:guide id="29" pos="4416" userDrawn="1">
          <p15:clr>
            <a:srgbClr val="F26B43"/>
          </p15:clr>
        </p15:guide>
        <p15:guide id="30" orient="horz" pos="3600" userDrawn="1">
          <p15:clr>
            <a:srgbClr val="F26B43"/>
          </p15:clr>
        </p15:guide>
        <p15:guide id="31" orient="horz" pos="2160" userDrawn="1">
          <p15:clr>
            <a:srgbClr val="F26B43"/>
          </p15:clr>
        </p15:guide>
        <p15:guide id="32" orient="horz" pos="1584" userDrawn="1">
          <p15:clr>
            <a:srgbClr val="F26B43"/>
          </p15:clr>
        </p15:guide>
        <p15:guide id="33" orient="horz" pos="3024" userDrawn="1">
          <p15:clr>
            <a:srgbClr val="F26B43"/>
          </p15:clr>
        </p15:guide>
        <p15:guide id="34" pos="1536" userDrawn="1">
          <p15:clr>
            <a:srgbClr val="F26B43"/>
          </p15:clr>
        </p15:guide>
        <p15:guide id="35" pos="6144" userDrawn="1">
          <p15:clr>
            <a:srgbClr val="F26B43"/>
          </p15:clr>
        </p15:guide>
        <p15:guide id="36" orient="horz" pos="432" userDrawn="1">
          <p15:clr>
            <a:srgbClr val="F26B43"/>
          </p15:clr>
        </p15:guide>
        <p15:guide id="37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ading Placeholder - Dark Master">
            <a:extLst>
              <a:ext uri="{FF2B5EF4-FFF2-40B4-BE49-F238E27FC236}">
                <a16:creationId xmlns:a16="http://schemas.microsoft.com/office/drawing/2014/main" id="{82865E47-21E3-424C-B760-79CAD34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9" y="1025656"/>
            <a:ext cx="9175282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NL" dirty="0"/>
          </a:p>
        </p:txBody>
      </p:sp>
      <p:pic>
        <p:nvPicPr>
          <p:cNvPr id="23" name="V Logo - Dark Master">
            <a:extLst>
              <a:ext uri="{FF2B5EF4-FFF2-40B4-BE49-F238E27FC236}">
                <a16:creationId xmlns:a16="http://schemas.microsoft.com/office/drawing/2014/main" id="{60527E3B-9B44-BB47-B895-29A65D97EC6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5059" y="6254719"/>
            <a:ext cx="542925" cy="542925"/>
          </a:xfrm>
          <a:prstGeom prst="rect">
            <a:avLst/>
          </a:prstGeom>
        </p:spPr>
      </p:pic>
      <p:sp>
        <p:nvSpPr>
          <p:cNvPr id="8" name="Slide Number Placeholder - Dark Master">
            <a:extLst>
              <a:ext uri="{FF2B5EF4-FFF2-40B4-BE49-F238E27FC236}">
                <a16:creationId xmlns:a16="http://schemas.microsoft.com/office/drawing/2014/main" id="{5C25924D-2B85-F145-8C09-1F11EBF5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18759" y="6335999"/>
            <a:ext cx="495955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NL" sz="800" b="1" i="0" kern="1200" smtClean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6B1BDC8-7E78-6C4D-8AAB-83832D4CDEE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ooter Placeholder - Dark Master">
            <a:extLst>
              <a:ext uri="{FF2B5EF4-FFF2-40B4-BE49-F238E27FC236}">
                <a16:creationId xmlns:a16="http://schemas.microsoft.com/office/drawing/2014/main" id="{9E6B4953-BA87-554A-AE2B-E50D4114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9641" y="6343186"/>
            <a:ext cx="2519118" cy="360000"/>
          </a:xfrm>
          <a:prstGeom prst="rect">
            <a:avLst/>
          </a:prstGeom>
        </p:spPr>
        <p:txBody>
          <a:bodyPr vert="horz" lIns="91440" tIns="45720" rIns="91440" bIns="91440" rtlCol="0" anchor="ctr">
            <a:noAutofit/>
          </a:bodyPr>
          <a:lstStyle>
            <a:lvl1pPr algn="r">
              <a:defRPr sz="800" b="1" i="0" spc="0">
                <a:solidFill>
                  <a:schemeClr val="accent6">
                    <a:lumMod val="50000"/>
                  </a:schemeClr>
                </a:solidFill>
                <a:latin typeface="Helvetica Neue LT Std 75" panose="020B0604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>
                <a:latin typeface="Helvetica Neue" panose="02000503000000020004" pitchFamily="2" charset="0"/>
              </a:rPr>
              <a:t>VPTT 2020 4.4.7.4 RC       </a:t>
            </a:r>
            <a:r>
              <a:rPr lang="en-GB" sz="1200" dirty="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13" name="Body Copy Placeholder - Dark Master">
            <a:extLst>
              <a:ext uri="{FF2B5EF4-FFF2-40B4-BE49-F238E27FC236}">
                <a16:creationId xmlns:a16="http://schemas.microsoft.com/office/drawing/2014/main" id="{C628577F-3664-ED44-9A44-629A13B9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34" y="2466975"/>
            <a:ext cx="9151936" cy="3688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62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b="1" i="0" kern="1200" spc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0663" algn="l" defTabSz="4572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465138" indent="-233363" algn="l" defTabSz="4572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687388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920750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11430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1000"/>
        </a:spcAft>
        <a:buSzPct val="109000"/>
        <a:buFontTx/>
        <a:buBlip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</a:buBlip>
        <a:tabLst/>
        <a:defRPr lang="en-US" sz="2000" b="0" i="0" kern="1200" spc="0" dirty="0" smtClean="0">
          <a:solidFill>
            <a:schemeClr val="bg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2688">
          <p15:clr>
            <a:srgbClr val="F26B43"/>
          </p15:clr>
        </p15:guide>
        <p15:guide id="6" pos="2112">
          <p15:clr>
            <a:srgbClr val="F26B43"/>
          </p15:clr>
        </p15:guide>
        <p15:guide id="8" pos="960">
          <p15:clr>
            <a:srgbClr val="F26B43"/>
          </p15:clr>
        </p15:guide>
        <p15:guide id="11" pos="4992">
          <p15:clr>
            <a:srgbClr val="F26B43"/>
          </p15:clr>
        </p15:guide>
        <p15:guide id="13" pos="5568">
          <p15:clr>
            <a:srgbClr val="F26B43"/>
          </p15:clr>
        </p15:guide>
        <p15:guide id="15" pos="6720">
          <p15:clr>
            <a:srgbClr val="F26B43"/>
          </p15:clr>
        </p15:guide>
        <p15:guide id="18" orient="horz" pos="1872">
          <p15:clr>
            <a:srgbClr val="F26B43"/>
          </p15:clr>
        </p15:guide>
        <p15:guide id="19" orient="horz" pos="1296">
          <p15:clr>
            <a:srgbClr val="F26B43"/>
          </p15:clr>
        </p15:guide>
        <p15:guide id="21" orient="horz" pos="1008">
          <p15:clr>
            <a:srgbClr val="F26B43"/>
          </p15:clr>
        </p15:guide>
        <p15:guide id="22" orient="horz" pos="2448">
          <p15:clr>
            <a:srgbClr val="F26B43"/>
          </p15:clr>
        </p15:guide>
        <p15:guide id="23" orient="horz" pos="2736">
          <p15:clr>
            <a:srgbClr val="F26B43"/>
          </p15:clr>
        </p15:guide>
        <p15:guide id="24" pos="384">
          <p15:clr>
            <a:srgbClr val="F26B43"/>
          </p15:clr>
        </p15:guide>
        <p15:guide id="25" pos="7296">
          <p15:clr>
            <a:srgbClr val="F26B43"/>
          </p15:clr>
        </p15:guide>
        <p15:guide id="26" orient="horz" pos="720">
          <p15:clr>
            <a:srgbClr val="F26B43"/>
          </p15:clr>
        </p15:guide>
        <p15:guide id="27" orient="horz" pos="3312">
          <p15:clr>
            <a:srgbClr val="F26B43"/>
          </p15:clr>
        </p15:guide>
        <p15:guide id="28" pos="3264">
          <p15:clr>
            <a:srgbClr val="F26B43"/>
          </p15:clr>
        </p15:guide>
        <p15:guide id="29" pos="4416">
          <p15:clr>
            <a:srgbClr val="F26B43"/>
          </p15:clr>
        </p15:guide>
        <p15:guide id="30" orient="horz" pos="360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3024">
          <p15:clr>
            <a:srgbClr val="F26B43"/>
          </p15:clr>
        </p15:guide>
        <p15:guide id="34" pos="1536">
          <p15:clr>
            <a:srgbClr val="F26B43"/>
          </p15:clr>
        </p15:guide>
        <p15:guide id="35" pos="6144">
          <p15:clr>
            <a:srgbClr val="F26B43"/>
          </p15:clr>
        </p15:guide>
        <p15:guide id="36" orient="horz" pos="432">
          <p15:clr>
            <a:srgbClr val="F26B43"/>
          </p15:clr>
        </p15:guide>
        <p15:guide id="37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6D198F-DAC6-43B4-BB06-17055BCD28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 Name: E-Square-V</a:t>
            </a:r>
          </a:p>
          <a:p>
            <a:r>
              <a:rPr lang="en-US" dirty="0"/>
              <a:t>Category</a:t>
            </a:r>
          </a:p>
          <a:p>
            <a:pPr lvl="1"/>
            <a:r>
              <a:rPr lang="en-US" dirty="0"/>
              <a:t>Best Addition to the Sitecore-MVP Site</a:t>
            </a:r>
          </a:p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Vimalprakash M</a:t>
            </a:r>
          </a:p>
          <a:p>
            <a:pPr lvl="1"/>
            <a:r>
              <a:rPr lang="en-US" dirty="0"/>
              <a:t>Ezhilarasan R</a:t>
            </a:r>
          </a:p>
          <a:p>
            <a:pPr lvl="1"/>
            <a:r>
              <a:rPr lang="en-US" dirty="0"/>
              <a:t>Elakkuvan Rajamani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7B7EE-74BD-47B8-85ED-F31A9A54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Hackathon 2022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8FD3092-0BB9-45E6-9B54-E2E0F106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310" y="5952919"/>
            <a:ext cx="4762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30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334D0-56B3-4B76-B268-4684C75FC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Sitecore 10.2</a:t>
            </a:r>
          </a:p>
          <a:p>
            <a:r>
              <a:rPr lang="en-US" dirty="0"/>
              <a:t>Uses dotnet Rendering SDK</a:t>
            </a:r>
          </a:p>
          <a:p>
            <a:r>
              <a:rPr lang="en-US" dirty="0"/>
              <a:t>JSS Headless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CD9CA-1F26-4FDC-B600-1EE06E5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MVP-Site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A0F12-D973-4B92-B582-D7288064F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1BDC8-7E78-6C4D-8AAB-83832D4CDEE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1539-7778-4273-BAF5-29C60ABCE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420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334D0-56B3-4B76-B268-4684C75FC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40" y="2012775"/>
            <a:ext cx="10982460" cy="4083225"/>
          </a:xfrm>
        </p:spPr>
        <p:txBody>
          <a:bodyPr/>
          <a:lstStyle/>
          <a:p>
            <a:pPr marL="79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CD9CA-1F26-4FDC-B600-1EE06E5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Behinds the scenes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A0F12-D973-4B92-B582-D7288064F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1BDC8-7E78-6C4D-8AAB-83832D4CDEE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1539-7778-4273-BAF5-29C60ABCE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F3280-CA9A-4C0F-A1E6-8D05836AF945}"/>
              </a:ext>
            </a:extLst>
          </p:cNvPr>
          <p:cNvSpPr/>
          <p:nvPr/>
        </p:nvSpPr>
        <p:spPr>
          <a:xfrm>
            <a:off x="3351456" y="3544096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5FA95-BAA8-4A9B-8C7E-EA8147308B55}"/>
              </a:ext>
            </a:extLst>
          </p:cNvPr>
          <p:cNvSpPr txBox="1"/>
          <p:nvPr/>
        </p:nvSpPr>
        <p:spPr>
          <a:xfrm>
            <a:off x="3608262" y="3649914"/>
            <a:ext cx="93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Rendering</a:t>
            </a:r>
            <a:br>
              <a:rPr lang="en-US" sz="1400" dirty="0"/>
            </a:br>
            <a:r>
              <a:rPr lang="en-US" sz="1400" dirty="0"/>
              <a:t> Host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5D94E2-EADC-4FDF-B017-43AA3DFE4A1B}"/>
              </a:ext>
            </a:extLst>
          </p:cNvPr>
          <p:cNvSpPr/>
          <p:nvPr/>
        </p:nvSpPr>
        <p:spPr>
          <a:xfrm>
            <a:off x="6792747" y="4546987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602EB-C04D-4104-A03C-EDA8D9F7840F}"/>
              </a:ext>
            </a:extLst>
          </p:cNvPr>
          <p:cNvSpPr txBox="1"/>
          <p:nvPr/>
        </p:nvSpPr>
        <p:spPr>
          <a:xfrm>
            <a:off x="7107773" y="4476796"/>
            <a:ext cx="815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sz="1400" dirty="0"/>
            </a:br>
            <a:r>
              <a:rPr lang="en-US" sz="1400" dirty="0"/>
              <a:t> Sitecore</a:t>
            </a:r>
            <a:br>
              <a:rPr lang="en-US" sz="1400" dirty="0"/>
            </a:br>
            <a:r>
              <a:rPr lang="en-US" sz="1400" dirty="0"/>
              <a:t> CD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3B3F97-6616-46D5-A8BF-0089738258B2}"/>
              </a:ext>
            </a:extLst>
          </p:cNvPr>
          <p:cNvSpPr/>
          <p:nvPr/>
        </p:nvSpPr>
        <p:spPr>
          <a:xfrm>
            <a:off x="6792747" y="2350136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EE446-A9A5-4379-A4BC-698CB7989E9C}"/>
              </a:ext>
            </a:extLst>
          </p:cNvPr>
          <p:cNvSpPr txBox="1"/>
          <p:nvPr/>
        </p:nvSpPr>
        <p:spPr>
          <a:xfrm>
            <a:off x="7107774" y="2455954"/>
            <a:ext cx="815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Sitecore </a:t>
            </a:r>
            <a:br>
              <a:rPr lang="en-US" sz="1400" dirty="0"/>
            </a:br>
            <a:r>
              <a:rPr lang="en-US" sz="1400" dirty="0"/>
              <a:t>CM</a:t>
            </a:r>
          </a:p>
          <a:p>
            <a:pPr algn="ctr"/>
            <a:endParaRPr lang="en-US" sz="1400" dirty="0"/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415705D3-8901-421D-8F38-24659EAF0D77}"/>
              </a:ext>
            </a:extLst>
          </p:cNvPr>
          <p:cNvSpPr/>
          <p:nvPr/>
        </p:nvSpPr>
        <p:spPr>
          <a:xfrm>
            <a:off x="1021211" y="3649914"/>
            <a:ext cx="1160207" cy="612648"/>
          </a:xfrm>
          <a:prstGeom prst="cloud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18EC87-1767-414F-8B59-D8CE14B06208}"/>
              </a:ext>
            </a:extLst>
          </p:cNvPr>
          <p:cNvSpPr txBox="1"/>
          <p:nvPr/>
        </p:nvSpPr>
        <p:spPr>
          <a:xfrm>
            <a:off x="1226083" y="3725405"/>
            <a:ext cx="7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Sitecore </a:t>
            </a:r>
            <a:br>
              <a:rPr lang="en-US" sz="1200" dirty="0"/>
            </a:br>
            <a:r>
              <a:rPr lang="en-US" sz="1200" dirty="0"/>
              <a:t>MVP Site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67BBC6-9445-4964-822A-8FFF4129AFF0}"/>
              </a:ext>
            </a:extLst>
          </p:cNvPr>
          <p:cNvCxnSpPr/>
          <p:nvPr/>
        </p:nvCxnSpPr>
        <p:spPr>
          <a:xfrm>
            <a:off x="2387895" y="3956237"/>
            <a:ext cx="8357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EE7987-B53F-46CA-AA97-EC84436F7533}"/>
              </a:ext>
            </a:extLst>
          </p:cNvPr>
          <p:cNvCxnSpPr>
            <a:cxnSpLocks/>
          </p:cNvCxnSpPr>
          <p:nvPr/>
        </p:nvCxnSpPr>
        <p:spPr>
          <a:xfrm>
            <a:off x="5007237" y="4079685"/>
            <a:ext cx="1537482" cy="934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79322-9232-45BD-BB5D-81F2FCC51CE5}"/>
              </a:ext>
            </a:extLst>
          </p:cNvPr>
          <p:cNvCxnSpPr>
            <a:cxnSpLocks/>
          </p:cNvCxnSpPr>
          <p:nvPr/>
        </p:nvCxnSpPr>
        <p:spPr>
          <a:xfrm>
            <a:off x="7515416" y="3232785"/>
            <a:ext cx="0" cy="1107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14BEC7-3A5E-4186-AC4B-D7650A4969C2}"/>
              </a:ext>
            </a:extLst>
          </p:cNvPr>
          <p:cNvSpPr txBox="1"/>
          <p:nvPr/>
        </p:nvSpPr>
        <p:spPr>
          <a:xfrm>
            <a:off x="4313284" y="4683583"/>
            <a:ext cx="1932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Sitecore JSS Layout</a:t>
            </a:r>
            <a:br>
              <a:rPr lang="en-US" sz="1400" dirty="0"/>
            </a:br>
            <a:r>
              <a:rPr lang="en-US" sz="1400" dirty="0"/>
              <a:t>Service Request by</a:t>
            </a:r>
            <a:br>
              <a:rPr lang="en-US" sz="1400" dirty="0"/>
            </a:br>
            <a:r>
              <a:rPr lang="en-US" sz="1400" dirty="0" err="1"/>
              <a:t>DefaultRequest</a:t>
            </a:r>
            <a:r>
              <a:rPr lang="en-US" sz="1400" dirty="0"/>
              <a:t> Handler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C6D36D-C312-424A-8717-6FB3116E4F04}"/>
              </a:ext>
            </a:extLst>
          </p:cNvPr>
          <p:cNvSpPr txBox="1"/>
          <p:nvPr/>
        </p:nvSpPr>
        <p:spPr>
          <a:xfrm>
            <a:off x="7565430" y="360374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Publish</a:t>
            </a:r>
          </a:p>
        </p:txBody>
      </p: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ED2D8FA2-D33B-45EB-BF96-6E1A1E93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068" y="2455954"/>
            <a:ext cx="498117" cy="498117"/>
          </a:xfrm>
          <a:prstGeom prst="rect">
            <a:avLst/>
          </a:prstGeom>
        </p:spPr>
      </p:pic>
      <p:pic>
        <p:nvPicPr>
          <p:cNvPr id="38" name="Graphic 37" descr="Database outline">
            <a:extLst>
              <a:ext uri="{FF2B5EF4-FFF2-40B4-BE49-F238E27FC236}">
                <a16:creationId xmlns:a16="http://schemas.microsoft.com/office/drawing/2014/main" id="{217788E4-970A-472B-94F0-71FFEC6C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067" y="4708686"/>
            <a:ext cx="498117" cy="4981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9D90147-7105-497D-B1B6-58C16AF261A5}"/>
              </a:ext>
            </a:extLst>
          </p:cNvPr>
          <p:cNvSpPr txBox="1"/>
          <p:nvPr/>
        </p:nvSpPr>
        <p:spPr>
          <a:xfrm>
            <a:off x="8765210" y="2542757"/>
            <a:ext cx="70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22F33E-6885-49E1-8EC2-DC65D984CFF2}"/>
              </a:ext>
            </a:extLst>
          </p:cNvPr>
          <p:cNvSpPr txBox="1"/>
          <p:nvPr/>
        </p:nvSpPr>
        <p:spPr>
          <a:xfrm>
            <a:off x="8779562" y="4803855"/>
            <a:ext cx="52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Web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406824-4BE4-4C1C-BC4A-AAFA4C6D4A33}"/>
              </a:ext>
            </a:extLst>
          </p:cNvPr>
          <p:cNvSpPr txBox="1"/>
          <p:nvPr/>
        </p:nvSpPr>
        <p:spPr>
          <a:xfrm>
            <a:off x="1868129" y="2286677"/>
            <a:ext cx="4067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Current Sitecore MVP Site Working </a:t>
            </a:r>
            <a:r>
              <a:rPr lang="en-US" sz="1600" b="1" dirty="0" err="1"/>
              <a:t>Behaviour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25065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5" grpId="0"/>
      <p:bldP spid="36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9F91A-9B02-4011-AEC6-2D6EEE6F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Edge</a:t>
            </a:r>
          </a:p>
          <a:p>
            <a:r>
              <a:rPr lang="en-US" dirty="0"/>
              <a:t>Not possible to switch between Ex. Edge and JSS Headless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E4F68-B041-4A54-B5D0-09F12665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currently missing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450E-34B2-46C2-8173-06B34C96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1BDC8-7E78-6C4D-8AAB-83832D4CDEE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FE93-945A-49AF-8CD4-E877088A1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887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9F91A-9B02-4011-AEC6-2D6EEE6F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Experience Edge</a:t>
            </a:r>
          </a:p>
          <a:p>
            <a:r>
              <a:rPr lang="en-US" dirty="0"/>
              <a:t>Two additional Foundation Layers</a:t>
            </a:r>
          </a:p>
          <a:p>
            <a:pPr lvl="1"/>
            <a:r>
              <a:rPr lang="en-US" dirty="0" err="1"/>
              <a:t>CutomLayoutRequestHandlers</a:t>
            </a:r>
            <a:endParaRPr lang="en-US" dirty="0"/>
          </a:p>
          <a:p>
            <a:pPr lvl="1"/>
            <a:r>
              <a:rPr lang="en-US" dirty="0" err="1"/>
              <a:t>CustomGraphQLEdgeConnector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E4F68-B041-4A54-B5D0-09F12665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Addition to the MVP-Site?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450E-34B2-46C2-8173-06B34C96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1BDC8-7E78-6C4D-8AAB-83832D4CDEE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FE93-945A-49AF-8CD4-E877088A1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75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9F91A-9B02-4011-AEC6-2D6EEE6F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9933" y="2000785"/>
            <a:ext cx="12223346" cy="4330411"/>
          </a:xfrm>
        </p:spPr>
        <p:txBody>
          <a:bodyPr/>
          <a:lstStyle/>
          <a:p>
            <a:pPr marL="7937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E4F68-B041-4A54-B5D0-09F12665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it work with new approach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450E-34B2-46C2-8173-06B34C96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1BDC8-7E78-6C4D-8AAB-83832D4CDEE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FE93-945A-49AF-8CD4-E877088A1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0ECAD-4E69-4B1A-8FEC-F49250F25C8B}"/>
              </a:ext>
            </a:extLst>
          </p:cNvPr>
          <p:cNvSpPr/>
          <p:nvPr/>
        </p:nvSpPr>
        <p:spPr>
          <a:xfrm>
            <a:off x="2169942" y="3749250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B95E2-FB1B-4F46-9D7A-5013A1D91614}"/>
              </a:ext>
            </a:extLst>
          </p:cNvPr>
          <p:cNvSpPr txBox="1"/>
          <p:nvPr/>
        </p:nvSpPr>
        <p:spPr>
          <a:xfrm>
            <a:off x="2426748" y="3885846"/>
            <a:ext cx="93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Rendering</a:t>
            </a:r>
            <a:br>
              <a:rPr lang="en-US" sz="1400" dirty="0"/>
            </a:br>
            <a:r>
              <a:rPr lang="en-US" sz="1400" dirty="0"/>
              <a:t> Host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99CBBAF-6AB4-49FB-A1A0-11379EC8F03C}"/>
              </a:ext>
            </a:extLst>
          </p:cNvPr>
          <p:cNvSpPr/>
          <p:nvPr/>
        </p:nvSpPr>
        <p:spPr>
          <a:xfrm>
            <a:off x="327826" y="3823764"/>
            <a:ext cx="1160207" cy="612648"/>
          </a:xfrm>
          <a:prstGeom prst="cloud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882B0-6CEB-4957-8E21-0ABAF0655A0A}"/>
              </a:ext>
            </a:extLst>
          </p:cNvPr>
          <p:cNvSpPr txBox="1"/>
          <p:nvPr/>
        </p:nvSpPr>
        <p:spPr>
          <a:xfrm>
            <a:off x="546642" y="3885319"/>
            <a:ext cx="75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Sitecore </a:t>
            </a:r>
            <a:br>
              <a:rPr lang="en-US" sz="1200" dirty="0"/>
            </a:br>
            <a:r>
              <a:rPr lang="en-US" sz="1200" dirty="0"/>
              <a:t>MVP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32A02-91CE-4AC3-8E57-2DBC05A2D6DB}"/>
              </a:ext>
            </a:extLst>
          </p:cNvPr>
          <p:cNvSpPr/>
          <p:nvPr/>
        </p:nvSpPr>
        <p:spPr>
          <a:xfrm>
            <a:off x="4311643" y="2666761"/>
            <a:ext cx="2519024" cy="302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3A46C7-0AB6-46AD-96C7-CA43C1087C79}"/>
              </a:ext>
            </a:extLst>
          </p:cNvPr>
          <p:cNvSpPr/>
          <p:nvPr/>
        </p:nvSpPr>
        <p:spPr>
          <a:xfrm>
            <a:off x="4881559" y="2953182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CustomLayoutRequestHandler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2AE55-598B-4874-994E-702F6948A550}"/>
              </a:ext>
            </a:extLst>
          </p:cNvPr>
          <p:cNvSpPr/>
          <p:nvPr/>
        </p:nvSpPr>
        <p:spPr>
          <a:xfrm>
            <a:off x="4898403" y="4538626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GraphQLEdgeConnector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51B552-E814-4CAC-B46F-1669D23EFC4A}"/>
              </a:ext>
            </a:extLst>
          </p:cNvPr>
          <p:cNvSpPr/>
          <p:nvPr/>
        </p:nvSpPr>
        <p:spPr>
          <a:xfrm>
            <a:off x="8106101" y="2666761"/>
            <a:ext cx="1268302" cy="2962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4FDB-C1B8-4E06-90A6-15123120C11B}"/>
              </a:ext>
            </a:extLst>
          </p:cNvPr>
          <p:cNvSpPr txBox="1"/>
          <p:nvPr/>
        </p:nvSpPr>
        <p:spPr>
          <a:xfrm>
            <a:off x="7929910" y="2138738"/>
            <a:ext cx="161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Sitecore Experience</a:t>
            </a:r>
            <a:br>
              <a:rPr lang="en-US" sz="1400" dirty="0"/>
            </a:br>
            <a:r>
              <a:rPr lang="en-US" sz="1400" dirty="0"/>
              <a:t>Edge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8D6A6-D241-401C-8DC3-A66E4A52E1BE}"/>
              </a:ext>
            </a:extLst>
          </p:cNvPr>
          <p:cNvCxnSpPr>
            <a:cxnSpLocks/>
          </p:cNvCxnSpPr>
          <p:nvPr/>
        </p:nvCxnSpPr>
        <p:spPr>
          <a:xfrm>
            <a:off x="5577038" y="3854522"/>
            <a:ext cx="0" cy="585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3B3EE-FAAC-42BE-834E-2F4E4F6111F1}"/>
              </a:ext>
            </a:extLst>
          </p:cNvPr>
          <p:cNvCxnSpPr>
            <a:cxnSpLocks/>
          </p:cNvCxnSpPr>
          <p:nvPr/>
        </p:nvCxnSpPr>
        <p:spPr>
          <a:xfrm>
            <a:off x="7044331" y="5157542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AAA5A-10B8-45F4-8F08-321A570EB544}"/>
              </a:ext>
            </a:extLst>
          </p:cNvPr>
          <p:cNvSpPr/>
          <p:nvPr/>
        </p:nvSpPr>
        <p:spPr>
          <a:xfrm>
            <a:off x="10638071" y="3643432"/>
            <a:ext cx="1445342" cy="796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886F3-32E0-46D6-922F-0D5388EC58C3}"/>
              </a:ext>
            </a:extLst>
          </p:cNvPr>
          <p:cNvSpPr txBox="1"/>
          <p:nvPr/>
        </p:nvSpPr>
        <p:spPr>
          <a:xfrm>
            <a:off x="10953098" y="3749250"/>
            <a:ext cx="815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Sitecore </a:t>
            </a:r>
            <a:br>
              <a:rPr lang="en-US" sz="1400" dirty="0"/>
            </a:br>
            <a:r>
              <a:rPr lang="en-US" sz="1400" dirty="0"/>
              <a:t>CM</a:t>
            </a:r>
          </a:p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32246-B5EB-4197-BE72-1A13CC15D308}"/>
              </a:ext>
            </a:extLst>
          </p:cNvPr>
          <p:cNvCxnSpPr>
            <a:cxnSpLocks/>
          </p:cNvCxnSpPr>
          <p:nvPr/>
        </p:nvCxnSpPr>
        <p:spPr>
          <a:xfrm flipH="1">
            <a:off x="9579747" y="4077268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8DFFB6-92F6-47EE-86D7-FDD8C9808C3D}"/>
              </a:ext>
            </a:extLst>
          </p:cNvPr>
          <p:cNvSpPr txBox="1"/>
          <p:nvPr/>
        </p:nvSpPr>
        <p:spPr>
          <a:xfrm>
            <a:off x="9679317" y="419309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Publish</a:t>
            </a: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4058B9A9-4347-4E82-9387-B49DC5F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3098" y="4545663"/>
            <a:ext cx="498117" cy="4981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4E8037-3B2F-4E92-AE41-A5FB73C41B54}"/>
              </a:ext>
            </a:extLst>
          </p:cNvPr>
          <p:cNvSpPr txBox="1"/>
          <p:nvPr/>
        </p:nvSpPr>
        <p:spPr>
          <a:xfrm>
            <a:off x="11339240" y="4632466"/>
            <a:ext cx="704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2B706D-2B25-4B08-B6BA-7DB06A509C11}"/>
              </a:ext>
            </a:extLst>
          </p:cNvPr>
          <p:cNvCxnSpPr>
            <a:cxnSpLocks/>
          </p:cNvCxnSpPr>
          <p:nvPr/>
        </p:nvCxnSpPr>
        <p:spPr>
          <a:xfrm>
            <a:off x="1629497" y="409138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732407-20F2-4A8A-B17C-AA9865E78A70}"/>
              </a:ext>
            </a:extLst>
          </p:cNvPr>
          <p:cNvCxnSpPr>
            <a:cxnSpLocks/>
          </p:cNvCxnSpPr>
          <p:nvPr/>
        </p:nvCxnSpPr>
        <p:spPr>
          <a:xfrm>
            <a:off x="3700512" y="4110766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BC615A-1F2C-46B8-AFE2-6E73D687EF16}"/>
              </a:ext>
            </a:extLst>
          </p:cNvPr>
          <p:cNvSpPr txBox="1"/>
          <p:nvPr/>
        </p:nvSpPr>
        <p:spPr>
          <a:xfrm>
            <a:off x="4520691" y="2254057"/>
            <a:ext cx="2112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 Foundation Layers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E9E91A-B909-49E2-96A2-38C878D32F25}"/>
              </a:ext>
            </a:extLst>
          </p:cNvPr>
          <p:cNvSpPr/>
          <p:nvPr/>
        </p:nvSpPr>
        <p:spPr>
          <a:xfrm>
            <a:off x="3252087" y="6130303"/>
            <a:ext cx="281848" cy="28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71B9A-301A-4DD3-AC5A-3DF6830E1F2B}"/>
              </a:ext>
            </a:extLst>
          </p:cNvPr>
          <p:cNvSpPr txBox="1"/>
          <p:nvPr/>
        </p:nvSpPr>
        <p:spPr>
          <a:xfrm>
            <a:off x="7053741" y="4551279"/>
            <a:ext cx="868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GraphQL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Request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E3635F-B3D8-4989-A78F-0759EA00F8B2}"/>
              </a:ext>
            </a:extLst>
          </p:cNvPr>
          <p:cNvCxnSpPr>
            <a:cxnSpLocks/>
          </p:cNvCxnSpPr>
          <p:nvPr/>
        </p:nvCxnSpPr>
        <p:spPr>
          <a:xfrm flipH="1">
            <a:off x="6996192" y="325727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E4C911-7919-41E5-8462-EAEDE2C1FBF9}"/>
              </a:ext>
            </a:extLst>
          </p:cNvPr>
          <p:cNvSpPr txBox="1"/>
          <p:nvPr/>
        </p:nvSpPr>
        <p:spPr>
          <a:xfrm>
            <a:off x="7046270" y="2691572"/>
            <a:ext cx="88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Layout</a:t>
            </a:r>
            <a:br>
              <a:rPr lang="en-US" sz="1400" dirty="0"/>
            </a:br>
            <a:r>
              <a:rPr lang="en-US" sz="1400" dirty="0"/>
              <a:t>Response</a:t>
            </a:r>
          </a:p>
        </p:txBody>
      </p:sp>
      <p:pic>
        <p:nvPicPr>
          <p:cNvPr id="33" name="Graphic 32" descr="Earth globe: Americas with solid fill">
            <a:extLst>
              <a:ext uri="{FF2B5EF4-FFF2-40B4-BE49-F238E27FC236}">
                <a16:creationId xmlns:a16="http://schemas.microsoft.com/office/drawing/2014/main" id="{1558015F-788B-47D7-A663-675C63C7A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6871" y="3081860"/>
            <a:ext cx="766137" cy="766137"/>
          </a:xfrm>
          <a:prstGeom prst="rect">
            <a:avLst/>
          </a:prstGeom>
        </p:spPr>
      </p:pic>
      <p:pic>
        <p:nvPicPr>
          <p:cNvPr id="34" name="Graphic 33" descr="Earth globe: Americas with solid fill">
            <a:extLst>
              <a:ext uri="{FF2B5EF4-FFF2-40B4-BE49-F238E27FC236}">
                <a16:creationId xmlns:a16="http://schemas.microsoft.com/office/drawing/2014/main" id="{7E66599F-36EE-4A3E-923F-B20DA67F2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953" y="4416960"/>
            <a:ext cx="766137" cy="7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56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7" grpId="0" animBg="1"/>
      <p:bldP spid="18" grpId="0"/>
      <p:bldP spid="20" grpId="0"/>
      <p:bldP spid="22" grpId="0"/>
      <p:bldP spid="25" grpId="0"/>
      <p:bldP spid="29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59F91A-9B02-4011-AEC6-2D6EEE6F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549" y="2583323"/>
            <a:ext cx="10982460" cy="3637825"/>
          </a:xfrm>
        </p:spPr>
        <p:txBody>
          <a:bodyPr/>
          <a:lstStyle/>
          <a:p>
            <a:r>
              <a:rPr lang="en-US" dirty="0" err="1"/>
              <a:t>Appsetting.config</a:t>
            </a:r>
            <a:r>
              <a:rPr lang="en-US" dirty="0"/>
              <a:t> </a:t>
            </a:r>
          </a:p>
          <a:p>
            <a:r>
              <a:rPr lang="en-US" dirty="0"/>
              <a:t>Foundation:Middleware:EndpointConfiguration:UseExperienceEdgeEndpoint</a:t>
            </a:r>
          </a:p>
          <a:p>
            <a:pPr lvl="1"/>
            <a:r>
              <a:rPr lang="en-US" dirty="0"/>
              <a:t>True – Experience Edge End point</a:t>
            </a:r>
          </a:p>
          <a:p>
            <a:pPr lvl="1"/>
            <a:r>
              <a:rPr lang="en-US" dirty="0"/>
              <a:t>False – Sitecore JSS Headless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E4F68-B041-4A54-B5D0-09F12665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4" y="1105774"/>
            <a:ext cx="10069975" cy="1060956"/>
          </a:xfrm>
        </p:spPr>
        <p:txBody>
          <a:bodyPr/>
          <a:lstStyle/>
          <a:p>
            <a:r>
              <a:rPr lang="en-US" dirty="0"/>
              <a:t>Is there any way to Switch to JSS Headless Service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450E-34B2-46C2-8173-06B34C96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B1BDC8-7E78-6C4D-8AAB-83832D4CDEE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FE93-945A-49AF-8CD4-E877088A1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Helvetica Neue" panose="02000503000000020004" pitchFamily="2" charset="0"/>
              </a:rPr>
              <a:t>VPTT 2020 4.4.7.4 RC       </a:t>
            </a:r>
            <a:r>
              <a:rPr lang="en-GB" sz="1200">
                <a:latin typeface="Helvetica Neue" panose="02000503000000020004" pitchFamily="2" charset="0"/>
              </a:rPr>
              <a:t>/</a:t>
            </a:r>
            <a:endParaRPr lang="en-NL" sz="1200">
              <a:latin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BA200-AE6D-4138-9D25-60879C0AD9E4}"/>
              </a:ext>
            </a:extLst>
          </p:cNvPr>
          <p:cNvSpPr txBox="1"/>
          <p:nvPr/>
        </p:nvSpPr>
        <p:spPr>
          <a:xfrm>
            <a:off x="563717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E3E4E-2D84-4754-9DE0-92CD05A7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18" y="2765963"/>
            <a:ext cx="5502117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84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17B7EE-74BD-47B8-85ED-F31A9A54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8FD3092-0BB9-45E6-9B54-E2E0F106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4952" y="4060323"/>
            <a:ext cx="4762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17B7EE-74BD-47B8-85ED-F31A9A54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025" y="2879527"/>
            <a:ext cx="10069975" cy="109894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6600" dirty="0"/>
              <a:t>Thank you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8FD3092-0BB9-45E6-9B54-E2E0F106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9873" y="5371598"/>
            <a:ext cx="4762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32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ight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resentation Template - No Example Slides (2020.1.0)" id="{2B7494DD-1D7D-A04F-ABD5-2169057E09CA}" vid="{1DD078B9-8D8A-5D40-A2BC-DFA2FC825FA2}"/>
    </a:ext>
  </a:extLst>
</a:theme>
</file>

<file path=ppt/theme/theme2.xml><?xml version="1.0" encoding="utf-8"?>
<a:theme xmlns:a="http://schemas.openxmlformats.org/drawingml/2006/main" name="Dark Mode Master">
  <a:themeElements>
    <a:clrScheme name="Valtech PPT Colors">
      <a:dk1>
        <a:srgbClr val="000000"/>
      </a:dk1>
      <a:lt1>
        <a:srgbClr val="FFFFFF"/>
      </a:lt1>
      <a:dk2>
        <a:srgbClr val="FEFFFF"/>
      </a:dk2>
      <a:lt2>
        <a:srgbClr val="000000"/>
      </a:lt2>
      <a:accent1>
        <a:srgbClr val="00BDFA"/>
      </a:accent1>
      <a:accent2>
        <a:srgbClr val="0DFDB3"/>
      </a:accent2>
      <a:accent3>
        <a:srgbClr val="00FFFA"/>
      </a:accent3>
      <a:accent4>
        <a:srgbClr val="FFF011"/>
      </a:accent4>
      <a:accent5>
        <a:srgbClr val="FF1B78"/>
      </a:accent5>
      <a:accent6>
        <a:srgbClr val="FFFFFF"/>
      </a:accent6>
      <a:hlink>
        <a:srgbClr val="00BDFA"/>
      </a:hlink>
      <a:folHlink>
        <a:srgbClr val="000069"/>
      </a:folHlink>
    </a:clrScheme>
    <a:fontScheme name="Valtech Helvetica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ltech Presentation Template - No Example Slides (2020.1.0)" id="{2B7494DD-1D7D-A04F-ABD5-2169057E09CA}" vid="{8C45A493-BBA3-0046-9A3F-56BB495EAD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ce9f10-5bfb-4893-a293-92bee85a72b6">
      <Terms xmlns="http://schemas.microsoft.com/office/infopath/2007/PartnerControls"/>
    </lcf76f155ced4ddcb4097134ff3c332f>
    <TaxCatchAll xmlns="f13c1b09-4bdc-4f44-b226-a23f3fced4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4E1E6D61B7D43B88E11B8A6C0BF88" ma:contentTypeVersion="15" ma:contentTypeDescription="Crée un document." ma:contentTypeScope="" ma:versionID="0fb56321a89785083ef15725099da455">
  <xsd:schema xmlns:xsd="http://www.w3.org/2001/XMLSchema" xmlns:xs="http://www.w3.org/2001/XMLSchema" xmlns:p="http://schemas.microsoft.com/office/2006/metadata/properties" xmlns:ns2="b6ce9f10-5bfb-4893-a293-92bee85a72b6" xmlns:ns3="f13c1b09-4bdc-4f44-b226-a23f3fced47a" targetNamespace="http://schemas.microsoft.com/office/2006/metadata/properties" ma:root="true" ma:fieldsID="dec27d6ee03061056db6401ddedf13ae" ns2:_="" ns3:_="">
    <xsd:import namespace="b6ce9f10-5bfb-4893-a293-92bee85a72b6"/>
    <xsd:import namespace="f13c1b09-4bdc-4f44-b226-a23f3fced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9f10-5bfb-4893-a293-92bee85a7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86c3da91-dfbc-4e54-aca7-d0c8374502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c1b09-4bdc-4f44-b226-a23f3fced47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b6dcdb-f353-4fbd-9e9b-876d2bc55132}" ma:internalName="TaxCatchAll" ma:showField="CatchAllData" ma:web="f13c1b09-4bdc-4f44-b226-a23f3fced4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5A23BC-EC95-4F71-9F86-3D6331DF4080}">
  <ds:schemaRefs>
    <ds:schemaRef ds:uri="http://purl.org/dc/dcmitype/"/>
    <ds:schemaRef ds:uri="b6ce9f10-5bfb-4893-a293-92bee85a72b6"/>
    <ds:schemaRef ds:uri="http://schemas.openxmlformats.org/package/2006/metadata/core-properties"/>
    <ds:schemaRef ds:uri="f13c1b09-4bdc-4f44-b226-a23f3fced47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6164B6E-9464-4AA6-9DBE-C1D7B73FE1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345A3-D80D-4A9C-BE8B-1E8FB0E8ED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e9f10-5bfb-4893-a293-92bee85a72b6"/>
    <ds:schemaRef ds:uri="f13c1b09-4bdc-4f44-b226-a23f3fced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Valtech Presentation Template - No Example Slides (2020.1.0)</Template>
  <TotalTime>653</TotalTime>
  <Words>225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Neue</vt:lpstr>
      <vt:lpstr>Helvetica Neue Light</vt:lpstr>
      <vt:lpstr>Helvetica Neue LT Std 75</vt:lpstr>
      <vt:lpstr>Light Mode Master</vt:lpstr>
      <vt:lpstr>Dark Mode Master</vt:lpstr>
      <vt:lpstr>Sitecore Hackathon 2022</vt:lpstr>
      <vt:lpstr>Sitecore MVP-Site</vt:lpstr>
      <vt:lpstr>Behinds the scenes </vt:lpstr>
      <vt:lpstr>What is currently missing</vt:lpstr>
      <vt:lpstr>What is our Addition to the MVP-Site?</vt:lpstr>
      <vt:lpstr>How will it work with new approach ?</vt:lpstr>
      <vt:lpstr>Is there any way to Switch to JSS Headless Service ?</vt:lpstr>
      <vt:lpstr>Demo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creator>Jasper van den Bosch</dc:creator>
  <cp:lastModifiedBy>Elakkuvan Rajamani</cp:lastModifiedBy>
  <cp:revision>5</cp:revision>
  <cp:lastPrinted>2020-05-13T16:38:13Z</cp:lastPrinted>
  <dcterms:created xsi:type="dcterms:W3CDTF">2022-02-22T17:22:36Z</dcterms:created>
  <dcterms:modified xsi:type="dcterms:W3CDTF">2022-03-05T20:39:50Z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0x0101007854E1E6D61B7D43B88E11B8A6C0BF88</vt:lpwstr>
  </property>
</Properties>
</file>