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60" r:id="rId6"/>
    <p:sldId id="257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C6ADE-556F-45CB-91A2-89A1446512E6}" v="25" dt="2022-03-04T23:03:13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7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5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0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9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66BE33-D070-43A6-8CCC-FE071E3FC12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E9072D-86C9-4C08-8FF6-B19AA72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836E-315A-4B61-8F31-F083CB686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</a:t>
            </a:r>
            <a:br>
              <a:rPr lang="en-US" dirty="0"/>
            </a:br>
            <a:r>
              <a:rPr lang="en-US" dirty="0" err="1"/>
              <a:t>NameTooLongException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4A1F5-A83F-4919-B098-E841A7AD9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Sitecore Hackathon 2022</a:t>
            </a:r>
          </a:p>
        </p:txBody>
      </p:sp>
    </p:spTree>
    <p:extLst>
      <p:ext uri="{BB962C8B-B14F-4D97-AF65-F5344CB8AC3E}">
        <p14:creationId xmlns:p14="http://schemas.microsoft.com/office/powerpoint/2010/main" val="20496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8AD6-B717-4F80-9565-1201105A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site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8573-DDD2-4A37-8DA2-E7126D72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Personalization!</a:t>
            </a:r>
          </a:p>
          <a:p>
            <a:r>
              <a:rPr lang="en-US" dirty="0"/>
              <a:t>Practice what you preach, Sitecore should show they are using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148194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36D30A-6BDD-496F-9ACA-2F6E62C0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40" y="1385887"/>
            <a:ext cx="37909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7C14B5-8E0A-4C4E-BDCB-E8DE9F4C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710" y="1385887"/>
            <a:ext cx="30289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DA43FAB6-D228-424B-BFDB-DCDA33256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5415" y="3428999"/>
            <a:ext cx="914400" cy="914400"/>
          </a:xfrm>
          <a:prstGeom prst="rect">
            <a:avLst/>
          </a:prstGeom>
        </p:spPr>
      </p:pic>
      <p:pic>
        <p:nvPicPr>
          <p:cNvPr id="7" name="Graphic 6" descr="Gauge with solid fill">
            <a:extLst>
              <a:ext uri="{FF2B5EF4-FFF2-40B4-BE49-F238E27FC236}">
                <a16:creationId xmlns:a16="http://schemas.microsoft.com/office/drawing/2014/main" id="{937D194D-3D6A-40B0-9BDB-3E0462554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5985" y="32956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5BAF-88D4-4DEC-BA3B-B3043957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51546"/>
          </a:xfrm>
        </p:spPr>
        <p:txBody>
          <a:bodyPr/>
          <a:lstStyle/>
          <a:p>
            <a:r>
              <a:rPr lang="en-US" dirty="0"/>
              <a:t>Potential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9F3EA1C-ADA2-4FF9-AD20-AB6E249E2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084" y="2781699"/>
            <a:ext cx="22669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C6C935-AFF1-42E1-94F1-554F3CC5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75" y="3115074"/>
            <a:ext cx="21717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227ADA-F469-4445-8510-36C85112AE1A}"/>
              </a:ext>
            </a:extLst>
          </p:cNvPr>
          <p:cNvSpPr txBox="1"/>
          <p:nvPr/>
        </p:nvSpPr>
        <p:spPr>
          <a:xfrm>
            <a:off x="7833740" y="2151869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 Edge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8D227-260F-4F6D-9261-C7BF62225277}"/>
              </a:ext>
            </a:extLst>
          </p:cNvPr>
          <p:cNvSpPr txBox="1"/>
          <p:nvPr/>
        </p:nvSpPr>
        <p:spPr>
          <a:xfrm>
            <a:off x="3942299" y="2151869"/>
            <a:ext cx="115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Site</a:t>
            </a:r>
          </a:p>
        </p:txBody>
      </p:sp>
    </p:spTree>
    <p:extLst>
      <p:ext uri="{BB962C8B-B14F-4D97-AF65-F5344CB8AC3E}">
        <p14:creationId xmlns:p14="http://schemas.microsoft.com/office/powerpoint/2010/main" val="347131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4BE7-1B28-4152-A6F7-6A21CE14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954E-E0FB-4482-A59B-FF8303A3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‘Disable’ personalization engine in Sitecore</a:t>
            </a:r>
          </a:p>
          <a:p>
            <a:r>
              <a:rPr lang="en-US" dirty="0"/>
              <a:t>Apply caching (?)</a:t>
            </a:r>
          </a:p>
          <a:p>
            <a:r>
              <a:rPr lang="en-US" dirty="0"/>
              <a:t>Add compatibility for show/hide rendering option</a:t>
            </a:r>
          </a:p>
          <a:p>
            <a:r>
              <a:rPr lang="en-US" dirty="0"/>
              <a:t>Add compatibility for </a:t>
            </a:r>
            <a:r>
              <a:rPr lang="en-US" dirty="0" err="1"/>
              <a:t>GraphQL</a:t>
            </a:r>
            <a:r>
              <a:rPr lang="en-US" dirty="0"/>
              <a:t> endpoints</a:t>
            </a:r>
          </a:p>
          <a:p>
            <a:r>
              <a:rPr lang="en-US" dirty="0"/>
              <a:t>Make adding new rules more configurable instead of a hardcoded dictionary</a:t>
            </a:r>
          </a:p>
        </p:txBody>
      </p:sp>
    </p:spTree>
    <p:extLst>
      <p:ext uri="{BB962C8B-B14F-4D97-AF65-F5344CB8AC3E}">
        <p14:creationId xmlns:p14="http://schemas.microsoft.com/office/powerpoint/2010/main" val="3976103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8576A8EC226647B90EFB3851684A90" ma:contentTypeVersion="13" ma:contentTypeDescription="Crée un document." ma:contentTypeScope="" ma:versionID="5149636fa22e077df351445a47434158">
  <xsd:schema xmlns:xsd="http://www.w3.org/2001/XMLSchema" xmlns:xs="http://www.w3.org/2001/XMLSchema" xmlns:p="http://schemas.microsoft.com/office/2006/metadata/properties" xmlns:ns2="33c44855-3bd7-490a-9c8e-aa305ae1c841" xmlns:ns3="7aebbe38-c7e0-4a42-9263-6534c939a694" targetNamespace="http://schemas.microsoft.com/office/2006/metadata/properties" ma:root="true" ma:fieldsID="f03a4d97ad603476ce2c0890485317c1" ns2:_="" ns3:_="">
    <xsd:import namespace="33c44855-3bd7-490a-9c8e-aa305ae1c841"/>
    <xsd:import namespace="7aebbe38-c7e0-4a42-9263-6534c939a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4855-3bd7-490a-9c8e-aa305ae1c8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86c3da91-dfbc-4e54-aca7-d0c8374502d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bbe38-c7e0-4a42-9263-6534c939a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0a3a30f-ea99-41d4-bd7e-cf19e925ba3e}" ma:internalName="TaxCatchAll" ma:showField="CatchAllData" ma:web="7aebbe38-c7e0-4a42-9263-6534c939a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aebbe38-c7e0-4a42-9263-6534c939a694" xsi:nil="true"/>
    <lcf76f155ced4ddcb4097134ff3c332f xmlns="33c44855-3bd7-490a-9c8e-aa305ae1c84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2A5974-881D-49B8-A547-F298CE71DC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4855-3bd7-490a-9c8e-aa305ae1c841"/>
    <ds:schemaRef ds:uri="7aebbe38-c7e0-4a42-9263-6534c939a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489A14-81B2-4E26-997B-60F574CBD6E1}">
  <ds:schemaRefs>
    <ds:schemaRef ds:uri="http://schemas.microsoft.com/office/2006/documentManagement/types"/>
    <ds:schemaRef ds:uri="7aebbe38-c7e0-4a42-9263-6534c939a694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33c44855-3bd7-490a-9c8e-aa305ae1c841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027866-E090-40BE-A1AF-15CBAD311B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229</TotalTime>
  <Words>63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Team NameTooLongException</vt:lpstr>
      <vt:lpstr>MVP site addition</vt:lpstr>
      <vt:lpstr>PowerPoint Presentation</vt:lpstr>
      <vt:lpstr>Potential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NameTooLongException</dc:title>
  <dc:creator>Guido van Tricht</dc:creator>
  <cp:lastModifiedBy>Guido van Tricht</cp:lastModifiedBy>
  <cp:revision>2</cp:revision>
  <dcterms:created xsi:type="dcterms:W3CDTF">2022-03-04T19:51:55Z</dcterms:created>
  <dcterms:modified xsi:type="dcterms:W3CDTF">2022-03-05T20:06:52Z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0x010100F98576A8EC226647B90EFB3851684A90</vt:lpwstr>
  </property>
</Properties>
</file>