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65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8CBC6-89A6-4557-88DA-63CB3F224E35}" v="48" dt="2023-09-10T17:24:23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Peplau" userId="79a24dc0-b3a9-4b11-9098-31d5df746b4c" providerId="ADAL" clId="{9508CBC6-89A6-4557-88DA-63CB3F224E35}"/>
    <pc:docChg chg="undo custSel addSld delSld modSld modMainMaster">
      <pc:chgData name="Rodrigo Peplau" userId="79a24dc0-b3a9-4b11-9098-31d5df746b4c" providerId="ADAL" clId="{9508CBC6-89A6-4557-88DA-63CB3F224E35}" dt="2023-09-10T17:25:06.640" v="510" actId="20577"/>
      <pc:docMkLst>
        <pc:docMk/>
      </pc:docMkLst>
      <pc:sldChg chg="addSp delSp modSp mod modClrScheme delDesignElem chgLayout">
        <pc:chgData name="Rodrigo Peplau" userId="79a24dc0-b3a9-4b11-9098-31d5df746b4c" providerId="ADAL" clId="{9508CBC6-89A6-4557-88DA-63CB3F224E35}" dt="2023-09-10T17:22:05.106" v="432" actId="207"/>
        <pc:sldMkLst>
          <pc:docMk/>
          <pc:sldMk cId="3241332882" sldId="256"/>
        </pc:sldMkLst>
        <pc:spChg chg="mod ord">
          <ac:chgData name="Rodrigo Peplau" userId="79a24dc0-b3a9-4b11-9098-31d5df746b4c" providerId="ADAL" clId="{9508CBC6-89A6-4557-88DA-63CB3F224E35}" dt="2023-09-10T17:18:57.168" v="398" actId="6264"/>
          <ac:spMkLst>
            <pc:docMk/>
            <pc:sldMk cId="3241332882" sldId="256"/>
            <ac:spMk id="2" creationId="{6491E524-603B-5667-3620-CDD5564EBA01}"/>
          </ac:spMkLst>
        </pc:spChg>
        <pc:spChg chg="add del mod ord">
          <ac:chgData name="Rodrigo Peplau" userId="79a24dc0-b3a9-4b11-9098-31d5df746b4c" providerId="ADAL" clId="{9508CBC6-89A6-4557-88DA-63CB3F224E35}" dt="2023-09-10T17:18:57.168" v="398" actId="6264"/>
          <ac:spMkLst>
            <pc:docMk/>
            <pc:sldMk cId="3241332882" sldId="256"/>
            <ac:spMk id="3" creationId="{5E5CB5D7-0558-8481-B0D7-68EA4744BD22}"/>
          </ac:spMkLst>
        </pc:spChg>
        <pc:spChg chg="add del mod ord">
          <ac:chgData name="Rodrigo Peplau" userId="79a24dc0-b3a9-4b11-9098-31d5df746b4c" providerId="ADAL" clId="{9508CBC6-89A6-4557-88DA-63CB3F224E35}" dt="2023-09-10T17:18:01.061" v="390" actId="700"/>
          <ac:spMkLst>
            <pc:docMk/>
            <pc:sldMk cId="3241332882" sldId="256"/>
            <ac:spMk id="6" creationId="{D0E853B0-02D2-C8F6-8AA2-9899B97B9BEF}"/>
          </ac:spMkLst>
        </pc:spChg>
        <pc:spChg chg="add del mod ord">
          <ac:chgData name="Rodrigo Peplau" userId="79a24dc0-b3a9-4b11-9098-31d5df746b4c" providerId="ADAL" clId="{9508CBC6-89A6-4557-88DA-63CB3F224E35}" dt="2023-09-10T17:18:32.239" v="394" actId="700"/>
          <ac:spMkLst>
            <pc:docMk/>
            <pc:sldMk cId="3241332882" sldId="256"/>
            <ac:spMk id="7" creationId="{1BC66DA3-2E75-D5E0-7D7E-33C748D64927}"/>
          </ac:spMkLst>
        </pc:spChg>
        <pc:spChg chg="add del mod ord">
          <ac:chgData name="Rodrigo Peplau" userId="79a24dc0-b3a9-4b11-9098-31d5df746b4c" providerId="ADAL" clId="{9508CBC6-89A6-4557-88DA-63CB3F224E35}" dt="2023-09-10T17:18:32.239" v="394" actId="700"/>
          <ac:spMkLst>
            <pc:docMk/>
            <pc:sldMk cId="3241332882" sldId="256"/>
            <ac:spMk id="8" creationId="{CA4CAE63-5901-C1A4-17FF-C370AE1BD9DB}"/>
          </ac:spMkLst>
        </pc:spChg>
        <pc:spChg chg="add del mod ord">
          <ac:chgData name="Rodrigo Peplau" userId="79a24dc0-b3a9-4b11-9098-31d5df746b4c" providerId="ADAL" clId="{9508CBC6-89A6-4557-88DA-63CB3F224E35}" dt="2023-09-10T17:18:48.368" v="396" actId="700"/>
          <ac:spMkLst>
            <pc:docMk/>
            <pc:sldMk cId="3241332882" sldId="256"/>
            <ac:spMk id="9" creationId="{AE8F0D0A-A89F-35D2-0F1B-405A0FB6C465}"/>
          </ac:spMkLst>
        </pc:spChg>
        <pc:spChg chg="add del mod">
          <ac:chgData name="Rodrigo Peplau" userId="79a24dc0-b3a9-4b11-9098-31d5df746b4c" providerId="ADAL" clId="{9508CBC6-89A6-4557-88DA-63CB3F224E35}" dt="2023-09-10T17:18:57.168" v="398" actId="6264"/>
          <ac:spMkLst>
            <pc:docMk/>
            <pc:sldMk cId="3241332882" sldId="256"/>
            <ac:spMk id="11" creationId="{45CC9B7B-CF1F-BF4F-A7CB-C7498D0C64AA}"/>
          </ac:spMkLst>
        </pc:spChg>
        <pc:spChg chg="add del mod ord">
          <ac:chgData name="Rodrigo Peplau" userId="79a24dc0-b3a9-4b11-9098-31d5df746b4c" providerId="ADAL" clId="{9508CBC6-89A6-4557-88DA-63CB3F224E35}" dt="2023-09-10T17:18:57.168" v="398" actId="6264"/>
          <ac:spMkLst>
            <pc:docMk/>
            <pc:sldMk cId="3241332882" sldId="256"/>
            <ac:spMk id="13" creationId="{AC9DE9EF-1475-5E0C-7A3D-E8D2EF6F2D51}"/>
          </ac:spMkLst>
        </pc:spChg>
        <pc:spChg chg="add del">
          <ac:chgData name="Rodrigo Peplau" userId="79a24dc0-b3a9-4b11-9098-31d5df746b4c" providerId="ADAL" clId="{9508CBC6-89A6-4557-88DA-63CB3F224E35}" dt="2023-09-10T17:19:54.476" v="402" actId="22"/>
          <ac:spMkLst>
            <pc:docMk/>
            <pc:sldMk cId="3241332882" sldId="256"/>
            <ac:spMk id="17" creationId="{7A98A28B-10F3-810E-4EE0-6698F6751843}"/>
          </ac:spMkLst>
        </pc:spChg>
        <pc:spChg chg="add mod">
          <ac:chgData name="Rodrigo Peplau" userId="79a24dc0-b3a9-4b11-9098-31d5df746b4c" providerId="ADAL" clId="{9508CBC6-89A6-4557-88DA-63CB3F224E35}" dt="2023-09-10T17:22:05.106" v="432" actId="207"/>
          <ac:spMkLst>
            <pc:docMk/>
            <pc:sldMk cId="3241332882" sldId="256"/>
            <ac:spMk id="20" creationId="{627E8E02-6EAC-6E34-9EA6-43671554E43E}"/>
          </ac:spMkLst>
        </pc:spChg>
        <pc:spChg chg="add mod">
          <ac:chgData name="Rodrigo Peplau" userId="79a24dc0-b3a9-4b11-9098-31d5df746b4c" providerId="ADAL" clId="{9508CBC6-89A6-4557-88DA-63CB3F224E35}" dt="2023-09-10T17:22:05.106" v="432" actId="207"/>
          <ac:spMkLst>
            <pc:docMk/>
            <pc:sldMk cId="3241332882" sldId="256"/>
            <ac:spMk id="22" creationId="{8D4936CA-16E9-8989-6277-F52DC288859C}"/>
          </ac:spMkLst>
        </pc:spChg>
        <pc:spChg chg="add mod">
          <ac:chgData name="Rodrigo Peplau" userId="79a24dc0-b3a9-4b11-9098-31d5df746b4c" providerId="ADAL" clId="{9508CBC6-89A6-4557-88DA-63CB3F224E35}" dt="2023-09-10T17:22:05.106" v="432" actId="207"/>
          <ac:spMkLst>
            <pc:docMk/>
            <pc:sldMk cId="3241332882" sldId="256"/>
            <ac:spMk id="24" creationId="{FBFB7CE8-53A6-1314-02F6-57608FFE66CB}"/>
          </ac:spMkLst>
        </pc:spChg>
        <pc:spChg chg="add del">
          <ac:chgData name="Rodrigo Peplau" userId="79a24dc0-b3a9-4b11-9098-31d5df746b4c" providerId="ADAL" clId="{9508CBC6-89A6-4557-88DA-63CB3F224E35}" dt="2023-09-10T17:18:57.168" v="398" actId="6264"/>
          <ac:spMkLst>
            <pc:docMk/>
            <pc:sldMk cId="3241332882" sldId="256"/>
            <ac:spMk id="35" creationId="{9B45BA4C-9B54-4496-821F-9E0985CA984D}"/>
          </ac:spMkLst>
        </pc:spChg>
        <pc:spChg chg="add del">
          <ac:chgData name="Rodrigo Peplau" userId="79a24dc0-b3a9-4b11-9098-31d5df746b4c" providerId="ADAL" clId="{9508CBC6-89A6-4557-88DA-63CB3F224E35}" dt="2023-09-10T17:18:57.168" v="398" actId="6264"/>
          <ac:spMkLst>
            <pc:docMk/>
            <pc:sldMk cId="3241332882" sldId="256"/>
            <ac:spMk id="36" creationId="{85E1BB9D-FAFF-4C3E-9E44-13F8FBABCD62}"/>
          </ac:spMkLst>
        </pc:spChg>
        <pc:spChg chg="add del">
          <ac:chgData name="Rodrigo Peplau" userId="79a24dc0-b3a9-4b11-9098-31d5df746b4c" providerId="ADAL" clId="{9508CBC6-89A6-4557-88DA-63CB3F224E35}" dt="2023-09-10T17:18:57.168" v="398" actId="6264"/>
          <ac:spMkLst>
            <pc:docMk/>
            <pc:sldMk cId="3241332882" sldId="256"/>
            <ac:spMk id="37" creationId="{A8DDC302-DBEC-4742-B54B-5E9AAFE96961}"/>
          </ac:spMkLst>
        </pc:spChg>
        <pc:picChg chg="add del">
          <ac:chgData name="Rodrigo Peplau" userId="79a24dc0-b3a9-4b11-9098-31d5df746b4c" providerId="ADAL" clId="{9508CBC6-89A6-4557-88DA-63CB3F224E35}" dt="2023-09-10T17:20:06.818" v="408" actId="478"/>
          <ac:picMkLst>
            <pc:docMk/>
            <pc:sldMk cId="3241332882" sldId="256"/>
            <ac:picMk id="5" creationId="{9B488B09-2153-0674-6A98-304F188228DF}"/>
          </ac:picMkLst>
        </pc:picChg>
        <pc:picChg chg="add del mod">
          <ac:chgData name="Rodrigo Peplau" userId="79a24dc0-b3a9-4b11-9098-31d5df746b4c" providerId="ADAL" clId="{9508CBC6-89A6-4557-88DA-63CB3F224E35}" dt="2023-09-10T17:20:05.151" v="407"/>
          <ac:picMkLst>
            <pc:docMk/>
            <pc:sldMk cId="3241332882" sldId="256"/>
            <ac:picMk id="19" creationId="{94EF3E31-FDD4-57BA-8474-FF7E7516A042}"/>
          </ac:picMkLst>
        </pc:picChg>
      </pc:sldChg>
      <pc:sldChg chg="addSp delSp modSp add mod delDesignElem chgLayout">
        <pc:chgData name="Rodrigo Peplau" userId="79a24dc0-b3a9-4b11-9098-31d5df746b4c" providerId="ADAL" clId="{9508CBC6-89A6-4557-88DA-63CB3F224E35}" dt="2023-09-10T17:22:14.335" v="434"/>
        <pc:sldMkLst>
          <pc:docMk/>
          <pc:sldMk cId="1907276535" sldId="257"/>
        </pc:sldMkLst>
        <pc:spChg chg="mod ord">
          <ac:chgData name="Rodrigo Peplau" userId="79a24dc0-b3a9-4b11-9098-31d5df746b4c" providerId="ADAL" clId="{9508CBC6-89A6-4557-88DA-63CB3F224E35}" dt="2023-09-10T17:18:48.368" v="396" actId="700"/>
          <ac:spMkLst>
            <pc:docMk/>
            <pc:sldMk cId="1907276535" sldId="257"/>
            <ac:spMk id="2" creationId="{6491E524-603B-5667-3620-CDD5564EBA01}"/>
          </ac:spMkLst>
        </pc:spChg>
        <pc:spChg chg="mod ord">
          <ac:chgData name="Rodrigo Peplau" userId="79a24dc0-b3a9-4b11-9098-31d5df746b4c" providerId="ADAL" clId="{9508CBC6-89A6-4557-88DA-63CB3F224E35}" dt="2023-09-10T17:20:07.429" v="409" actId="14100"/>
          <ac:spMkLst>
            <pc:docMk/>
            <pc:sldMk cId="1907276535" sldId="257"/>
            <ac:spMk id="3" creationId="{5E5CB5D7-0558-8481-B0D7-68EA4744BD22}"/>
          </ac:spMkLst>
        </pc:spChg>
        <pc:spChg chg="add del mod">
          <ac:chgData name="Rodrigo Peplau" userId="79a24dc0-b3a9-4b11-9098-31d5df746b4c" providerId="ADAL" clId="{9508CBC6-89A6-4557-88DA-63CB3F224E35}" dt="2023-09-10T17:22:13.930" v="433" actId="478"/>
          <ac:spMkLst>
            <pc:docMk/>
            <pc:sldMk cId="1907276535" sldId="257"/>
            <ac:spMk id="4" creationId="{6F0428E8-6429-DD31-7E48-3E798D8A51AB}"/>
          </ac:spMkLst>
        </pc:spChg>
        <pc:spChg chg="add del mod">
          <ac:chgData name="Rodrigo Peplau" userId="79a24dc0-b3a9-4b11-9098-31d5df746b4c" providerId="ADAL" clId="{9508CBC6-89A6-4557-88DA-63CB3F224E35}" dt="2023-09-10T17:22:13.930" v="433" actId="478"/>
          <ac:spMkLst>
            <pc:docMk/>
            <pc:sldMk cId="1907276535" sldId="257"/>
            <ac:spMk id="6" creationId="{72C8CA9B-983E-AFD4-488E-95A340423F88}"/>
          </ac:spMkLst>
        </pc:spChg>
        <pc:spChg chg="add del mod">
          <ac:chgData name="Rodrigo Peplau" userId="79a24dc0-b3a9-4b11-9098-31d5df746b4c" providerId="ADAL" clId="{9508CBC6-89A6-4557-88DA-63CB3F224E35}" dt="2023-09-10T17:22:13.930" v="433" actId="478"/>
          <ac:spMkLst>
            <pc:docMk/>
            <pc:sldMk cId="1907276535" sldId="257"/>
            <ac:spMk id="7" creationId="{C2BD2CAF-4DC1-628B-AA41-B0F19F25D7F6}"/>
          </ac:spMkLst>
        </pc:spChg>
        <pc:spChg chg="add mod">
          <ac:chgData name="Rodrigo Peplau" userId="79a24dc0-b3a9-4b11-9098-31d5df746b4c" providerId="ADAL" clId="{9508CBC6-89A6-4557-88DA-63CB3F224E35}" dt="2023-09-10T17:22:14.335" v="434"/>
          <ac:spMkLst>
            <pc:docMk/>
            <pc:sldMk cId="1907276535" sldId="257"/>
            <ac:spMk id="8" creationId="{8AE33885-41C3-C1CA-E2AA-CA7771A53D7E}"/>
          </ac:spMkLst>
        </pc:spChg>
        <pc:spChg chg="add mod">
          <ac:chgData name="Rodrigo Peplau" userId="79a24dc0-b3a9-4b11-9098-31d5df746b4c" providerId="ADAL" clId="{9508CBC6-89A6-4557-88DA-63CB3F224E35}" dt="2023-09-10T17:22:14.335" v="434"/>
          <ac:spMkLst>
            <pc:docMk/>
            <pc:sldMk cId="1907276535" sldId="257"/>
            <ac:spMk id="9" creationId="{AC1F2D7B-30B2-30B8-27C5-C56B749DED50}"/>
          </ac:spMkLst>
        </pc:spChg>
        <pc:spChg chg="add mod">
          <ac:chgData name="Rodrigo Peplau" userId="79a24dc0-b3a9-4b11-9098-31d5df746b4c" providerId="ADAL" clId="{9508CBC6-89A6-4557-88DA-63CB3F224E35}" dt="2023-09-10T17:22:14.335" v="434"/>
          <ac:spMkLst>
            <pc:docMk/>
            <pc:sldMk cId="1907276535" sldId="257"/>
            <ac:spMk id="10" creationId="{98415194-32E1-BF53-A5FD-306685E6E64D}"/>
          </ac:spMkLst>
        </pc:spChg>
        <pc:spChg chg="add del">
          <ac:chgData name="Rodrigo Peplau" userId="79a24dc0-b3a9-4b11-9098-31d5df746b4c" providerId="ADAL" clId="{9508CBC6-89A6-4557-88DA-63CB3F224E35}" dt="2023-09-10T17:18:48.368" v="396" actId="700"/>
          <ac:spMkLst>
            <pc:docMk/>
            <pc:sldMk cId="1907276535" sldId="257"/>
            <ac:spMk id="35" creationId="{9B45BA4C-9B54-4496-821F-9E0985CA984D}"/>
          </ac:spMkLst>
        </pc:spChg>
        <pc:spChg chg="add del">
          <ac:chgData name="Rodrigo Peplau" userId="79a24dc0-b3a9-4b11-9098-31d5df746b4c" providerId="ADAL" clId="{9508CBC6-89A6-4557-88DA-63CB3F224E35}" dt="2023-09-10T17:18:48.368" v="396" actId="700"/>
          <ac:spMkLst>
            <pc:docMk/>
            <pc:sldMk cId="1907276535" sldId="257"/>
            <ac:spMk id="36" creationId="{85E1BB9D-FAFF-4C3E-9E44-13F8FBABCD62}"/>
          </ac:spMkLst>
        </pc:spChg>
        <pc:spChg chg="add del">
          <ac:chgData name="Rodrigo Peplau" userId="79a24dc0-b3a9-4b11-9098-31d5df746b4c" providerId="ADAL" clId="{9508CBC6-89A6-4557-88DA-63CB3F224E35}" dt="2023-09-10T17:18:48.368" v="396" actId="700"/>
          <ac:spMkLst>
            <pc:docMk/>
            <pc:sldMk cId="1907276535" sldId="257"/>
            <ac:spMk id="37" creationId="{A8DDC302-DBEC-4742-B54B-5E9AAFE96961}"/>
          </ac:spMkLst>
        </pc:spChg>
      </pc:sldChg>
      <pc:sldChg chg="addSp delSp modSp add mod delDesignElem chgLayout">
        <pc:chgData name="Rodrigo Peplau" userId="79a24dc0-b3a9-4b11-9098-31d5df746b4c" providerId="ADAL" clId="{9508CBC6-89A6-4557-88DA-63CB3F224E35}" dt="2023-09-10T17:22:18.659" v="436"/>
        <pc:sldMkLst>
          <pc:docMk/>
          <pc:sldMk cId="1321923511" sldId="258"/>
        </pc:sldMkLst>
        <pc:spChg chg="mod ord">
          <ac:chgData name="Rodrigo Peplau" userId="79a24dc0-b3a9-4b11-9098-31d5df746b4c" providerId="ADAL" clId="{9508CBC6-89A6-4557-88DA-63CB3F224E35}" dt="2023-09-10T17:18:48.368" v="396" actId="700"/>
          <ac:spMkLst>
            <pc:docMk/>
            <pc:sldMk cId="1321923511" sldId="258"/>
            <ac:spMk id="2" creationId="{6491E524-603B-5667-3620-CDD5564EBA01}"/>
          </ac:spMkLst>
        </pc:spChg>
        <pc:spChg chg="mod ord">
          <ac:chgData name="Rodrigo Peplau" userId="79a24dc0-b3a9-4b11-9098-31d5df746b4c" providerId="ADAL" clId="{9508CBC6-89A6-4557-88DA-63CB3F224E35}" dt="2023-09-10T17:20:12.160" v="414" actId="368"/>
          <ac:spMkLst>
            <pc:docMk/>
            <pc:sldMk cId="1321923511" sldId="258"/>
            <ac:spMk id="3" creationId="{5E5CB5D7-0558-8481-B0D7-68EA4744BD22}"/>
          </ac:spMkLst>
        </pc:spChg>
        <pc:spChg chg="add del mod">
          <ac:chgData name="Rodrigo Peplau" userId="79a24dc0-b3a9-4b11-9098-31d5df746b4c" providerId="ADAL" clId="{9508CBC6-89A6-4557-88DA-63CB3F224E35}" dt="2023-09-10T17:22:18.334" v="435" actId="478"/>
          <ac:spMkLst>
            <pc:docMk/>
            <pc:sldMk cId="1321923511" sldId="258"/>
            <ac:spMk id="4" creationId="{5C4C97EC-BBAA-B192-D6F6-FC45F8299829}"/>
          </ac:spMkLst>
        </pc:spChg>
        <pc:spChg chg="add del mod">
          <ac:chgData name="Rodrigo Peplau" userId="79a24dc0-b3a9-4b11-9098-31d5df746b4c" providerId="ADAL" clId="{9508CBC6-89A6-4557-88DA-63CB3F224E35}" dt="2023-09-10T17:22:18.334" v="435" actId="478"/>
          <ac:spMkLst>
            <pc:docMk/>
            <pc:sldMk cId="1321923511" sldId="258"/>
            <ac:spMk id="6" creationId="{2A3D07EB-3C30-404E-2616-59D7258B3E2E}"/>
          </ac:spMkLst>
        </pc:spChg>
        <pc:spChg chg="add del mod">
          <ac:chgData name="Rodrigo Peplau" userId="79a24dc0-b3a9-4b11-9098-31d5df746b4c" providerId="ADAL" clId="{9508CBC6-89A6-4557-88DA-63CB3F224E35}" dt="2023-09-10T17:22:18.334" v="435" actId="478"/>
          <ac:spMkLst>
            <pc:docMk/>
            <pc:sldMk cId="1321923511" sldId="258"/>
            <ac:spMk id="7" creationId="{DDD56508-04F1-14EB-55A2-29E70A0CC842}"/>
          </ac:spMkLst>
        </pc:spChg>
        <pc:spChg chg="add mod">
          <ac:chgData name="Rodrigo Peplau" userId="79a24dc0-b3a9-4b11-9098-31d5df746b4c" providerId="ADAL" clId="{9508CBC6-89A6-4557-88DA-63CB3F224E35}" dt="2023-09-10T17:22:18.659" v="436"/>
          <ac:spMkLst>
            <pc:docMk/>
            <pc:sldMk cId="1321923511" sldId="258"/>
            <ac:spMk id="8" creationId="{E446C060-5587-902E-28DF-5200D7DCF0F3}"/>
          </ac:spMkLst>
        </pc:spChg>
        <pc:spChg chg="add mod">
          <ac:chgData name="Rodrigo Peplau" userId="79a24dc0-b3a9-4b11-9098-31d5df746b4c" providerId="ADAL" clId="{9508CBC6-89A6-4557-88DA-63CB3F224E35}" dt="2023-09-10T17:22:18.659" v="436"/>
          <ac:spMkLst>
            <pc:docMk/>
            <pc:sldMk cId="1321923511" sldId="258"/>
            <ac:spMk id="9" creationId="{5EC9F858-B3D0-3EE0-7D6F-AAE57E170AED}"/>
          </ac:spMkLst>
        </pc:spChg>
        <pc:spChg chg="add mod">
          <ac:chgData name="Rodrigo Peplau" userId="79a24dc0-b3a9-4b11-9098-31d5df746b4c" providerId="ADAL" clId="{9508CBC6-89A6-4557-88DA-63CB3F224E35}" dt="2023-09-10T17:22:18.659" v="436"/>
          <ac:spMkLst>
            <pc:docMk/>
            <pc:sldMk cId="1321923511" sldId="258"/>
            <ac:spMk id="10" creationId="{522ADCC7-6FC3-3B17-C1D3-87C19AD33AF2}"/>
          </ac:spMkLst>
        </pc:spChg>
        <pc:spChg chg="add del">
          <ac:chgData name="Rodrigo Peplau" userId="79a24dc0-b3a9-4b11-9098-31d5df746b4c" providerId="ADAL" clId="{9508CBC6-89A6-4557-88DA-63CB3F224E35}" dt="2023-09-10T17:18:48.368" v="396" actId="700"/>
          <ac:spMkLst>
            <pc:docMk/>
            <pc:sldMk cId="1321923511" sldId="258"/>
            <ac:spMk id="35" creationId="{9B45BA4C-9B54-4496-821F-9E0985CA984D}"/>
          </ac:spMkLst>
        </pc:spChg>
        <pc:spChg chg="add del">
          <ac:chgData name="Rodrigo Peplau" userId="79a24dc0-b3a9-4b11-9098-31d5df746b4c" providerId="ADAL" clId="{9508CBC6-89A6-4557-88DA-63CB3F224E35}" dt="2023-09-10T17:18:48.368" v="396" actId="700"/>
          <ac:spMkLst>
            <pc:docMk/>
            <pc:sldMk cId="1321923511" sldId="258"/>
            <ac:spMk id="36" creationId="{85E1BB9D-FAFF-4C3E-9E44-13F8FBABCD62}"/>
          </ac:spMkLst>
        </pc:spChg>
        <pc:spChg chg="add del">
          <ac:chgData name="Rodrigo Peplau" userId="79a24dc0-b3a9-4b11-9098-31d5df746b4c" providerId="ADAL" clId="{9508CBC6-89A6-4557-88DA-63CB3F224E35}" dt="2023-09-10T17:18:48.368" v="396" actId="700"/>
          <ac:spMkLst>
            <pc:docMk/>
            <pc:sldMk cId="1321923511" sldId="258"/>
            <ac:spMk id="37" creationId="{A8DDC302-DBEC-4742-B54B-5E9AAFE96961}"/>
          </ac:spMkLst>
        </pc:spChg>
      </pc:sldChg>
      <pc:sldChg chg="addSp delSp modSp add mod delDesignElem chgLayout">
        <pc:chgData name="Rodrigo Peplau" userId="79a24dc0-b3a9-4b11-9098-31d5df746b4c" providerId="ADAL" clId="{9508CBC6-89A6-4557-88DA-63CB3F224E35}" dt="2023-09-10T17:22:24.598" v="438"/>
        <pc:sldMkLst>
          <pc:docMk/>
          <pc:sldMk cId="423962633" sldId="259"/>
        </pc:sldMkLst>
        <pc:spChg chg="mod ord">
          <ac:chgData name="Rodrigo Peplau" userId="79a24dc0-b3a9-4b11-9098-31d5df746b4c" providerId="ADAL" clId="{9508CBC6-89A6-4557-88DA-63CB3F224E35}" dt="2023-09-10T17:18:48.368" v="396" actId="700"/>
          <ac:spMkLst>
            <pc:docMk/>
            <pc:sldMk cId="423962633" sldId="259"/>
            <ac:spMk id="2" creationId="{6491E524-603B-5667-3620-CDD5564EBA01}"/>
          </ac:spMkLst>
        </pc:spChg>
        <pc:spChg chg="mod ord">
          <ac:chgData name="Rodrigo Peplau" userId="79a24dc0-b3a9-4b11-9098-31d5df746b4c" providerId="ADAL" clId="{9508CBC6-89A6-4557-88DA-63CB3F224E35}" dt="2023-09-10T17:18:48.368" v="396" actId="700"/>
          <ac:spMkLst>
            <pc:docMk/>
            <pc:sldMk cId="423962633" sldId="259"/>
            <ac:spMk id="3" creationId="{5E5CB5D7-0558-8481-B0D7-68EA4744BD22}"/>
          </ac:spMkLst>
        </pc:spChg>
        <pc:spChg chg="add del mod">
          <ac:chgData name="Rodrigo Peplau" userId="79a24dc0-b3a9-4b11-9098-31d5df746b4c" providerId="ADAL" clId="{9508CBC6-89A6-4557-88DA-63CB3F224E35}" dt="2023-09-10T17:22:22.324" v="437" actId="478"/>
          <ac:spMkLst>
            <pc:docMk/>
            <pc:sldMk cId="423962633" sldId="259"/>
            <ac:spMk id="4" creationId="{0B6BB17D-63C2-AC72-1214-BA75B97CB267}"/>
          </ac:spMkLst>
        </pc:spChg>
        <pc:spChg chg="add del mod">
          <ac:chgData name="Rodrigo Peplau" userId="79a24dc0-b3a9-4b11-9098-31d5df746b4c" providerId="ADAL" clId="{9508CBC6-89A6-4557-88DA-63CB3F224E35}" dt="2023-09-10T17:22:22.324" v="437" actId="478"/>
          <ac:spMkLst>
            <pc:docMk/>
            <pc:sldMk cId="423962633" sldId="259"/>
            <ac:spMk id="6" creationId="{FECD5351-E43A-E55A-9C95-25658DE43552}"/>
          </ac:spMkLst>
        </pc:spChg>
        <pc:spChg chg="add del mod">
          <ac:chgData name="Rodrigo Peplau" userId="79a24dc0-b3a9-4b11-9098-31d5df746b4c" providerId="ADAL" clId="{9508CBC6-89A6-4557-88DA-63CB3F224E35}" dt="2023-09-10T17:22:22.324" v="437" actId="478"/>
          <ac:spMkLst>
            <pc:docMk/>
            <pc:sldMk cId="423962633" sldId="259"/>
            <ac:spMk id="7" creationId="{69DD4F02-E7E5-D76B-3CA7-CEC2270E6014}"/>
          </ac:spMkLst>
        </pc:spChg>
        <pc:spChg chg="add mod">
          <ac:chgData name="Rodrigo Peplau" userId="79a24dc0-b3a9-4b11-9098-31d5df746b4c" providerId="ADAL" clId="{9508CBC6-89A6-4557-88DA-63CB3F224E35}" dt="2023-09-10T17:22:24.598" v="438"/>
          <ac:spMkLst>
            <pc:docMk/>
            <pc:sldMk cId="423962633" sldId="259"/>
            <ac:spMk id="8" creationId="{AF88D198-BD3D-4B8C-B1A9-5A6B31EAB277}"/>
          </ac:spMkLst>
        </pc:spChg>
        <pc:spChg chg="add mod">
          <ac:chgData name="Rodrigo Peplau" userId="79a24dc0-b3a9-4b11-9098-31d5df746b4c" providerId="ADAL" clId="{9508CBC6-89A6-4557-88DA-63CB3F224E35}" dt="2023-09-10T17:22:24.598" v="438"/>
          <ac:spMkLst>
            <pc:docMk/>
            <pc:sldMk cId="423962633" sldId="259"/>
            <ac:spMk id="9" creationId="{0D332CCF-7EE0-480B-402C-3D5D612347DF}"/>
          </ac:spMkLst>
        </pc:spChg>
        <pc:spChg chg="add mod">
          <ac:chgData name="Rodrigo Peplau" userId="79a24dc0-b3a9-4b11-9098-31d5df746b4c" providerId="ADAL" clId="{9508CBC6-89A6-4557-88DA-63CB3F224E35}" dt="2023-09-10T17:22:24.598" v="438"/>
          <ac:spMkLst>
            <pc:docMk/>
            <pc:sldMk cId="423962633" sldId="259"/>
            <ac:spMk id="10" creationId="{079305B7-02EA-3745-0465-641E98313909}"/>
          </ac:spMkLst>
        </pc:spChg>
        <pc:spChg chg="add del">
          <ac:chgData name="Rodrigo Peplau" userId="79a24dc0-b3a9-4b11-9098-31d5df746b4c" providerId="ADAL" clId="{9508CBC6-89A6-4557-88DA-63CB3F224E35}" dt="2023-09-10T17:18:48.368" v="396" actId="700"/>
          <ac:spMkLst>
            <pc:docMk/>
            <pc:sldMk cId="423962633" sldId="259"/>
            <ac:spMk id="35" creationId="{9B45BA4C-9B54-4496-821F-9E0985CA984D}"/>
          </ac:spMkLst>
        </pc:spChg>
        <pc:spChg chg="add del">
          <ac:chgData name="Rodrigo Peplau" userId="79a24dc0-b3a9-4b11-9098-31d5df746b4c" providerId="ADAL" clId="{9508CBC6-89A6-4557-88DA-63CB3F224E35}" dt="2023-09-10T17:18:48.368" v="396" actId="700"/>
          <ac:spMkLst>
            <pc:docMk/>
            <pc:sldMk cId="423962633" sldId="259"/>
            <ac:spMk id="36" creationId="{85E1BB9D-FAFF-4C3E-9E44-13F8FBABCD62}"/>
          </ac:spMkLst>
        </pc:spChg>
        <pc:spChg chg="add del">
          <ac:chgData name="Rodrigo Peplau" userId="79a24dc0-b3a9-4b11-9098-31d5df746b4c" providerId="ADAL" clId="{9508CBC6-89A6-4557-88DA-63CB3F224E35}" dt="2023-09-10T17:18:48.368" v="396" actId="700"/>
          <ac:spMkLst>
            <pc:docMk/>
            <pc:sldMk cId="423962633" sldId="259"/>
            <ac:spMk id="37" creationId="{A8DDC302-DBEC-4742-B54B-5E9AAFE96961}"/>
          </ac:spMkLst>
        </pc:spChg>
      </pc:sldChg>
      <pc:sldChg chg="addSp delSp modSp add mod delDesignElem chgLayout">
        <pc:chgData name="Rodrigo Peplau" userId="79a24dc0-b3a9-4b11-9098-31d5df746b4c" providerId="ADAL" clId="{9508CBC6-89A6-4557-88DA-63CB3F224E35}" dt="2023-09-10T17:22:32.702" v="440"/>
        <pc:sldMkLst>
          <pc:docMk/>
          <pc:sldMk cId="491992418" sldId="260"/>
        </pc:sldMkLst>
        <pc:spChg chg="mod ord">
          <ac:chgData name="Rodrigo Peplau" userId="79a24dc0-b3a9-4b11-9098-31d5df746b4c" providerId="ADAL" clId="{9508CBC6-89A6-4557-88DA-63CB3F224E35}" dt="2023-09-10T17:18:48.368" v="396" actId="700"/>
          <ac:spMkLst>
            <pc:docMk/>
            <pc:sldMk cId="491992418" sldId="260"/>
            <ac:spMk id="2" creationId="{6491E524-603B-5667-3620-CDD5564EBA01}"/>
          </ac:spMkLst>
        </pc:spChg>
        <pc:spChg chg="mod ord">
          <ac:chgData name="Rodrigo Peplau" userId="79a24dc0-b3a9-4b11-9098-31d5df746b4c" providerId="ADAL" clId="{9508CBC6-89A6-4557-88DA-63CB3F224E35}" dt="2023-09-10T17:18:48.368" v="396" actId="700"/>
          <ac:spMkLst>
            <pc:docMk/>
            <pc:sldMk cId="491992418" sldId="260"/>
            <ac:spMk id="3" creationId="{5E5CB5D7-0558-8481-B0D7-68EA4744BD22}"/>
          </ac:spMkLst>
        </pc:spChg>
        <pc:spChg chg="add del mod">
          <ac:chgData name="Rodrigo Peplau" userId="79a24dc0-b3a9-4b11-9098-31d5df746b4c" providerId="ADAL" clId="{9508CBC6-89A6-4557-88DA-63CB3F224E35}" dt="2023-09-10T17:22:32.108" v="439" actId="478"/>
          <ac:spMkLst>
            <pc:docMk/>
            <pc:sldMk cId="491992418" sldId="260"/>
            <ac:spMk id="4" creationId="{B362C388-E479-B8E6-38CA-38DE9533631A}"/>
          </ac:spMkLst>
        </pc:spChg>
        <pc:spChg chg="add del mod">
          <ac:chgData name="Rodrigo Peplau" userId="79a24dc0-b3a9-4b11-9098-31d5df746b4c" providerId="ADAL" clId="{9508CBC6-89A6-4557-88DA-63CB3F224E35}" dt="2023-09-10T17:22:32.108" v="439" actId="478"/>
          <ac:spMkLst>
            <pc:docMk/>
            <pc:sldMk cId="491992418" sldId="260"/>
            <ac:spMk id="6" creationId="{E6E404AF-0EAD-2BBA-2C1A-EFDD7909BF68}"/>
          </ac:spMkLst>
        </pc:spChg>
        <pc:spChg chg="add del mod">
          <ac:chgData name="Rodrigo Peplau" userId="79a24dc0-b3a9-4b11-9098-31d5df746b4c" providerId="ADAL" clId="{9508CBC6-89A6-4557-88DA-63CB3F224E35}" dt="2023-09-10T17:22:32.108" v="439" actId="478"/>
          <ac:spMkLst>
            <pc:docMk/>
            <pc:sldMk cId="491992418" sldId="260"/>
            <ac:spMk id="7" creationId="{B29DEFEC-EACD-E6AC-EB8E-40B754EBC07F}"/>
          </ac:spMkLst>
        </pc:spChg>
        <pc:spChg chg="add mod">
          <ac:chgData name="Rodrigo Peplau" userId="79a24dc0-b3a9-4b11-9098-31d5df746b4c" providerId="ADAL" clId="{9508CBC6-89A6-4557-88DA-63CB3F224E35}" dt="2023-09-10T17:22:32.702" v="440"/>
          <ac:spMkLst>
            <pc:docMk/>
            <pc:sldMk cId="491992418" sldId="260"/>
            <ac:spMk id="8" creationId="{37C56C5D-EE49-69B7-42CA-D63C6BC6EDCB}"/>
          </ac:spMkLst>
        </pc:spChg>
        <pc:spChg chg="add mod">
          <ac:chgData name="Rodrigo Peplau" userId="79a24dc0-b3a9-4b11-9098-31d5df746b4c" providerId="ADAL" clId="{9508CBC6-89A6-4557-88DA-63CB3F224E35}" dt="2023-09-10T17:22:32.702" v="440"/>
          <ac:spMkLst>
            <pc:docMk/>
            <pc:sldMk cId="491992418" sldId="260"/>
            <ac:spMk id="9" creationId="{B49EC0E2-9931-2AA6-EE5E-2CD612BEA803}"/>
          </ac:spMkLst>
        </pc:spChg>
        <pc:spChg chg="add mod">
          <ac:chgData name="Rodrigo Peplau" userId="79a24dc0-b3a9-4b11-9098-31d5df746b4c" providerId="ADAL" clId="{9508CBC6-89A6-4557-88DA-63CB3F224E35}" dt="2023-09-10T17:22:32.702" v="440"/>
          <ac:spMkLst>
            <pc:docMk/>
            <pc:sldMk cId="491992418" sldId="260"/>
            <ac:spMk id="10" creationId="{30501F3F-20DE-B7F3-7483-CCA4991F9FE5}"/>
          </ac:spMkLst>
        </pc:spChg>
        <pc:spChg chg="add del">
          <ac:chgData name="Rodrigo Peplau" userId="79a24dc0-b3a9-4b11-9098-31d5df746b4c" providerId="ADAL" clId="{9508CBC6-89A6-4557-88DA-63CB3F224E35}" dt="2023-09-10T17:18:48.368" v="396" actId="700"/>
          <ac:spMkLst>
            <pc:docMk/>
            <pc:sldMk cId="491992418" sldId="260"/>
            <ac:spMk id="35" creationId="{9B45BA4C-9B54-4496-821F-9E0985CA984D}"/>
          </ac:spMkLst>
        </pc:spChg>
        <pc:spChg chg="add del">
          <ac:chgData name="Rodrigo Peplau" userId="79a24dc0-b3a9-4b11-9098-31d5df746b4c" providerId="ADAL" clId="{9508CBC6-89A6-4557-88DA-63CB3F224E35}" dt="2023-09-10T17:18:48.368" v="396" actId="700"/>
          <ac:spMkLst>
            <pc:docMk/>
            <pc:sldMk cId="491992418" sldId="260"/>
            <ac:spMk id="36" creationId="{85E1BB9D-FAFF-4C3E-9E44-13F8FBABCD62}"/>
          </ac:spMkLst>
        </pc:spChg>
        <pc:spChg chg="add del">
          <ac:chgData name="Rodrigo Peplau" userId="79a24dc0-b3a9-4b11-9098-31d5df746b4c" providerId="ADAL" clId="{9508CBC6-89A6-4557-88DA-63CB3F224E35}" dt="2023-09-10T17:18:48.368" v="396" actId="700"/>
          <ac:spMkLst>
            <pc:docMk/>
            <pc:sldMk cId="491992418" sldId="260"/>
            <ac:spMk id="37" creationId="{A8DDC302-DBEC-4742-B54B-5E9AAFE96961}"/>
          </ac:spMkLst>
        </pc:spChg>
      </pc:sldChg>
      <pc:sldChg chg="new del">
        <pc:chgData name="Rodrigo Peplau" userId="79a24dc0-b3a9-4b11-9098-31d5df746b4c" providerId="ADAL" clId="{9508CBC6-89A6-4557-88DA-63CB3F224E35}" dt="2023-09-10T17:24:22.255" v="442" actId="680"/>
        <pc:sldMkLst>
          <pc:docMk/>
          <pc:sldMk cId="680879676" sldId="261"/>
        </pc:sldMkLst>
      </pc:sldChg>
      <pc:sldChg chg="delSp add del setBg delDesignElem">
        <pc:chgData name="Rodrigo Peplau" userId="79a24dc0-b3a9-4b11-9098-31d5df746b4c" providerId="ADAL" clId="{9508CBC6-89A6-4557-88DA-63CB3F224E35}" dt="2023-09-10T17:24:39.044" v="446" actId="47"/>
        <pc:sldMkLst>
          <pc:docMk/>
          <pc:sldMk cId="2814583088" sldId="261"/>
        </pc:sldMkLst>
        <pc:spChg chg="del">
          <ac:chgData name="Rodrigo Peplau" userId="79a24dc0-b3a9-4b11-9098-31d5df746b4c" providerId="ADAL" clId="{9508CBC6-89A6-4557-88DA-63CB3F224E35}" dt="2023-09-10T17:24:23.882" v="444"/>
          <ac:spMkLst>
            <pc:docMk/>
            <pc:sldMk cId="2814583088" sldId="261"/>
            <ac:spMk id="35" creationId="{9B45BA4C-9B54-4496-821F-9E0985CA984D}"/>
          </ac:spMkLst>
        </pc:spChg>
        <pc:spChg chg="del">
          <ac:chgData name="Rodrigo Peplau" userId="79a24dc0-b3a9-4b11-9098-31d5df746b4c" providerId="ADAL" clId="{9508CBC6-89A6-4557-88DA-63CB3F224E35}" dt="2023-09-10T17:24:23.882" v="444"/>
          <ac:spMkLst>
            <pc:docMk/>
            <pc:sldMk cId="2814583088" sldId="261"/>
            <ac:spMk id="36" creationId="{85E1BB9D-FAFF-4C3E-9E44-13F8FBABCD62}"/>
          </ac:spMkLst>
        </pc:spChg>
        <pc:spChg chg="del">
          <ac:chgData name="Rodrigo Peplau" userId="79a24dc0-b3a9-4b11-9098-31d5df746b4c" providerId="ADAL" clId="{9508CBC6-89A6-4557-88DA-63CB3F224E35}" dt="2023-09-10T17:24:23.882" v="444"/>
          <ac:spMkLst>
            <pc:docMk/>
            <pc:sldMk cId="2814583088" sldId="261"/>
            <ac:spMk id="37" creationId="{A8DDC302-DBEC-4742-B54B-5E9AAFE96961}"/>
          </ac:spMkLst>
        </pc:spChg>
      </pc:sldChg>
      <pc:sldChg chg="modSp add mod">
        <pc:chgData name="Rodrigo Peplau" userId="79a24dc0-b3a9-4b11-9098-31d5df746b4c" providerId="ADAL" clId="{9508CBC6-89A6-4557-88DA-63CB3F224E35}" dt="2023-09-10T17:25:06.640" v="510" actId="20577"/>
        <pc:sldMkLst>
          <pc:docMk/>
          <pc:sldMk cId="1608963260" sldId="262"/>
        </pc:sldMkLst>
        <pc:spChg chg="mod">
          <ac:chgData name="Rodrigo Peplau" userId="79a24dc0-b3a9-4b11-9098-31d5df746b4c" providerId="ADAL" clId="{9508CBC6-89A6-4557-88DA-63CB3F224E35}" dt="2023-09-10T17:24:55.462" v="470" actId="20577"/>
          <ac:spMkLst>
            <pc:docMk/>
            <pc:sldMk cId="1608963260" sldId="262"/>
            <ac:spMk id="2" creationId="{6491E524-603B-5667-3620-CDD5564EBA01}"/>
          </ac:spMkLst>
        </pc:spChg>
        <pc:spChg chg="mod">
          <ac:chgData name="Rodrigo Peplau" userId="79a24dc0-b3a9-4b11-9098-31d5df746b4c" providerId="ADAL" clId="{9508CBC6-89A6-4557-88DA-63CB3F224E35}" dt="2023-09-10T17:25:06.640" v="510" actId="20577"/>
          <ac:spMkLst>
            <pc:docMk/>
            <pc:sldMk cId="1608963260" sldId="262"/>
            <ac:spMk id="3" creationId="{5E5CB5D7-0558-8481-B0D7-68EA4744BD22}"/>
          </ac:spMkLst>
        </pc:spChg>
      </pc:sldChg>
      <pc:sldMasterChg chg="addSp delSp modSp mod">
        <pc:chgData name="Rodrigo Peplau" userId="79a24dc0-b3a9-4b11-9098-31d5df746b4c" providerId="ADAL" clId="{9508CBC6-89A6-4557-88DA-63CB3F224E35}" dt="2023-09-10T17:19:37.288" v="399" actId="207"/>
        <pc:sldMasterMkLst>
          <pc:docMk/>
          <pc:sldMasterMk cId="3319689094" sldId="2147483738"/>
        </pc:sldMasterMkLst>
        <pc:spChg chg="add del mod">
          <ac:chgData name="Rodrigo Peplau" userId="79a24dc0-b3a9-4b11-9098-31d5df746b4c" providerId="ADAL" clId="{9508CBC6-89A6-4557-88DA-63CB3F224E35}" dt="2023-09-10T17:19:37.288" v="399" actId="207"/>
          <ac:spMkLst>
            <pc:docMk/>
            <pc:sldMasterMk cId="3319689094" sldId="2147483738"/>
            <ac:spMk id="8" creationId="{49306479-8C4D-4E4A-A330-DFC80A8A01BE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33AC23-4EBC-D93C-1405-20D340BA4A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0706E-0980-ED09-EBB0-FA0F0B7622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9F652-DF03-4C44-9296-FCDFEADBC94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8A23B-3E8A-562A-B332-35EBE71770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0A821-7617-3424-E0B5-5A3E32B0FB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22911-ACB4-440A-A983-D52FC01E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49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0128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9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1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1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7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9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7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2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2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 userDrawn="1"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4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1E524-603B-5667-3620-CDD5564E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7903" y="1517904"/>
            <a:ext cx="5334001" cy="279694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MVPinny</a:t>
            </a:r>
            <a:br>
              <a:rPr lang="en-US" dirty="0"/>
            </a:br>
            <a:r>
              <a:rPr lang="en-US" dirty="0"/>
              <a:t>for Sitecore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CB5D7-0558-8481-B0D7-68EA4744B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7903" y="4570807"/>
            <a:ext cx="5334001" cy="942889"/>
          </a:xfrm>
        </p:spPr>
        <p:txBody>
          <a:bodyPr>
            <a:normAutofit/>
          </a:bodyPr>
          <a:lstStyle/>
          <a:p>
            <a:pPr algn="l"/>
            <a:r>
              <a:rPr lang="pt-BR" dirty="0" err="1"/>
              <a:t>Category</a:t>
            </a:r>
            <a:r>
              <a:rPr lang="pt-BR" dirty="0"/>
              <a:t>: Best use </a:t>
            </a:r>
            <a:r>
              <a:rPr lang="pt-BR" dirty="0" err="1"/>
              <a:t>of</a:t>
            </a:r>
            <a:r>
              <a:rPr lang="pt-BR" dirty="0"/>
              <a:t> AI</a:t>
            </a:r>
            <a:endParaRPr lang="en-US" dirty="0"/>
          </a:p>
        </p:txBody>
      </p:sp>
      <p:pic>
        <p:nvPicPr>
          <p:cNvPr id="5" name="Picture 4" descr="A blue horse head in a circle&#10;&#10;Description automatically generated">
            <a:extLst>
              <a:ext uri="{FF2B5EF4-FFF2-40B4-BE49-F238E27FC236}">
                <a16:creationId xmlns:a16="http://schemas.microsoft.com/office/drawing/2014/main" id="{9B488B09-2153-0674-6A98-304F18822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" r="3" b="3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27E8E02-6EAC-6E34-9EA6-43671554E43E}"/>
              </a:ext>
            </a:extLst>
          </p:cNvPr>
          <p:cNvSpPr/>
          <p:nvPr/>
        </p:nvSpPr>
        <p:spPr>
          <a:xfrm>
            <a:off x="5327903" y="-1"/>
            <a:ext cx="6864097" cy="7589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4936CA-16E9-8989-6277-F52DC288859C}"/>
              </a:ext>
            </a:extLst>
          </p:cNvPr>
          <p:cNvSpPr/>
          <p:nvPr/>
        </p:nvSpPr>
        <p:spPr>
          <a:xfrm>
            <a:off x="5327903" y="6094807"/>
            <a:ext cx="6864097" cy="7653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FB7CE8-53A6-1314-02F6-57608FFE66CB}"/>
              </a:ext>
            </a:extLst>
          </p:cNvPr>
          <p:cNvSpPr/>
          <p:nvPr/>
        </p:nvSpPr>
        <p:spPr>
          <a:xfrm>
            <a:off x="11430001" y="624114"/>
            <a:ext cx="761999" cy="5631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1701E4-1455-4808-7B80-452E89021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286" y="4852742"/>
            <a:ext cx="1737588" cy="190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33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4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CB5D7-0558-8481-B0D7-68EA4744B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0952" y="1040264"/>
            <a:ext cx="4335531" cy="1510676"/>
          </a:xfrm>
        </p:spPr>
        <p:txBody>
          <a:bodyPr anchor="ctr">
            <a:normAutofit/>
          </a:bodyPr>
          <a:lstStyle/>
          <a:p>
            <a:pPr algn="l"/>
            <a:r>
              <a:rPr lang="pt-BR" b="1" dirty="0"/>
              <a:t>Anderson Fortaleza</a:t>
            </a:r>
          </a:p>
        </p:txBody>
      </p:sp>
      <p:pic>
        <p:nvPicPr>
          <p:cNvPr id="5" name="Picture 4" descr="A blue horse head in a circle&#10;&#10;Description automatically generated">
            <a:extLst>
              <a:ext uri="{FF2B5EF4-FFF2-40B4-BE49-F238E27FC236}">
                <a16:creationId xmlns:a16="http://schemas.microsoft.com/office/drawing/2014/main" id="{9B488B09-2153-0674-6A98-304F18822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" r="3" b="3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27E8E02-6EAC-6E34-9EA6-43671554E43E}"/>
              </a:ext>
            </a:extLst>
          </p:cNvPr>
          <p:cNvSpPr/>
          <p:nvPr/>
        </p:nvSpPr>
        <p:spPr>
          <a:xfrm>
            <a:off x="5327903" y="-1"/>
            <a:ext cx="6864097" cy="7589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4936CA-16E9-8989-6277-F52DC288859C}"/>
              </a:ext>
            </a:extLst>
          </p:cNvPr>
          <p:cNvSpPr/>
          <p:nvPr/>
        </p:nvSpPr>
        <p:spPr>
          <a:xfrm>
            <a:off x="5327903" y="6094807"/>
            <a:ext cx="6864097" cy="7653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FB7CE8-53A6-1314-02F6-57608FFE66CB}"/>
              </a:ext>
            </a:extLst>
          </p:cNvPr>
          <p:cNvSpPr/>
          <p:nvPr/>
        </p:nvSpPr>
        <p:spPr>
          <a:xfrm>
            <a:off x="11430001" y="624114"/>
            <a:ext cx="761999" cy="5631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1701E4-1455-4808-7B80-452E89021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286" y="4852742"/>
            <a:ext cx="1737588" cy="190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ofile image">
            <a:extLst>
              <a:ext uri="{FF2B5EF4-FFF2-40B4-BE49-F238E27FC236}">
                <a16:creationId xmlns:a16="http://schemas.microsoft.com/office/drawing/2014/main" id="{FEF465FC-FF8B-0071-9747-3C42711C5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20" y="4302819"/>
            <a:ext cx="1510676" cy="15106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file photo of Jose Neto">
            <a:extLst>
              <a:ext uri="{FF2B5EF4-FFF2-40B4-BE49-F238E27FC236}">
                <a16:creationId xmlns:a16="http://schemas.microsoft.com/office/drawing/2014/main" id="{F6009509-C5F1-E897-B760-F009B75FC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48" y="2698254"/>
            <a:ext cx="1510676" cy="15106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ofile photo of Anderson Fortaleza">
            <a:extLst>
              <a:ext uri="{FF2B5EF4-FFF2-40B4-BE49-F238E27FC236}">
                <a16:creationId xmlns:a16="http://schemas.microsoft.com/office/drawing/2014/main" id="{EC2AF26F-3264-A414-D226-0315BF9F5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48" y="1040264"/>
            <a:ext cx="1510676" cy="15106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16FC0486-37D4-AE17-EC6E-11EBB74FB1E8}"/>
              </a:ext>
            </a:extLst>
          </p:cNvPr>
          <p:cNvSpPr txBox="1">
            <a:spLocks/>
          </p:cNvSpPr>
          <p:nvPr/>
        </p:nvSpPr>
        <p:spPr>
          <a:xfrm>
            <a:off x="6990952" y="2698254"/>
            <a:ext cx="4335531" cy="151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José Neto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E5F12C0-727B-72EC-0F71-E15BFE543582}"/>
              </a:ext>
            </a:extLst>
          </p:cNvPr>
          <p:cNvSpPr txBox="1">
            <a:spLocks/>
          </p:cNvSpPr>
          <p:nvPr/>
        </p:nvSpPr>
        <p:spPr>
          <a:xfrm>
            <a:off x="6990952" y="4302819"/>
            <a:ext cx="4335531" cy="151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Rodrigo Peplau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29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4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1E524-603B-5667-3620-CDD5564E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7903" y="1517904"/>
            <a:ext cx="5334001" cy="27969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Explaining the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CB5D7-0558-8481-B0D7-68EA4744B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7903" y="4570807"/>
            <a:ext cx="5334001" cy="942889"/>
          </a:xfrm>
        </p:spPr>
        <p:txBody>
          <a:bodyPr>
            <a:normAutofit/>
          </a:bodyPr>
          <a:lstStyle/>
          <a:p>
            <a:pPr algn="l"/>
            <a:r>
              <a:rPr lang="pt-BR" dirty="0" err="1"/>
              <a:t>Category</a:t>
            </a:r>
            <a:r>
              <a:rPr lang="pt-BR" dirty="0"/>
              <a:t>: Best use </a:t>
            </a:r>
            <a:r>
              <a:rPr lang="pt-BR" dirty="0" err="1"/>
              <a:t>of</a:t>
            </a:r>
            <a:r>
              <a:rPr lang="pt-BR" dirty="0"/>
              <a:t> AI</a:t>
            </a:r>
            <a:endParaRPr lang="en-US" dirty="0"/>
          </a:p>
        </p:txBody>
      </p:sp>
      <p:pic>
        <p:nvPicPr>
          <p:cNvPr id="5" name="Picture 4" descr="A blue horse head in a circle&#10;&#10;Description automatically generated">
            <a:extLst>
              <a:ext uri="{FF2B5EF4-FFF2-40B4-BE49-F238E27FC236}">
                <a16:creationId xmlns:a16="http://schemas.microsoft.com/office/drawing/2014/main" id="{9B488B09-2153-0674-6A98-304F18822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" r="3" b="3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27E8E02-6EAC-6E34-9EA6-43671554E43E}"/>
              </a:ext>
            </a:extLst>
          </p:cNvPr>
          <p:cNvSpPr/>
          <p:nvPr/>
        </p:nvSpPr>
        <p:spPr>
          <a:xfrm>
            <a:off x="5327903" y="-1"/>
            <a:ext cx="6864097" cy="7589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4936CA-16E9-8989-6277-F52DC288859C}"/>
              </a:ext>
            </a:extLst>
          </p:cNvPr>
          <p:cNvSpPr/>
          <p:nvPr/>
        </p:nvSpPr>
        <p:spPr>
          <a:xfrm>
            <a:off x="5327903" y="6094807"/>
            <a:ext cx="6864097" cy="7653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FB7CE8-53A6-1314-02F6-57608FFE66CB}"/>
              </a:ext>
            </a:extLst>
          </p:cNvPr>
          <p:cNvSpPr/>
          <p:nvPr/>
        </p:nvSpPr>
        <p:spPr>
          <a:xfrm>
            <a:off x="11430001" y="624114"/>
            <a:ext cx="761999" cy="5631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1701E4-1455-4808-7B80-452E89021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286" y="4852742"/>
            <a:ext cx="1737588" cy="190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45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4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CB5D7-0558-8481-B0D7-68EA4744B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902" y="1"/>
            <a:ext cx="10498003" cy="758952"/>
          </a:xfrm>
        </p:spPr>
        <p:txBody>
          <a:bodyPr anchor="ctr">
            <a:normAutofit/>
          </a:bodyPr>
          <a:lstStyle/>
          <a:p>
            <a:pPr algn="l"/>
            <a:r>
              <a:rPr lang="pt-BR" b="1" dirty="0" err="1"/>
              <a:t>Explaining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module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7E8E02-6EAC-6E34-9EA6-43671554E43E}"/>
              </a:ext>
            </a:extLst>
          </p:cNvPr>
          <p:cNvSpPr/>
          <p:nvPr/>
        </p:nvSpPr>
        <p:spPr>
          <a:xfrm>
            <a:off x="5327903" y="-1"/>
            <a:ext cx="6864097" cy="7589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4936CA-16E9-8989-6277-F52DC288859C}"/>
              </a:ext>
            </a:extLst>
          </p:cNvPr>
          <p:cNvSpPr/>
          <p:nvPr/>
        </p:nvSpPr>
        <p:spPr>
          <a:xfrm>
            <a:off x="5327903" y="6094807"/>
            <a:ext cx="6864097" cy="7653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FB7CE8-53A6-1314-02F6-57608FFE66CB}"/>
              </a:ext>
            </a:extLst>
          </p:cNvPr>
          <p:cNvSpPr/>
          <p:nvPr/>
        </p:nvSpPr>
        <p:spPr>
          <a:xfrm>
            <a:off x="11430001" y="624114"/>
            <a:ext cx="761999" cy="5631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1701E4-1455-4808-7B80-452E89021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286" y="4852742"/>
            <a:ext cx="1737588" cy="190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0E40CDB-5179-EBC3-67E6-1511BB45D59F}"/>
              </a:ext>
            </a:extLst>
          </p:cNvPr>
          <p:cNvSpPr txBox="1">
            <a:spLocks/>
          </p:cNvSpPr>
          <p:nvPr/>
        </p:nvSpPr>
        <p:spPr>
          <a:xfrm>
            <a:off x="345057" y="758952"/>
            <a:ext cx="11084944" cy="5333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9900F4-02BB-7A03-A5A7-96385BCEFBC3}"/>
              </a:ext>
            </a:extLst>
          </p:cNvPr>
          <p:cNvSpPr txBox="1"/>
          <p:nvPr/>
        </p:nvSpPr>
        <p:spPr>
          <a:xfrm>
            <a:off x="1014510" y="1778584"/>
            <a:ext cx="879678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Module Purpose: </a:t>
            </a:r>
            <a:r>
              <a:rPr lang="en-US" sz="2000" u="sng" dirty="0"/>
              <a:t>AI-powered Sitecore Assistant</a:t>
            </a:r>
            <a:r>
              <a:rPr lang="en-US" sz="2000" dirty="0"/>
              <a:t>, specifically designed for content editors working with Sitecore. Its primary purpose is to facilitate a comprehensive </a:t>
            </a:r>
            <a:r>
              <a:rPr lang="en-US" sz="2000" u="sng" dirty="0"/>
              <a:t>understanding of Sitecore features on the fly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How it works: </a:t>
            </a:r>
            <a:r>
              <a:rPr lang="en-US" sz="2000" dirty="0"/>
              <a:t>A Chrome extension that resolves and supports content editors by seamlessly integrating Sitecore with the </a:t>
            </a:r>
            <a:r>
              <a:rPr lang="en-US" sz="2000" dirty="0" err="1"/>
              <a:t>MVPinny</a:t>
            </a:r>
            <a:r>
              <a:rPr lang="en-US" sz="2000" dirty="0"/>
              <a:t> AI. It aids content authors by directly delivering answers to their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Pre-requisites: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Chrome Browser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Sitecore XP, XM or XM Cloud</a:t>
            </a:r>
          </a:p>
        </p:txBody>
      </p:sp>
    </p:spTree>
    <p:extLst>
      <p:ext uri="{BB962C8B-B14F-4D97-AF65-F5344CB8AC3E}">
        <p14:creationId xmlns:p14="http://schemas.microsoft.com/office/powerpoint/2010/main" val="328305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4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1E524-603B-5667-3620-CDD5564E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7903" y="1517905"/>
            <a:ext cx="5334001" cy="240711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CB5D7-0558-8481-B0D7-68EA4744B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7903" y="4570807"/>
            <a:ext cx="5334001" cy="942889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5" name="Picture 4" descr="A blue horse head in a circle&#10;&#10;Description automatically generated">
            <a:extLst>
              <a:ext uri="{FF2B5EF4-FFF2-40B4-BE49-F238E27FC236}">
                <a16:creationId xmlns:a16="http://schemas.microsoft.com/office/drawing/2014/main" id="{9B488B09-2153-0674-6A98-304F18822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" r="3" b="3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27E8E02-6EAC-6E34-9EA6-43671554E43E}"/>
              </a:ext>
            </a:extLst>
          </p:cNvPr>
          <p:cNvSpPr/>
          <p:nvPr/>
        </p:nvSpPr>
        <p:spPr>
          <a:xfrm>
            <a:off x="5327903" y="-1"/>
            <a:ext cx="6864097" cy="7589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4936CA-16E9-8989-6277-F52DC288859C}"/>
              </a:ext>
            </a:extLst>
          </p:cNvPr>
          <p:cNvSpPr/>
          <p:nvPr/>
        </p:nvSpPr>
        <p:spPr>
          <a:xfrm>
            <a:off x="5327903" y="6094807"/>
            <a:ext cx="6864097" cy="7653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FB7CE8-53A6-1314-02F6-57608FFE66CB}"/>
              </a:ext>
            </a:extLst>
          </p:cNvPr>
          <p:cNvSpPr/>
          <p:nvPr/>
        </p:nvSpPr>
        <p:spPr>
          <a:xfrm>
            <a:off x="11430001" y="624114"/>
            <a:ext cx="761999" cy="5631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1701E4-1455-4808-7B80-452E89021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286" y="4852742"/>
            <a:ext cx="1737588" cy="190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73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4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1E524-603B-5667-3620-CDD5564E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7903" y="1517904"/>
            <a:ext cx="5334001" cy="28039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Using the extension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CB5D7-0558-8481-B0D7-68EA4744B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7903" y="4570807"/>
            <a:ext cx="5334001" cy="942889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5" name="Picture 4" descr="A blue horse head in a circle&#10;&#10;Description automatically generated">
            <a:extLst>
              <a:ext uri="{FF2B5EF4-FFF2-40B4-BE49-F238E27FC236}">
                <a16:creationId xmlns:a16="http://schemas.microsoft.com/office/drawing/2014/main" id="{9B488B09-2153-0674-6A98-304F18822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" r="3" b="3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27E8E02-6EAC-6E34-9EA6-43671554E43E}"/>
              </a:ext>
            </a:extLst>
          </p:cNvPr>
          <p:cNvSpPr/>
          <p:nvPr/>
        </p:nvSpPr>
        <p:spPr>
          <a:xfrm>
            <a:off x="5327903" y="-1"/>
            <a:ext cx="6864097" cy="7589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4936CA-16E9-8989-6277-F52DC288859C}"/>
              </a:ext>
            </a:extLst>
          </p:cNvPr>
          <p:cNvSpPr/>
          <p:nvPr/>
        </p:nvSpPr>
        <p:spPr>
          <a:xfrm>
            <a:off x="5327903" y="6094807"/>
            <a:ext cx="6864097" cy="7653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FB7CE8-53A6-1314-02F6-57608FFE66CB}"/>
              </a:ext>
            </a:extLst>
          </p:cNvPr>
          <p:cNvSpPr/>
          <p:nvPr/>
        </p:nvSpPr>
        <p:spPr>
          <a:xfrm>
            <a:off x="11430001" y="624114"/>
            <a:ext cx="761999" cy="5631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1701E4-1455-4808-7B80-452E89021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286" y="4852742"/>
            <a:ext cx="1737588" cy="190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82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4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1E524-603B-5667-3620-CDD5564E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7903" y="1517905"/>
            <a:ext cx="5334001" cy="25716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CB5D7-0558-8481-B0D7-68EA4744B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7903" y="4570807"/>
            <a:ext cx="5334001" cy="942889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5" name="Picture 4" descr="A blue horse head in a circle&#10;&#10;Description automatically generated">
            <a:extLst>
              <a:ext uri="{FF2B5EF4-FFF2-40B4-BE49-F238E27FC236}">
                <a16:creationId xmlns:a16="http://schemas.microsoft.com/office/drawing/2014/main" id="{9B488B09-2153-0674-6A98-304F18822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" r="3" b="3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27E8E02-6EAC-6E34-9EA6-43671554E43E}"/>
              </a:ext>
            </a:extLst>
          </p:cNvPr>
          <p:cNvSpPr/>
          <p:nvPr/>
        </p:nvSpPr>
        <p:spPr>
          <a:xfrm>
            <a:off x="5327903" y="-1"/>
            <a:ext cx="6864097" cy="7589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4936CA-16E9-8989-6277-F52DC288859C}"/>
              </a:ext>
            </a:extLst>
          </p:cNvPr>
          <p:cNvSpPr/>
          <p:nvPr/>
        </p:nvSpPr>
        <p:spPr>
          <a:xfrm>
            <a:off x="5327903" y="6094807"/>
            <a:ext cx="6864097" cy="7653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FB7CE8-53A6-1314-02F6-57608FFE66CB}"/>
              </a:ext>
            </a:extLst>
          </p:cNvPr>
          <p:cNvSpPr/>
          <p:nvPr/>
        </p:nvSpPr>
        <p:spPr>
          <a:xfrm>
            <a:off x="11430001" y="624114"/>
            <a:ext cx="761999" cy="5631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1701E4-1455-4808-7B80-452E89021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286" y="4852742"/>
            <a:ext cx="1737588" cy="190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60238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112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Avenir Next LT Pro</vt:lpstr>
      <vt:lpstr>Calibri</vt:lpstr>
      <vt:lpstr>PrismaticVTI</vt:lpstr>
      <vt:lpstr>MVPinny for Sitecore</vt:lpstr>
      <vt:lpstr>PowerPoint Presentation</vt:lpstr>
      <vt:lpstr>Explaining the module</vt:lpstr>
      <vt:lpstr>PowerPoint Presentation</vt:lpstr>
      <vt:lpstr>Installation</vt:lpstr>
      <vt:lpstr>Using the extension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Explaining the Component</dc:title>
  <dc:creator>Rodrigo Peplau</dc:creator>
  <cp:lastModifiedBy>Rodrigo Peplau</cp:lastModifiedBy>
  <cp:revision>8</cp:revision>
  <dcterms:created xsi:type="dcterms:W3CDTF">2023-09-10T17:06:33Z</dcterms:created>
  <dcterms:modified xsi:type="dcterms:W3CDTF">2024-03-02T19:16:27Z</dcterms:modified>
</cp:coreProperties>
</file>