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handoutMasterIdLst>
    <p:handoutMasterId r:id="rId11"/>
  </p:handoutMasterIdLst>
  <p:sldIdLst>
    <p:sldId id="256" r:id="rId2"/>
    <p:sldId id="257" r:id="rId3"/>
    <p:sldId id="258" r:id="rId4"/>
    <p:sldId id="259" r:id="rId5"/>
    <p:sldId id="260" r:id="rId6"/>
    <p:sldId id="263" r:id="rId7"/>
    <p:sldId id="261" r:id="rId8"/>
    <p:sldId id="264"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265E"/>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08CBC6-89A6-4557-88DA-63CB3F224E35}" v="48" dt="2023-09-10T17:24:23.8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autoAdjust="0"/>
  </p:normalViewPr>
  <p:slideViewPr>
    <p:cSldViewPr snapToGrid="0">
      <p:cViewPr>
        <p:scale>
          <a:sx n="100" d="100"/>
          <a:sy n="100" d="100"/>
        </p:scale>
        <p:origin x="990" y="61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91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drigo Peplau" userId="79a24dc0-b3a9-4b11-9098-31d5df746b4c" providerId="ADAL" clId="{9508CBC6-89A6-4557-88DA-63CB3F224E35}"/>
    <pc:docChg chg="undo custSel addSld delSld modSld modMainMaster">
      <pc:chgData name="Rodrigo Peplau" userId="79a24dc0-b3a9-4b11-9098-31d5df746b4c" providerId="ADAL" clId="{9508CBC6-89A6-4557-88DA-63CB3F224E35}" dt="2023-09-10T17:25:06.640" v="510" actId="20577"/>
      <pc:docMkLst>
        <pc:docMk/>
      </pc:docMkLst>
      <pc:sldChg chg="addSp delSp modSp mod modClrScheme delDesignElem chgLayout">
        <pc:chgData name="Rodrigo Peplau" userId="79a24dc0-b3a9-4b11-9098-31d5df746b4c" providerId="ADAL" clId="{9508CBC6-89A6-4557-88DA-63CB3F224E35}" dt="2023-09-10T17:22:05.106" v="432" actId="207"/>
        <pc:sldMkLst>
          <pc:docMk/>
          <pc:sldMk cId="3241332882" sldId="256"/>
        </pc:sldMkLst>
        <pc:spChg chg="mod ord">
          <ac:chgData name="Rodrigo Peplau" userId="79a24dc0-b3a9-4b11-9098-31d5df746b4c" providerId="ADAL" clId="{9508CBC6-89A6-4557-88DA-63CB3F224E35}" dt="2023-09-10T17:18:57.168" v="398" actId="6264"/>
          <ac:spMkLst>
            <pc:docMk/>
            <pc:sldMk cId="3241332882" sldId="256"/>
            <ac:spMk id="2" creationId="{6491E524-603B-5667-3620-CDD5564EBA01}"/>
          </ac:spMkLst>
        </pc:spChg>
        <pc:spChg chg="add del mod ord">
          <ac:chgData name="Rodrigo Peplau" userId="79a24dc0-b3a9-4b11-9098-31d5df746b4c" providerId="ADAL" clId="{9508CBC6-89A6-4557-88DA-63CB3F224E35}" dt="2023-09-10T17:18:57.168" v="398" actId="6264"/>
          <ac:spMkLst>
            <pc:docMk/>
            <pc:sldMk cId="3241332882" sldId="256"/>
            <ac:spMk id="3" creationId="{5E5CB5D7-0558-8481-B0D7-68EA4744BD22}"/>
          </ac:spMkLst>
        </pc:spChg>
        <pc:spChg chg="add del mod ord">
          <ac:chgData name="Rodrigo Peplau" userId="79a24dc0-b3a9-4b11-9098-31d5df746b4c" providerId="ADAL" clId="{9508CBC6-89A6-4557-88DA-63CB3F224E35}" dt="2023-09-10T17:18:01.061" v="390" actId="700"/>
          <ac:spMkLst>
            <pc:docMk/>
            <pc:sldMk cId="3241332882" sldId="256"/>
            <ac:spMk id="6" creationId="{D0E853B0-02D2-C8F6-8AA2-9899B97B9BEF}"/>
          </ac:spMkLst>
        </pc:spChg>
        <pc:spChg chg="add del mod ord">
          <ac:chgData name="Rodrigo Peplau" userId="79a24dc0-b3a9-4b11-9098-31d5df746b4c" providerId="ADAL" clId="{9508CBC6-89A6-4557-88DA-63CB3F224E35}" dt="2023-09-10T17:18:32.239" v="394" actId="700"/>
          <ac:spMkLst>
            <pc:docMk/>
            <pc:sldMk cId="3241332882" sldId="256"/>
            <ac:spMk id="7" creationId="{1BC66DA3-2E75-D5E0-7D7E-33C748D64927}"/>
          </ac:spMkLst>
        </pc:spChg>
        <pc:spChg chg="add del mod ord">
          <ac:chgData name="Rodrigo Peplau" userId="79a24dc0-b3a9-4b11-9098-31d5df746b4c" providerId="ADAL" clId="{9508CBC6-89A6-4557-88DA-63CB3F224E35}" dt="2023-09-10T17:18:32.239" v="394" actId="700"/>
          <ac:spMkLst>
            <pc:docMk/>
            <pc:sldMk cId="3241332882" sldId="256"/>
            <ac:spMk id="8" creationId="{CA4CAE63-5901-C1A4-17FF-C370AE1BD9DB}"/>
          </ac:spMkLst>
        </pc:spChg>
        <pc:spChg chg="add del mod ord">
          <ac:chgData name="Rodrigo Peplau" userId="79a24dc0-b3a9-4b11-9098-31d5df746b4c" providerId="ADAL" clId="{9508CBC6-89A6-4557-88DA-63CB3F224E35}" dt="2023-09-10T17:18:48.368" v="396" actId="700"/>
          <ac:spMkLst>
            <pc:docMk/>
            <pc:sldMk cId="3241332882" sldId="256"/>
            <ac:spMk id="9" creationId="{AE8F0D0A-A89F-35D2-0F1B-405A0FB6C465}"/>
          </ac:spMkLst>
        </pc:spChg>
        <pc:spChg chg="add del mod">
          <ac:chgData name="Rodrigo Peplau" userId="79a24dc0-b3a9-4b11-9098-31d5df746b4c" providerId="ADAL" clId="{9508CBC6-89A6-4557-88DA-63CB3F224E35}" dt="2023-09-10T17:18:57.168" v="398" actId="6264"/>
          <ac:spMkLst>
            <pc:docMk/>
            <pc:sldMk cId="3241332882" sldId="256"/>
            <ac:spMk id="11" creationId="{45CC9B7B-CF1F-BF4F-A7CB-C7498D0C64AA}"/>
          </ac:spMkLst>
        </pc:spChg>
        <pc:spChg chg="add del mod ord">
          <ac:chgData name="Rodrigo Peplau" userId="79a24dc0-b3a9-4b11-9098-31d5df746b4c" providerId="ADAL" clId="{9508CBC6-89A6-4557-88DA-63CB3F224E35}" dt="2023-09-10T17:18:57.168" v="398" actId="6264"/>
          <ac:spMkLst>
            <pc:docMk/>
            <pc:sldMk cId="3241332882" sldId="256"/>
            <ac:spMk id="13" creationId="{AC9DE9EF-1475-5E0C-7A3D-E8D2EF6F2D51}"/>
          </ac:spMkLst>
        </pc:spChg>
        <pc:spChg chg="add del">
          <ac:chgData name="Rodrigo Peplau" userId="79a24dc0-b3a9-4b11-9098-31d5df746b4c" providerId="ADAL" clId="{9508CBC6-89A6-4557-88DA-63CB3F224E35}" dt="2023-09-10T17:19:54.476" v="402" actId="22"/>
          <ac:spMkLst>
            <pc:docMk/>
            <pc:sldMk cId="3241332882" sldId="256"/>
            <ac:spMk id="17" creationId="{7A98A28B-10F3-810E-4EE0-6698F6751843}"/>
          </ac:spMkLst>
        </pc:spChg>
        <pc:spChg chg="add mod">
          <ac:chgData name="Rodrigo Peplau" userId="79a24dc0-b3a9-4b11-9098-31d5df746b4c" providerId="ADAL" clId="{9508CBC6-89A6-4557-88DA-63CB3F224E35}" dt="2023-09-10T17:22:05.106" v="432" actId="207"/>
          <ac:spMkLst>
            <pc:docMk/>
            <pc:sldMk cId="3241332882" sldId="256"/>
            <ac:spMk id="20" creationId="{627E8E02-6EAC-6E34-9EA6-43671554E43E}"/>
          </ac:spMkLst>
        </pc:spChg>
        <pc:spChg chg="add mod">
          <ac:chgData name="Rodrigo Peplau" userId="79a24dc0-b3a9-4b11-9098-31d5df746b4c" providerId="ADAL" clId="{9508CBC6-89A6-4557-88DA-63CB3F224E35}" dt="2023-09-10T17:22:05.106" v="432" actId="207"/>
          <ac:spMkLst>
            <pc:docMk/>
            <pc:sldMk cId="3241332882" sldId="256"/>
            <ac:spMk id="22" creationId="{8D4936CA-16E9-8989-6277-F52DC288859C}"/>
          </ac:spMkLst>
        </pc:spChg>
        <pc:spChg chg="add mod">
          <ac:chgData name="Rodrigo Peplau" userId="79a24dc0-b3a9-4b11-9098-31d5df746b4c" providerId="ADAL" clId="{9508CBC6-89A6-4557-88DA-63CB3F224E35}" dt="2023-09-10T17:22:05.106" v="432" actId="207"/>
          <ac:spMkLst>
            <pc:docMk/>
            <pc:sldMk cId="3241332882" sldId="256"/>
            <ac:spMk id="24" creationId="{FBFB7CE8-53A6-1314-02F6-57608FFE66CB}"/>
          </ac:spMkLst>
        </pc:spChg>
        <pc:spChg chg="add del">
          <ac:chgData name="Rodrigo Peplau" userId="79a24dc0-b3a9-4b11-9098-31d5df746b4c" providerId="ADAL" clId="{9508CBC6-89A6-4557-88DA-63CB3F224E35}" dt="2023-09-10T17:18:57.168" v="398" actId="6264"/>
          <ac:spMkLst>
            <pc:docMk/>
            <pc:sldMk cId="3241332882" sldId="256"/>
            <ac:spMk id="35" creationId="{9B45BA4C-9B54-4496-821F-9E0985CA984D}"/>
          </ac:spMkLst>
        </pc:spChg>
        <pc:spChg chg="add del">
          <ac:chgData name="Rodrigo Peplau" userId="79a24dc0-b3a9-4b11-9098-31d5df746b4c" providerId="ADAL" clId="{9508CBC6-89A6-4557-88DA-63CB3F224E35}" dt="2023-09-10T17:18:57.168" v="398" actId="6264"/>
          <ac:spMkLst>
            <pc:docMk/>
            <pc:sldMk cId="3241332882" sldId="256"/>
            <ac:spMk id="36" creationId="{85E1BB9D-FAFF-4C3E-9E44-13F8FBABCD62}"/>
          </ac:spMkLst>
        </pc:spChg>
        <pc:spChg chg="add del">
          <ac:chgData name="Rodrigo Peplau" userId="79a24dc0-b3a9-4b11-9098-31d5df746b4c" providerId="ADAL" clId="{9508CBC6-89A6-4557-88DA-63CB3F224E35}" dt="2023-09-10T17:18:57.168" v="398" actId="6264"/>
          <ac:spMkLst>
            <pc:docMk/>
            <pc:sldMk cId="3241332882" sldId="256"/>
            <ac:spMk id="37" creationId="{A8DDC302-DBEC-4742-B54B-5E9AAFE96961}"/>
          </ac:spMkLst>
        </pc:spChg>
        <pc:picChg chg="add del">
          <ac:chgData name="Rodrigo Peplau" userId="79a24dc0-b3a9-4b11-9098-31d5df746b4c" providerId="ADAL" clId="{9508CBC6-89A6-4557-88DA-63CB3F224E35}" dt="2023-09-10T17:20:06.818" v="408" actId="478"/>
          <ac:picMkLst>
            <pc:docMk/>
            <pc:sldMk cId="3241332882" sldId="256"/>
            <ac:picMk id="5" creationId="{9B488B09-2153-0674-6A98-304F188228DF}"/>
          </ac:picMkLst>
        </pc:picChg>
        <pc:picChg chg="add del mod">
          <ac:chgData name="Rodrigo Peplau" userId="79a24dc0-b3a9-4b11-9098-31d5df746b4c" providerId="ADAL" clId="{9508CBC6-89A6-4557-88DA-63CB3F224E35}" dt="2023-09-10T17:20:05.151" v="407"/>
          <ac:picMkLst>
            <pc:docMk/>
            <pc:sldMk cId="3241332882" sldId="256"/>
            <ac:picMk id="19" creationId="{94EF3E31-FDD4-57BA-8474-FF7E7516A042}"/>
          </ac:picMkLst>
        </pc:picChg>
      </pc:sldChg>
      <pc:sldChg chg="addSp delSp modSp add mod delDesignElem chgLayout">
        <pc:chgData name="Rodrigo Peplau" userId="79a24dc0-b3a9-4b11-9098-31d5df746b4c" providerId="ADAL" clId="{9508CBC6-89A6-4557-88DA-63CB3F224E35}" dt="2023-09-10T17:22:14.335" v="434"/>
        <pc:sldMkLst>
          <pc:docMk/>
          <pc:sldMk cId="1907276535" sldId="257"/>
        </pc:sldMkLst>
        <pc:spChg chg="mod ord">
          <ac:chgData name="Rodrigo Peplau" userId="79a24dc0-b3a9-4b11-9098-31d5df746b4c" providerId="ADAL" clId="{9508CBC6-89A6-4557-88DA-63CB3F224E35}" dt="2023-09-10T17:18:48.368" v="396" actId="700"/>
          <ac:spMkLst>
            <pc:docMk/>
            <pc:sldMk cId="1907276535" sldId="257"/>
            <ac:spMk id="2" creationId="{6491E524-603B-5667-3620-CDD5564EBA01}"/>
          </ac:spMkLst>
        </pc:spChg>
        <pc:spChg chg="mod ord">
          <ac:chgData name="Rodrigo Peplau" userId="79a24dc0-b3a9-4b11-9098-31d5df746b4c" providerId="ADAL" clId="{9508CBC6-89A6-4557-88DA-63CB3F224E35}" dt="2023-09-10T17:20:07.429" v="409" actId="14100"/>
          <ac:spMkLst>
            <pc:docMk/>
            <pc:sldMk cId="1907276535" sldId="257"/>
            <ac:spMk id="3" creationId="{5E5CB5D7-0558-8481-B0D7-68EA4744BD22}"/>
          </ac:spMkLst>
        </pc:spChg>
        <pc:spChg chg="add del mod">
          <ac:chgData name="Rodrigo Peplau" userId="79a24dc0-b3a9-4b11-9098-31d5df746b4c" providerId="ADAL" clId="{9508CBC6-89A6-4557-88DA-63CB3F224E35}" dt="2023-09-10T17:22:13.930" v="433" actId="478"/>
          <ac:spMkLst>
            <pc:docMk/>
            <pc:sldMk cId="1907276535" sldId="257"/>
            <ac:spMk id="4" creationId="{6F0428E8-6429-DD31-7E48-3E798D8A51AB}"/>
          </ac:spMkLst>
        </pc:spChg>
        <pc:spChg chg="add del mod">
          <ac:chgData name="Rodrigo Peplau" userId="79a24dc0-b3a9-4b11-9098-31d5df746b4c" providerId="ADAL" clId="{9508CBC6-89A6-4557-88DA-63CB3F224E35}" dt="2023-09-10T17:22:13.930" v="433" actId="478"/>
          <ac:spMkLst>
            <pc:docMk/>
            <pc:sldMk cId="1907276535" sldId="257"/>
            <ac:spMk id="6" creationId="{72C8CA9B-983E-AFD4-488E-95A340423F88}"/>
          </ac:spMkLst>
        </pc:spChg>
        <pc:spChg chg="add del mod">
          <ac:chgData name="Rodrigo Peplau" userId="79a24dc0-b3a9-4b11-9098-31d5df746b4c" providerId="ADAL" clId="{9508CBC6-89A6-4557-88DA-63CB3F224E35}" dt="2023-09-10T17:22:13.930" v="433" actId="478"/>
          <ac:spMkLst>
            <pc:docMk/>
            <pc:sldMk cId="1907276535" sldId="257"/>
            <ac:spMk id="7" creationId="{C2BD2CAF-4DC1-628B-AA41-B0F19F25D7F6}"/>
          </ac:spMkLst>
        </pc:spChg>
        <pc:spChg chg="add mod">
          <ac:chgData name="Rodrigo Peplau" userId="79a24dc0-b3a9-4b11-9098-31d5df746b4c" providerId="ADAL" clId="{9508CBC6-89A6-4557-88DA-63CB3F224E35}" dt="2023-09-10T17:22:14.335" v="434"/>
          <ac:spMkLst>
            <pc:docMk/>
            <pc:sldMk cId="1907276535" sldId="257"/>
            <ac:spMk id="8" creationId="{8AE33885-41C3-C1CA-E2AA-CA7771A53D7E}"/>
          </ac:spMkLst>
        </pc:spChg>
        <pc:spChg chg="add mod">
          <ac:chgData name="Rodrigo Peplau" userId="79a24dc0-b3a9-4b11-9098-31d5df746b4c" providerId="ADAL" clId="{9508CBC6-89A6-4557-88DA-63CB3F224E35}" dt="2023-09-10T17:22:14.335" v="434"/>
          <ac:spMkLst>
            <pc:docMk/>
            <pc:sldMk cId="1907276535" sldId="257"/>
            <ac:spMk id="9" creationId="{AC1F2D7B-30B2-30B8-27C5-C56B749DED50}"/>
          </ac:spMkLst>
        </pc:spChg>
        <pc:spChg chg="add mod">
          <ac:chgData name="Rodrigo Peplau" userId="79a24dc0-b3a9-4b11-9098-31d5df746b4c" providerId="ADAL" clId="{9508CBC6-89A6-4557-88DA-63CB3F224E35}" dt="2023-09-10T17:22:14.335" v="434"/>
          <ac:spMkLst>
            <pc:docMk/>
            <pc:sldMk cId="1907276535" sldId="257"/>
            <ac:spMk id="10" creationId="{98415194-32E1-BF53-A5FD-306685E6E64D}"/>
          </ac:spMkLst>
        </pc:spChg>
        <pc:spChg chg="add del">
          <ac:chgData name="Rodrigo Peplau" userId="79a24dc0-b3a9-4b11-9098-31d5df746b4c" providerId="ADAL" clId="{9508CBC6-89A6-4557-88DA-63CB3F224E35}" dt="2023-09-10T17:18:48.368" v="396" actId="700"/>
          <ac:spMkLst>
            <pc:docMk/>
            <pc:sldMk cId="1907276535" sldId="257"/>
            <ac:spMk id="35" creationId="{9B45BA4C-9B54-4496-821F-9E0985CA984D}"/>
          </ac:spMkLst>
        </pc:spChg>
        <pc:spChg chg="add del">
          <ac:chgData name="Rodrigo Peplau" userId="79a24dc0-b3a9-4b11-9098-31d5df746b4c" providerId="ADAL" clId="{9508CBC6-89A6-4557-88DA-63CB3F224E35}" dt="2023-09-10T17:18:48.368" v="396" actId="700"/>
          <ac:spMkLst>
            <pc:docMk/>
            <pc:sldMk cId="1907276535" sldId="257"/>
            <ac:spMk id="36" creationId="{85E1BB9D-FAFF-4C3E-9E44-13F8FBABCD62}"/>
          </ac:spMkLst>
        </pc:spChg>
        <pc:spChg chg="add del">
          <ac:chgData name="Rodrigo Peplau" userId="79a24dc0-b3a9-4b11-9098-31d5df746b4c" providerId="ADAL" clId="{9508CBC6-89A6-4557-88DA-63CB3F224E35}" dt="2023-09-10T17:18:48.368" v="396" actId="700"/>
          <ac:spMkLst>
            <pc:docMk/>
            <pc:sldMk cId="1907276535" sldId="257"/>
            <ac:spMk id="37" creationId="{A8DDC302-DBEC-4742-B54B-5E9AAFE96961}"/>
          </ac:spMkLst>
        </pc:spChg>
      </pc:sldChg>
      <pc:sldChg chg="addSp delSp modSp add mod delDesignElem chgLayout">
        <pc:chgData name="Rodrigo Peplau" userId="79a24dc0-b3a9-4b11-9098-31d5df746b4c" providerId="ADAL" clId="{9508CBC6-89A6-4557-88DA-63CB3F224E35}" dt="2023-09-10T17:22:18.659" v="436"/>
        <pc:sldMkLst>
          <pc:docMk/>
          <pc:sldMk cId="1321923511" sldId="258"/>
        </pc:sldMkLst>
        <pc:spChg chg="mod ord">
          <ac:chgData name="Rodrigo Peplau" userId="79a24dc0-b3a9-4b11-9098-31d5df746b4c" providerId="ADAL" clId="{9508CBC6-89A6-4557-88DA-63CB3F224E35}" dt="2023-09-10T17:18:48.368" v="396" actId="700"/>
          <ac:spMkLst>
            <pc:docMk/>
            <pc:sldMk cId="1321923511" sldId="258"/>
            <ac:spMk id="2" creationId="{6491E524-603B-5667-3620-CDD5564EBA01}"/>
          </ac:spMkLst>
        </pc:spChg>
        <pc:spChg chg="mod ord">
          <ac:chgData name="Rodrigo Peplau" userId="79a24dc0-b3a9-4b11-9098-31d5df746b4c" providerId="ADAL" clId="{9508CBC6-89A6-4557-88DA-63CB3F224E35}" dt="2023-09-10T17:20:12.160" v="414" actId="368"/>
          <ac:spMkLst>
            <pc:docMk/>
            <pc:sldMk cId="1321923511" sldId="258"/>
            <ac:spMk id="3" creationId="{5E5CB5D7-0558-8481-B0D7-68EA4744BD22}"/>
          </ac:spMkLst>
        </pc:spChg>
        <pc:spChg chg="add del mod">
          <ac:chgData name="Rodrigo Peplau" userId="79a24dc0-b3a9-4b11-9098-31d5df746b4c" providerId="ADAL" clId="{9508CBC6-89A6-4557-88DA-63CB3F224E35}" dt="2023-09-10T17:22:18.334" v="435" actId="478"/>
          <ac:spMkLst>
            <pc:docMk/>
            <pc:sldMk cId="1321923511" sldId="258"/>
            <ac:spMk id="4" creationId="{5C4C97EC-BBAA-B192-D6F6-FC45F8299829}"/>
          </ac:spMkLst>
        </pc:spChg>
        <pc:spChg chg="add del mod">
          <ac:chgData name="Rodrigo Peplau" userId="79a24dc0-b3a9-4b11-9098-31d5df746b4c" providerId="ADAL" clId="{9508CBC6-89A6-4557-88DA-63CB3F224E35}" dt="2023-09-10T17:22:18.334" v="435" actId="478"/>
          <ac:spMkLst>
            <pc:docMk/>
            <pc:sldMk cId="1321923511" sldId="258"/>
            <ac:spMk id="6" creationId="{2A3D07EB-3C30-404E-2616-59D7258B3E2E}"/>
          </ac:spMkLst>
        </pc:spChg>
        <pc:spChg chg="add del mod">
          <ac:chgData name="Rodrigo Peplau" userId="79a24dc0-b3a9-4b11-9098-31d5df746b4c" providerId="ADAL" clId="{9508CBC6-89A6-4557-88DA-63CB3F224E35}" dt="2023-09-10T17:22:18.334" v="435" actId="478"/>
          <ac:spMkLst>
            <pc:docMk/>
            <pc:sldMk cId="1321923511" sldId="258"/>
            <ac:spMk id="7" creationId="{DDD56508-04F1-14EB-55A2-29E70A0CC842}"/>
          </ac:spMkLst>
        </pc:spChg>
        <pc:spChg chg="add mod">
          <ac:chgData name="Rodrigo Peplau" userId="79a24dc0-b3a9-4b11-9098-31d5df746b4c" providerId="ADAL" clId="{9508CBC6-89A6-4557-88DA-63CB3F224E35}" dt="2023-09-10T17:22:18.659" v="436"/>
          <ac:spMkLst>
            <pc:docMk/>
            <pc:sldMk cId="1321923511" sldId="258"/>
            <ac:spMk id="8" creationId="{E446C060-5587-902E-28DF-5200D7DCF0F3}"/>
          </ac:spMkLst>
        </pc:spChg>
        <pc:spChg chg="add mod">
          <ac:chgData name="Rodrigo Peplau" userId="79a24dc0-b3a9-4b11-9098-31d5df746b4c" providerId="ADAL" clId="{9508CBC6-89A6-4557-88DA-63CB3F224E35}" dt="2023-09-10T17:22:18.659" v="436"/>
          <ac:spMkLst>
            <pc:docMk/>
            <pc:sldMk cId="1321923511" sldId="258"/>
            <ac:spMk id="9" creationId="{5EC9F858-B3D0-3EE0-7D6F-AAE57E170AED}"/>
          </ac:spMkLst>
        </pc:spChg>
        <pc:spChg chg="add mod">
          <ac:chgData name="Rodrigo Peplau" userId="79a24dc0-b3a9-4b11-9098-31d5df746b4c" providerId="ADAL" clId="{9508CBC6-89A6-4557-88DA-63CB3F224E35}" dt="2023-09-10T17:22:18.659" v="436"/>
          <ac:spMkLst>
            <pc:docMk/>
            <pc:sldMk cId="1321923511" sldId="258"/>
            <ac:spMk id="10" creationId="{522ADCC7-6FC3-3B17-C1D3-87C19AD33AF2}"/>
          </ac:spMkLst>
        </pc:spChg>
        <pc:spChg chg="add del">
          <ac:chgData name="Rodrigo Peplau" userId="79a24dc0-b3a9-4b11-9098-31d5df746b4c" providerId="ADAL" clId="{9508CBC6-89A6-4557-88DA-63CB3F224E35}" dt="2023-09-10T17:18:48.368" v="396" actId="700"/>
          <ac:spMkLst>
            <pc:docMk/>
            <pc:sldMk cId="1321923511" sldId="258"/>
            <ac:spMk id="35" creationId="{9B45BA4C-9B54-4496-821F-9E0985CA984D}"/>
          </ac:spMkLst>
        </pc:spChg>
        <pc:spChg chg="add del">
          <ac:chgData name="Rodrigo Peplau" userId="79a24dc0-b3a9-4b11-9098-31d5df746b4c" providerId="ADAL" clId="{9508CBC6-89A6-4557-88DA-63CB3F224E35}" dt="2023-09-10T17:18:48.368" v="396" actId="700"/>
          <ac:spMkLst>
            <pc:docMk/>
            <pc:sldMk cId="1321923511" sldId="258"/>
            <ac:spMk id="36" creationId="{85E1BB9D-FAFF-4C3E-9E44-13F8FBABCD62}"/>
          </ac:spMkLst>
        </pc:spChg>
        <pc:spChg chg="add del">
          <ac:chgData name="Rodrigo Peplau" userId="79a24dc0-b3a9-4b11-9098-31d5df746b4c" providerId="ADAL" clId="{9508CBC6-89A6-4557-88DA-63CB3F224E35}" dt="2023-09-10T17:18:48.368" v="396" actId="700"/>
          <ac:spMkLst>
            <pc:docMk/>
            <pc:sldMk cId="1321923511" sldId="258"/>
            <ac:spMk id="37" creationId="{A8DDC302-DBEC-4742-B54B-5E9AAFE96961}"/>
          </ac:spMkLst>
        </pc:spChg>
      </pc:sldChg>
      <pc:sldChg chg="addSp delSp modSp add mod delDesignElem chgLayout">
        <pc:chgData name="Rodrigo Peplau" userId="79a24dc0-b3a9-4b11-9098-31d5df746b4c" providerId="ADAL" clId="{9508CBC6-89A6-4557-88DA-63CB3F224E35}" dt="2023-09-10T17:22:24.598" v="438"/>
        <pc:sldMkLst>
          <pc:docMk/>
          <pc:sldMk cId="423962633" sldId="259"/>
        </pc:sldMkLst>
        <pc:spChg chg="mod ord">
          <ac:chgData name="Rodrigo Peplau" userId="79a24dc0-b3a9-4b11-9098-31d5df746b4c" providerId="ADAL" clId="{9508CBC6-89A6-4557-88DA-63CB3F224E35}" dt="2023-09-10T17:18:48.368" v="396" actId="700"/>
          <ac:spMkLst>
            <pc:docMk/>
            <pc:sldMk cId="423962633" sldId="259"/>
            <ac:spMk id="2" creationId="{6491E524-603B-5667-3620-CDD5564EBA01}"/>
          </ac:spMkLst>
        </pc:spChg>
        <pc:spChg chg="mod ord">
          <ac:chgData name="Rodrigo Peplau" userId="79a24dc0-b3a9-4b11-9098-31d5df746b4c" providerId="ADAL" clId="{9508CBC6-89A6-4557-88DA-63CB3F224E35}" dt="2023-09-10T17:18:48.368" v="396" actId="700"/>
          <ac:spMkLst>
            <pc:docMk/>
            <pc:sldMk cId="423962633" sldId="259"/>
            <ac:spMk id="3" creationId="{5E5CB5D7-0558-8481-B0D7-68EA4744BD22}"/>
          </ac:spMkLst>
        </pc:spChg>
        <pc:spChg chg="add del mod">
          <ac:chgData name="Rodrigo Peplau" userId="79a24dc0-b3a9-4b11-9098-31d5df746b4c" providerId="ADAL" clId="{9508CBC6-89A6-4557-88DA-63CB3F224E35}" dt="2023-09-10T17:22:22.324" v="437" actId="478"/>
          <ac:spMkLst>
            <pc:docMk/>
            <pc:sldMk cId="423962633" sldId="259"/>
            <ac:spMk id="4" creationId="{0B6BB17D-63C2-AC72-1214-BA75B97CB267}"/>
          </ac:spMkLst>
        </pc:spChg>
        <pc:spChg chg="add del mod">
          <ac:chgData name="Rodrigo Peplau" userId="79a24dc0-b3a9-4b11-9098-31d5df746b4c" providerId="ADAL" clId="{9508CBC6-89A6-4557-88DA-63CB3F224E35}" dt="2023-09-10T17:22:22.324" v="437" actId="478"/>
          <ac:spMkLst>
            <pc:docMk/>
            <pc:sldMk cId="423962633" sldId="259"/>
            <ac:spMk id="6" creationId="{FECD5351-E43A-E55A-9C95-25658DE43552}"/>
          </ac:spMkLst>
        </pc:spChg>
        <pc:spChg chg="add del mod">
          <ac:chgData name="Rodrigo Peplau" userId="79a24dc0-b3a9-4b11-9098-31d5df746b4c" providerId="ADAL" clId="{9508CBC6-89A6-4557-88DA-63CB3F224E35}" dt="2023-09-10T17:22:22.324" v="437" actId="478"/>
          <ac:spMkLst>
            <pc:docMk/>
            <pc:sldMk cId="423962633" sldId="259"/>
            <ac:spMk id="7" creationId="{69DD4F02-E7E5-D76B-3CA7-CEC2270E6014}"/>
          </ac:spMkLst>
        </pc:spChg>
        <pc:spChg chg="add mod">
          <ac:chgData name="Rodrigo Peplau" userId="79a24dc0-b3a9-4b11-9098-31d5df746b4c" providerId="ADAL" clId="{9508CBC6-89A6-4557-88DA-63CB3F224E35}" dt="2023-09-10T17:22:24.598" v="438"/>
          <ac:spMkLst>
            <pc:docMk/>
            <pc:sldMk cId="423962633" sldId="259"/>
            <ac:spMk id="8" creationId="{AF88D198-BD3D-4B8C-B1A9-5A6B31EAB277}"/>
          </ac:spMkLst>
        </pc:spChg>
        <pc:spChg chg="add mod">
          <ac:chgData name="Rodrigo Peplau" userId="79a24dc0-b3a9-4b11-9098-31d5df746b4c" providerId="ADAL" clId="{9508CBC6-89A6-4557-88DA-63CB3F224E35}" dt="2023-09-10T17:22:24.598" v="438"/>
          <ac:spMkLst>
            <pc:docMk/>
            <pc:sldMk cId="423962633" sldId="259"/>
            <ac:spMk id="9" creationId="{0D332CCF-7EE0-480B-402C-3D5D612347DF}"/>
          </ac:spMkLst>
        </pc:spChg>
        <pc:spChg chg="add mod">
          <ac:chgData name="Rodrigo Peplau" userId="79a24dc0-b3a9-4b11-9098-31d5df746b4c" providerId="ADAL" clId="{9508CBC6-89A6-4557-88DA-63CB3F224E35}" dt="2023-09-10T17:22:24.598" v="438"/>
          <ac:spMkLst>
            <pc:docMk/>
            <pc:sldMk cId="423962633" sldId="259"/>
            <ac:spMk id="10" creationId="{079305B7-02EA-3745-0465-641E98313909}"/>
          </ac:spMkLst>
        </pc:spChg>
        <pc:spChg chg="add del">
          <ac:chgData name="Rodrigo Peplau" userId="79a24dc0-b3a9-4b11-9098-31d5df746b4c" providerId="ADAL" clId="{9508CBC6-89A6-4557-88DA-63CB3F224E35}" dt="2023-09-10T17:18:48.368" v="396" actId="700"/>
          <ac:spMkLst>
            <pc:docMk/>
            <pc:sldMk cId="423962633" sldId="259"/>
            <ac:spMk id="35" creationId="{9B45BA4C-9B54-4496-821F-9E0985CA984D}"/>
          </ac:spMkLst>
        </pc:spChg>
        <pc:spChg chg="add del">
          <ac:chgData name="Rodrigo Peplau" userId="79a24dc0-b3a9-4b11-9098-31d5df746b4c" providerId="ADAL" clId="{9508CBC6-89A6-4557-88DA-63CB3F224E35}" dt="2023-09-10T17:18:48.368" v="396" actId="700"/>
          <ac:spMkLst>
            <pc:docMk/>
            <pc:sldMk cId="423962633" sldId="259"/>
            <ac:spMk id="36" creationId="{85E1BB9D-FAFF-4C3E-9E44-13F8FBABCD62}"/>
          </ac:spMkLst>
        </pc:spChg>
        <pc:spChg chg="add del">
          <ac:chgData name="Rodrigo Peplau" userId="79a24dc0-b3a9-4b11-9098-31d5df746b4c" providerId="ADAL" clId="{9508CBC6-89A6-4557-88DA-63CB3F224E35}" dt="2023-09-10T17:18:48.368" v="396" actId="700"/>
          <ac:spMkLst>
            <pc:docMk/>
            <pc:sldMk cId="423962633" sldId="259"/>
            <ac:spMk id="37" creationId="{A8DDC302-DBEC-4742-B54B-5E9AAFE96961}"/>
          </ac:spMkLst>
        </pc:spChg>
      </pc:sldChg>
      <pc:sldChg chg="addSp delSp modSp add mod delDesignElem chgLayout">
        <pc:chgData name="Rodrigo Peplau" userId="79a24dc0-b3a9-4b11-9098-31d5df746b4c" providerId="ADAL" clId="{9508CBC6-89A6-4557-88DA-63CB3F224E35}" dt="2023-09-10T17:22:32.702" v="440"/>
        <pc:sldMkLst>
          <pc:docMk/>
          <pc:sldMk cId="491992418" sldId="260"/>
        </pc:sldMkLst>
        <pc:spChg chg="mod ord">
          <ac:chgData name="Rodrigo Peplau" userId="79a24dc0-b3a9-4b11-9098-31d5df746b4c" providerId="ADAL" clId="{9508CBC6-89A6-4557-88DA-63CB3F224E35}" dt="2023-09-10T17:18:48.368" v="396" actId="700"/>
          <ac:spMkLst>
            <pc:docMk/>
            <pc:sldMk cId="491992418" sldId="260"/>
            <ac:spMk id="2" creationId="{6491E524-603B-5667-3620-CDD5564EBA01}"/>
          </ac:spMkLst>
        </pc:spChg>
        <pc:spChg chg="mod ord">
          <ac:chgData name="Rodrigo Peplau" userId="79a24dc0-b3a9-4b11-9098-31d5df746b4c" providerId="ADAL" clId="{9508CBC6-89A6-4557-88DA-63CB3F224E35}" dt="2023-09-10T17:18:48.368" v="396" actId="700"/>
          <ac:spMkLst>
            <pc:docMk/>
            <pc:sldMk cId="491992418" sldId="260"/>
            <ac:spMk id="3" creationId="{5E5CB5D7-0558-8481-B0D7-68EA4744BD22}"/>
          </ac:spMkLst>
        </pc:spChg>
        <pc:spChg chg="add del mod">
          <ac:chgData name="Rodrigo Peplau" userId="79a24dc0-b3a9-4b11-9098-31d5df746b4c" providerId="ADAL" clId="{9508CBC6-89A6-4557-88DA-63CB3F224E35}" dt="2023-09-10T17:22:32.108" v="439" actId="478"/>
          <ac:spMkLst>
            <pc:docMk/>
            <pc:sldMk cId="491992418" sldId="260"/>
            <ac:spMk id="4" creationId="{B362C388-E479-B8E6-38CA-38DE9533631A}"/>
          </ac:spMkLst>
        </pc:spChg>
        <pc:spChg chg="add del mod">
          <ac:chgData name="Rodrigo Peplau" userId="79a24dc0-b3a9-4b11-9098-31d5df746b4c" providerId="ADAL" clId="{9508CBC6-89A6-4557-88DA-63CB3F224E35}" dt="2023-09-10T17:22:32.108" v="439" actId="478"/>
          <ac:spMkLst>
            <pc:docMk/>
            <pc:sldMk cId="491992418" sldId="260"/>
            <ac:spMk id="6" creationId="{E6E404AF-0EAD-2BBA-2C1A-EFDD7909BF68}"/>
          </ac:spMkLst>
        </pc:spChg>
        <pc:spChg chg="add del mod">
          <ac:chgData name="Rodrigo Peplau" userId="79a24dc0-b3a9-4b11-9098-31d5df746b4c" providerId="ADAL" clId="{9508CBC6-89A6-4557-88DA-63CB3F224E35}" dt="2023-09-10T17:22:32.108" v="439" actId="478"/>
          <ac:spMkLst>
            <pc:docMk/>
            <pc:sldMk cId="491992418" sldId="260"/>
            <ac:spMk id="7" creationId="{B29DEFEC-EACD-E6AC-EB8E-40B754EBC07F}"/>
          </ac:spMkLst>
        </pc:spChg>
        <pc:spChg chg="add mod">
          <ac:chgData name="Rodrigo Peplau" userId="79a24dc0-b3a9-4b11-9098-31d5df746b4c" providerId="ADAL" clId="{9508CBC6-89A6-4557-88DA-63CB3F224E35}" dt="2023-09-10T17:22:32.702" v="440"/>
          <ac:spMkLst>
            <pc:docMk/>
            <pc:sldMk cId="491992418" sldId="260"/>
            <ac:spMk id="8" creationId="{37C56C5D-EE49-69B7-42CA-D63C6BC6EDCB}"/>
          </ac:spMkLst>
        </pc:spChg>
        <pc:spChg chg="add mod">
          <ac:chgData name="Rodrigo Peplau" userId="79a24dc0-b3a9-4b11-9098-31d5df746b4c" providerId="ADAL" clId="{9508CBC6-89A6-4557-88DA-63CB3F224E35}" dt="2023-09-10T17:22:32.702" v="440"/>
          <ac:spMkLst>
            <pc:docMk/>
            <pc:sldMk cId="491992418" sldId="260"/>
            <ac:spMk id="9" creationId="{B49EC0E2-9931-2AA6-EE5E-2CD612BEA803}"/>
          </ac:spMkLst>
        </pc:spChg>
        <pc:spChg chg="add mod">
          <ac:chgData name="Rodrigo Peplau" userId="79a24dc0-b3a9-4b11-9098-31d5df746b4c" providerId="ADAL" clId="{9508CBC6-89A6-4557-88DA-63CB3F224E35}" dt="2023-09-10T17:22:32.702" v="440"/>
          <ac:spMkLst>
            <pc:docMk/>
            <pc:sldMk cId="491992418" sldId="260"/>
            <ac:spMk id="10" creationId="{30501F3F-20DE-B7F3-7483-CCA4991F9FE5}"/>
          </ac:spMkLst>
        </pc:spChg>
        <pc:spChg chg="add del">
          <ac:chgData name="Rodrigo Peplau" userId="79a24dc0-b3a9-4b11-9098-31d5df746b4c" providerId="ADAL" clId="{9508CBC6-89A6-4557-88DA-63CB3F224E35}" dt="2023-09-10T17:18:48.368" v="396" actId="700"/>
          <ac:spMkLst>
            <pc:docMk/>
            <pc:sldMk cId="491992418" sldId="260"/>
            <ac:spMk id="35" creationId="{9B45BA4C-9B54-4496-821F-9E0985CA984D}"/>
          </ac:spMkLst>
        </pc:spChg>
        <pc:spChg chg="add del">
          <ac:chgData name="Rodrigo Peplau" userId="79a24dc0-b3a9-4b11-9098-31d5df746b4c" providerId="ADAL" clId="{9508CBC6-89A6-4557-88DA-63CB3F224E35}" dt="2023-09-10T17:18:48.368" v="396" actId="700"/>
          <ac:spMkLst>
            <pc:docMk/>
            <pc:sldMk cId="491992418" sldId="260"/>
            <ac:spMk id="36" creationId="{85E1BB9D-FAFF-4C3E-9E44-13F8FBABCD62}"/>
          </ac:spMkLst>
        </pc:spChg>
        <pc:spChg chg="add del">
          <ac:chgData name="Rodrigo Peplau" userId="79a24dc0-b3a9-4b11-9098-31d5df746b4c" providerId="ADAL" clId="{9508CBC6-89A6-4557-88DA-63CB3F224E35}" dt="2023-09-10T17:18:48.368" v="396" actId="700"/>
          <ac:spMkLst>
            <pc:docMk/>
            <pc:sldMk cId="491992418" sldId="260"/>
            <ac:spMk id="37" creationId="{A8DDC302-DBEC-4742-B54B-5E9AAFE96961}"/>
          </ac:spMkLst>
        </pc:spChg>
      </pc:sldChg>
      <pc:sldChg chg="new del">
        <pc:chgData name="Rodrigo Peplau" userId="79a24dc0-b3a9-4b11-9098-31d5df746b4c" providerId="ADAL" clId="{9508CBC6-89A6-4557-88DA-63CB3F224E35}" dt="2023-09-10T17:24:22.255" v="442" actId="680"/>
        <pc:sldMkLst>
          <pc:docMk/>
          <pc:sldMk cId="680879676" sldId="261"/>
        </pc:sldMkLst>
      </pc:sldChg>
      <pc:sldChg chg="delSp add del setBg delDesignElem">
        <pc:chgData name="Rodrigo Peplau" userId="79a24dc0-b3a9-4b11-9098-31d5df746b4c" providerId="ADAL" clId="{9508CBC6-89A6-4557-88DA-63CB3F224E35}" dt="2023-09-10T17:24:39.044" v="446" actId="47"/>
        <pc:sldMkLst>
          <pc:docMk/>
          <pc:sldMk cId="2814583088" sldId="261"/>
        </pc:sldMkLst>
        <pc:spChg chg="del">
          <ac:chgData name="Rodrigo Peplau" userId="79a24dc0-b3a9-4b11-9098-31d5df746b4c" providerId="ADAL" clId="{9508CBC6-89A6-4557-88DA-63CB3F224E35}" dt="2023-09-10T17:24:23.882" v="444"/>
          <ac:spMkLst>
            <pc:docMk/>
            <pc:sldMk cId="2814583088" sldId="261"/>
            <ac:spMk id="35" creationId="{9B45BA4C-9B54-4496-821F-9E0985CA984D}"/>
          </ac:spMkLst>
        </pc:spChg>
        <pc:spChg chg="del">
          <ac:chgData name="Rodrigo Peplau" userId="79a24dc0-b3a9-4b11-9098-31d5df746b4c" providerId="ADAL" clId="{9508CBC6-89A6-4557-88DA-63CB3F224E35}" dt="2023-09-10T17:24:23.882" v="444"/>
          <ac:spMkLst>
            <pc:docMk/>
            <pc:sldMk cId="2814583088" sldId="261"/>
            <ac:spMk id="36" creationId="{85E1BB9D-FAFF-4C3E-9E44-13F8FBABCD62}"/>
          </ac:spMkLst>
        </pc:spChg>
        <pc:spChg chg="del">
          <ac:chgData name="Rodrigo Peplau" userId="79a24dc0-b3a9-4b11-9098-31d5df746b4c" providerId="ADAL" clId="{9508CBC6-89A6-4557-88DA-63CB3F224E35}" dt="2023-09-10T17:24:23.882" v="444"/>
          <ac:spMkLst>
            <pc:docMk/>
            <pc:sldMk cId="2814583088" sldId="261"/>
            <ac:spMk id="37" creationId="{A8DDC302-DBEC-4742-B54B-5E9AAFE96961}"/>
          </ac:spMkLst>
        </pc:spChg>
      </pc:sldChg>
      <pc:sldChg chg="modSp add mod">
        <pc:chgData name="Rodrigo Peplau" userId="79a24dc0-b3a9-4b11-9098-31d5df746b4c" providerId="ADAL" clId="{9508CBC6-89A6-4557-88DA-63CB3F224E35}" dt="2023-09-10T17:25:06.640" v="510" actId="20577"/>
        <pc:sldMkLst>
          <pc:docMk/>
          <pc:sldMk cId="1608963260" sldId="262"/>
        </pc:sldMkLst>
        <pc:spChg chg="mod">
          <ac:chgData name="Rodrigo Peplau" userId="79a24dc0-b3a9-4b11-9098-31d5df746b4c" providerId="ADAL" clId="{9508CBC6-89A6-4557-88DA-63CB3F224E35}" dt="2023-09-10T17:24:55.462" v="470" actId="20577"/>
          <ac:spMkLst>
            <pc:docMk/>
            <pc:sldMk cId="1608963260" sldId="262"/>
            <ac:spMk id="2" creationId="{6491E524-603B-5667-3620-CDD5564EBA01}"/>
          </ac:spMkLst>
        </pc:spChg>
        <pc:spChg chg="mod">
          <ac:chgData name="Rodrigo Peplau" userId="79a24dc0-b3a9-4b11-9098-31d5df746b4c" providerId="ADAL" clId="{9508CBC6-89A6-4557-88DA-63CB3F224E35}" dt="2023-09-10T17:25:06.640" v="510" actId="20577"/>
          <ac:spMkLst>
            <pc:docMk/>
            <pc:sldMk cId="1608963260" sldId="262"/>
            <ac:spMk id="3" creationId="{5E5CB5D7-0558-8481-B0D7-68EA4744BD22}"/>
          </ac:spMkLst>
        </pc:spChg>
      </pc:sldChg>
      <pc:sldMasterChg chg="addSp delSp modSp mod">
        <pc:chgData name="Rodrigo Peplau" userId="79a24dc0-b3a9-4b11-9098-31d5df746b4c" providerId="ADAL" clId="{9508CBC6-89A6-4557-88DA-63CB3F224E35}" dt="2023-09-10T17:19:37.288" v="399" actId="207"/>
        <pc:sldMasterMkLst>
          <pc:docMk/>
          <pc:sldMasterMk cId="3319689094" sldId="2147483738"/>
        </pc:sldMasterMkLst>
        <pc:spChg chg="add del mod">
          <ac:chgData name="Rodrigo Peplau" userId="79a24dc0-b3a9-4b11-9098-31d5df746b4c" providerId="ADAL" clId="{9508CBC6-89A6-4557-88DA-63CB3F224E35}" dt="2023-09-10T17:19:37.288" v="399" actId="207"/>
          <ac:spMkLst>
            <pc:docMk/>
            <pc:sldMasterMk cId="3319689094" sldId="2147483738"/>
            <ac:spMk id="8" creationId="{49306479-8C4D-4E4A-A330-DFC80A8A01BE}"/>
          </ac:spMkLst>
        </pc:sp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633AC23-4EBC-D93C-1405-20D340BA4A5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1D0706E-0980-ED09-EBB0-FA0F0B7622B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6E9F652-DF03-4C44-9296-FCDFEADBC944}" type="datetimeFigureOut">
              <a:rPr lang="en-US" smtClean="0"/>
              <a:t>3/8/2025</a:t>
            </a:fld>
            <a:endParaRPr lang="en-US"/>
          </a:p>
        </p:txBody>
      </p:sp>
      <p:sp>
        <p:nvSpPr>
          <p:cNvPr id="4" name="Footer Placeholder 3">
            <a:extLst>
              <a:ext uri="{FF2B5EF4-FFF2-40B4-BE49-F238E27FC236}">
                <a16:creationId xmlns:a16="http://schemas.microsoft.com/office/drawing/2014/main" id="{2A38A23B-3E8A-562A-B332-35EBE717704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F10A821-7617-3424-E0B5-5A3E32B0FBA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3122911-ACB4-440A-A983-D52FC01E0055}" type="slidenum">
              <a:rPr lang="en-US" smtClean="0"/>
              <a:t>‹#›</a:t>
            </a:fld>
            <a:endParaRPr lang="en-US"/>
          </a:p>
        </p:txBody>
      </p:sp>
    </p:spTree>
    <p:extLst>
      <p:ext uri="{BB962C8B-B14F-4D97-AF65-F5344CB8AC3E}">
        <p14:creationId xmlns:p14="http://schemas.microsoft.com/office/powerpoint/2010/main" val="3473549515"/>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9EA1E-98C4-4A2E-AAC3-800E357DC9FE}"/>
              </a:ext>
            </a:extLst>
          </p:cNvPr>
          <p:cNvSpPr>
            <a:spLocks noGrp="1"/>
          </p:cNvSpPr>
          <p:nvPr>
            <p:ph type="ctrTitle"/>
          </p:nvPr>
        </p:nvSpPr>
        <p:spPr>
          <a:xfrm>
            <a:off x="1517904" y="1517904"/>
            <a:ext cx="9144000" cy="2798064"/>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A96B1FA-5AE6-4D57-B37B-4AA0216007F8}"/>
              </a:ext>
            </a:extLst>
          </p:cNvPr>
          <p:cNvSpPr>
            <a:spLocks noGrp="1"/>
          </p:cNvSpPr>
          <p:nvPr>
            <p:ph type="subTitle" idx="1"/>
          </p:nvPr>
        </p:nvSpPr>
        <p:spPr>
          <a:xfrm>
            <a:off x="1517904" y="4572000"/>
            <a:ext cx="9144000" cy="1527048"/>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a:extLst>
              <a:ext uri="{FF2B5EF4-FFF2-40B4-BE49-F238E27FC236}">
                <a16:creationId xmlns:a16="http://schemas.microsoft.com/office/drawing/2014/main" id="{01F49B66-DBC3-45EE-A6E1-DE10A6C186C8}"/>
              </a:ext>
            </a:extLst>
          </p:cNvPr>
          <p:cNvSpPr>
            <a:spLocks noGrp="1"/>
          </p:cNvSpPr>
          <p:nvPr>
            <p:ph type="dt" sz="half" idx="10"/>
          </p:nvPr>
        </p:nvSpPr>
        <p:spPr/>
        <p:txBody>
          <a:bodyPr/>
          <a:lstStyle/>
          <a:p>
            <a:pPr algn="r"/>
            <a:fld id="{3F9AFA87-1417-4992-ABD9-27C3BC8CC883}" type="datetimeFigureOut">
              <a:rPr lang="en-US" smtClean="0"/>
              <a:pPr algn="r"/>
              <a:t>3/8/2025</a:t>
            </a:fld>
            <a:endParaRPr lang="en-US" dirty="0"/>
          </a:p>
        </p:txBody>
      </p:sp>
      <p:sp>
        <p:nvSpPr>
          <p:cNvPr id="8" name="Footer Placeholder 7">
            <a:extLst>
              <a:ext uri="{FF2B5EF4-FFF2-40B4-BE49-F238E27FC236}">
                <a16:creationId xmlns:a16="http://schemas.microsoft.com/office/drawing/2014/main" id="{241085F0-1967-4B4F-9824-58E9F2E05125}"/>
              </a:ext>
            </a:extLst>
          </p:cNvPr>
          <p:cNvSpPr>
            <a:spLocks noGrp="1"/>
          </p:cNvSpPr>
          <p:nvPr>
            <p:ph type="ftr" sz="quarter" idx="11"/>
          </p:nvPr>
        </p:nvSpPr>
        <p:spPr/>
        <p:txBody>
          <a:bodyPr/>
          <a:lstStyle/>
          <a:p>
            <a:endParaRPr lang="en-US" sz="1000" dirty="0"/>
          </a:p>
        </p:txBody>
      </p:sp>
      <p:sp>
        <p:nvSpPr>
          <p:cNvPr id="9" name="Slide Number Placeholder 8">
            <a:extLst>
              <a:ext uri="{FF2B5EF4-FFF2-40B4-BE49-F238E27FC236}">
                <a16:creationId xmlns:a16="http://schemas.microsoft.com/office/drawing/2014/main" id="{40AEDEE5-31B5-4868-8C16-47FF43E276A4}"/>
              </a:ext>
            </a:extLst>
          </p:cNvPr>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3001286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F9454-6F74-46A8-B299-4AF451BFB92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6F55CA9-A0BD-4609-9307-BAF987B262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25E4293-851E-4FA2-BFF2-B646A42369DE}"/>
              </a:ext>
            </a:extLst>
          </p:cNvPr>
          <p:cNvSpPr>
            <a:spLocks noGrp="1"/>
          </p:cNvSpPr>
          <p:nvPr>
            <p:ph type="dt" sz="half" idx="10"/>
          </p:nvPr>
        </p:nvSpPr>
        <p:spPr/>
        <p:txBody>
          <a:bodyPr/>
          <a:lstStyle/>
          <a:p>
            <a:fld id="{3F9AFA87-1417-4992-ABD9-27C3BC8CC883}" type="datetimeFigureOut">
              <a:rPr lang="en-US" smtClean="0"/>
              <a:t>3/8/2025</a:t>
            </a:fld>
            <a:endParaRPr lang="en-US"/>
          </a:p>
        </p:txBody>
      </p:sp>
      <p:sp>
        <p:nvSpPr>
          <p:cNvPr id="5" name="Footer Placeholder 4">
            <a:extLst>
              <a:ext uri="{FF2B5EF4-FFF2-40B4-BE49-F238E27FC236}">
                <a16:creationId xmlns:a16="http://schemas.microsoft.com/office/drawing/2014/main" id="{59A907F5-F26D-4A91-8D70-AB54F8B43D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8ACBD8-D942-449E-A2B8-358CD1365C0A}"/>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615899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A50897-0C2E-420B-9A38-A8D5C1D72786}"/>
              </a:ext>
            </a:extLst>
          </p:cNvPr>
          <p:cNvSpPr>
            <a:spLocks noGrp="1"/>
          </p:cNvSpPr>
          <p:nvPr>
            <p:ph type="title" orient="vert"/>
          </p:nvPr>
        </p:nvSpPr>
        <p:spPr>
          <a:xfrm>
            <a:off x="8450317" y="1517904"/>
            <a:ext cx="2220731" cy="454678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EDB2173-32A5-4677-A08F-DAB8FD430D1A}"/>
              </a:ext>
            </a:extLst>
          </p:cNvPr>
          <p:cNvSpPr>
            <a:spLocks noGrp="1"/>
          </p:cNvSpPr>
          <p:nvPr>
            <p:ph type="body" orient="vert" idx="1"/>
          </p:nvPr>
        </p:nvSpPr>
        <p:spPr>
          <a:xfrm>
            <a:off x="1517904" y="1517904"/>
            <a:ext cx="6562553" cy="454678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3DB124D-B801-4A6A-9DAF-EBC1B98FE4F7}"/>
              </a:ext>
            </a:extLst>
          </p:cNvPr>
          <p:cNvSpPr>
            <a:spLocks noGrp="1"/>
          </p:cNvSpPr>
          <p:nvPr>
            <p:ph type="dt" sz="half" idx="10"/>
          </p:nvPr>
        </p:nvSpPr>
        <p:spPr/>
        <p:txBody>
          <a:bodyPr/>
          <a:lstStyle/>
          <a:p>
            <a:fld id="{3F9AFA87-1417-4992-ABD9-27C3BC8CC883}" type="datetimeFigureOut">
              <a:rPr lang="en-US" smtClean="0"/>
              <a:t>3/8/2025</a:t>
            </a:fld>
            <a:endParaRPr lang="en-US"/>
          </a:p>
        </p:txBody>
      </p:sp>
      <p:sp>
        <p:nvSpPr>
          <p:cNvPr id="5" name="Footer Placeholder 4">
            <a:extLst>
              <a:ext uri="{FF2B5EF4-FFF2-40B4-BE49-F238E27FC236}">
                <a16:creationId xmlns:a16="http://schemas.microsoft.com/office/drawing/2014/main" id="{A8DAF8DF-2544-45A5-B62B-BB7948FCCA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AC232D-131E-4BE6-8E2E-BAF5A30846D6}"/>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249016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5BB2-C09C-49B0-BAFA-DE1801CD3E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A47C21-944D-47FE-9519-A255188371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7CE36D-6B7B-4D5E-831E-34A4286D6E6A}"/>
              </a:ext>
            </a:extLst>
          </p:cNvPr>
          <p:cNvSpPr>
            <a:spLocks noGrp="1"/>
          </p:cNvSpPr>
          <p:nvPr>
            <p:ph type="dt" sz="half" idx="10"/>
          </p:nvPr>
        </p:nvSpPr>
        <p:spPr/>
        <p:txBody>
          <a:bodyPr/>
          <a:lstStyle/>
          <a:p>
            <a:fld id="{3F9AFA87-1417-4992-ABD9-27C3BC8CC883}" type="datetimeFigureOut">
              <a:rPr lang="en-US" smtClean="0"/>
              <a:t>3/8/2025</a:t>
            </a:fld>
            <a:endParaRPr lang="en-US"/>
          </a:p>
        </p:txBody>
      </p:sp>
      <p:sp>
        <p:nvSpPr>
          <p:cNvPr id="5" name="Footer Placeholder 4">
            <a:extLst>
              <a:ext uri="{FF2B5EF4-FFF2-40B4-BE49-F238E27FC236}">
                <a16:creationId xmlns:a16="http://schemas.microsoft.com/office/drawing/2014/main" id="{BA2AD668-6E19-425C-88F7-AF4220662C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905C53-CF7C-4936-9E35-1BEBD683626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622253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46C78-A717-4E1F-A742-FD5AECA03B4B}"/>
              </a:ext>
            </a:extLst>
          </p:cNvPr>
          <p:cNvSpPr>
            <a:spLocks noGrp="1"/>
          </p:cNvSpPr>
          <p:nvPr>
            <p:ph type="title"/>
          </p:nvPr>
        </p:nvSpPr>
        <p:spPr>
          <a:xfrm>
            <a:off x="1517904" y="1517904"/>
            <a:ext cx="91440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DA1270D-CCAE-4437-A0C0-052D111DFC80}"/>
              </a:ext>
            </a:extLst>
          </p:cNvPr>
          <p:cNvSpPr>
            <a:spLocks noGrp="1"/>
          </p:cNvSpPr>
          <p:nvPr>
            <p:ph type="body" idx="1"/>
          </p:nvPr>
        </p:nvSpPr>
        <p:spPr>
          <a:xfrm>
            <a:off x="1517904" y="4572000"/>
            <a:ext cx="91440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9F006A-7EEE-4DB0-8F92-D34C0D46C38E}"/>
              </a:ext>
            </a:extLst>
          </p:cNvPr>
          <p:cNvSpPr>
            <a:spLocks noGrp="1"/>
          </p:cNvSpPr>
          <p:nvPr>
            <p:ph type="dt" sz="half" idx="10"/>
          </p:nvPr>
        </p:nvSpPr>
        <p:spPr/>
        <p:txBody>
          <a:bodyPr/>
          <a:lstStyle/>
          <a:p>
            <a:fld id="{3F9AFA87-1417-4992-ABD9-27C3BC8CC883}" type="datetimeFigureOut">
              <a:rPr lang="en-US" smtClean="0"/>
              <a:t>3/8/2025</a:t>
            </a:fld>
            <a:endParaRPr lang="en-US"/>
          </a:p>
        </p:txBody>
      </p:sp>
      <p:sp>
        <p:nvSpPr>
          <p:cNvPr id="5" name="Footer Placeholder 4">
            <a:extLst>
              <a:ext uri="{FF2B5EF4-FFF2-40B4-BE49-F238E27FC236}">
                <a16:creationId xmlns:a16="http://schemas.microsoft.com/office/drawing/2014/main" id="{FDA3F2ED-2B0E-44A9-8603-286CA06345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4D801C-6B4E-40B6-9D6E-558192264D2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447414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46AA-9418-4C3E-901B-8E2806122E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997482-2CA6-4707-976E-6FD4B57BFE66}"/>
              </a:ext>
            </a:extLst>
          </p:cNvPr>
          <p:cNvSpPr>
            <a:spLocks noGrp="1"/>
          </p:cNvSpPr>
          <p:nvPr>
            <p:ph sz="half" idx="1"/>
          </p:nvPr>
        </p:nvSpPr>
        <p:spPr>
          <a:xfrm>
            <a:off x="1517904"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909652-DD12-479C-B639-9452CBA8C019}"/>
              </a:ext>
            </a:extLst>
          </p:cNvPr>
          <p:cNvSpPr>
            <a:spLocks noGrp="1"/>
          </p:cNvSpPr>
          <p:nvPr>
            <p:ph sz="half" idx="2"/>
          </p:nvPr>
        </p:nvSpPr>
        <p:spPr>
          <a:xfrm>
            <a:off x="6336792"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0EC7A6-AFB1-4989-A0B4-B422D5B2C69C}"/>
              </a:ext>
            </a:extLst>
          </p:cNvPr>
          <p:cNvSpPr>
            <a:spLocks noGrp="1"/>
          </p:cNvSpPr>
          <p:nvPr>
            <p:ph type="dt" sz="half" idx="10"/>
          </p:nvPr>
        </p:nvSpPr>
        <p:spPr/>
        <p:txBody>
          <a:bodyPr/>
          <a:lstStyle/>
          <a:p>
            <a:fld id="{3F9AFA87-1417-4992-ABD9-27C3BC8CC883}" type="datetimeFigureOut">
              <a:rPr lang="en-US" smtClean="0"/>
              <a:t>3/8/2025</a:t>
            </a:fld>
            <a:endParaRPr lang="en-US" dirty="0"/>
          </a:p>
        </p:txBody>
      </p:sp>
      <p:sp>
        <p:nvSpPr>
          <p:cNvPr id="6" name="Footer Placeholder 5">
            <a:extLst>
              <a:ext uri="{FF2B5EF4-FFF2-40B4-BE49-F238E27FC236}">
                <a16:creationId xmlns:a16="http://schemas.microsoft.com/office/drawing/2014/main" id="{F8D2117C-B497-4647-A66B-1887750FB53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9E8C7AF-5092-416B-B61C-F41D3C573E0C}"/>
              </a:ext>
            </a:extLst>
          </p:cNvPr>
          <p:cNvSpPr>
            <a:spLocks noGrp="1"/>
          </p:cNvSpPr>
          <p:nvPr>
            <p:ph type="sldNum" sz="quarter" idx="12"/>
          </p:nvPr>
        </p:nvSpPr>
        <p:spPr/>
        <p:txBody>
          <a:bodyPr/>
          <a:lstStyle/>
          <a:p>
            <a:fld id="{CB1E4CB7-CB13-4810-BF18-BE31AFC64F93}" type="slidenum">
              <a:rPr lang="en-US" smtClean="0"/>
              <a:t>‹#›</a:t>
            </a:fld>
            <a:endParaRPr lang="en-US" dirty="0"/>
          </a:p>
        </p:txBody>
      </p:sp>
    </p:spTree>
    <p:extLst>
      <p:ext uri="{BB962C8B-B14F-4D97-AF65-F5344CB8AC3E}">
        <p14:creationId xmlns:p14="http://schemas.microsoft.com/office/powerpoint/2010/main" val="589974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E90CDE0-3FEB-42A0-8BCC-7DADE7D4A621}"/>
              </a:ext>
            </a:extLst>
          </p:cNvPr>
          <p:cNvSpPr>
            <a:spLocks noGrp="1"/>
          </p:cNvSpPr>
          <p:nvPr>
            <p:ph type="body" idx="1"/>
          </p:nvPr>
        </p:nvSpPr>
        <p:spPr>
          <a:xfrm>
            <a:off x="1517905"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778B8B-E9A3-44BE-85A6-3E316659A9B4}"/>
              </a:ext>
            </a:extLst>
          </p:cNvPr>
          <p:cNvSpPr>
            <a:spLocks noGrp="1"/>
          </p:cNvSpPr>
          <p:nvPr>
            <p:ph sz="half" idx="2"/>
          </p:nvPr>
        </p:nvSpPr>
        <p:spPr>
          <a:xfrm>
            <a:off x="1517904"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0BF1BCA-A435-4779-A6FE-15207141F519}"/>
              </a:ext>
            </a:extLst>
          </p:cNvPr>
          <p:cNvSpPr>
            <a:spLocks noGrp="1"/>
          </p:cNvSpPr>
          <p:nvPr>
            <p:ph type="body" sz="quarter" idx="3"/>
          </p:nvPr>
        </p:nvSpPr>
        <p:spPr>
          <a:xfrm>
            <a:off x="6336792"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9B1923-9749-49E3-88FA-75C326E6719A}"/>
              </a:ext>
            </a:extLst>
          </p:cNvPr>
          <p:cNvSpPr>
            <a:spLocks noGrp="1"/>
          </p:cNvSpPr>
          <p:nvPr>
            <p:ph sz="quarter" idx="4"/>
          </p:nvPr>
        </p:nvSpPr>
        <p:spPr>
          <a:xfrm>
            <a:off x="6336792"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F3A70F0-5AFA-4C5A-812B-220C6A38DB6B}"/>
              </a:ext>
            </a:extLst>
          </p:cNvPr>
          <p:cNvSpPr>
            <a:spLocks noGrp="1"/>
          </p:cNvSpPr>
          <p:nvPr>
            <p:ph type="dt" sz="half" idx="10"/>
          </p:nvPr>
        </p:nvSpPr>
        <p:spPr/>
        <p:txBody>
          <a:bodyPr/>
          <a:lstStyle/>
          <a:p>
            <a:fld id="{3F9AFA87-1417-4992-ABD9-27C3BC8CC883}" type="datetimeFigureOut">
              <a:rPr lang="en-US" smtClean="0"/>
              <a:t>3/8/2025</a:t>
            </a:fld>
            <a:endParaRPr lang="en-US"/>
          </a:p>
        </p:txBody>
      </p:sp>
      <p:sp>
        <p:nvSpPr>
          <p:cNvPr id="8" name="Footer Placeholder 7">
            <a:extLst>
              <a:ext uri="{FF2B5EF4-FFF2-40B4-BE49-F238E27FC236}">
                <a16:creationId xmlns:a16="http://schemas.microsoft.com/office/drawing/2014/main" id="{576AF721-83FE-4B57-B910-C395D23FDE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6A5893-52F1-44A1-AE8E-CF094DB41CFA}"/>
              </a:ext>
            </a:extLst>
          </p:cNvPr>
          <p:cNvSpPr>
            <a:spLocks noGrp="1"/>
          </p:cNvSpPr>
          <p:nvPr>
            <p:ph type="sldNum" sz="quarter" idx="12"/>
          </p:nvPr>
        </p:nvSpPr>
        <p:spPr/>
        <p:txBody>
          <a:bodyPr/>
          <a:lstStyle/>
          <a:p>
            <a:fld id="{CB1E4CB7-CB13-4810-BF18-BE31AFC64F93}" type="slidenum">
              <a:rPr lang="en-US" smtClean="0"/>
              <a:t>‹#›</a:t>
            </a:fld>
            <a:endParaRPr lang="en-US"/>
          </a:p>
        </p:txBody>
      </p:sp>
      <p:sp>
        <p:nvSpPr>
          <p:cNvPr id="10" name="Title 9">
            <a:extLst>
              <a:ext uri="{FF2B5EF4-FFF2-40B4-BE49-F238E27FC236}">
                <a16:creationId xmlns:a16="http://schemas.microsoft.com/office/drawing/2014/main" id="{D9D22302-83E3-4E22-93DF-1E5D463B64C3}"/>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391296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D85A6-A4E6-4160-BE43-8146A98946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A24A80-0792-4B3B-BB5A-8B2BD91095A7}"/>
              </a:ext>
            </a:extLst>
          </p:cNvPr>
          <p:cNvSpPr>
            <a:spLocks noGrp="1"/>
          </p:cNvSpPr>
          <p:nvPr>
            <p:ph type="dt" sz="half" idx="10"/>
          </p:nvPr>
        </p:nvSpPr>
        <p:spPr/>
        <p:txBody>
          <a:bodyPr/>
          <a:lstStyle/>
          <a:p>
            <a:fld id="{3F9AFA87-1417-4992-ABD9-27C3BC8CC883}" type="datetimeFigureOut">
              <a:rPr lang="en-US" smtClean="0"/>
              <a:t>3/8/2025</a:t>
            </a:fld>
            <a:endParaRPr lang="en-US"/>
          </a:p>
        </p:txBody>
      </p:sp>
      <p:sp>
        <p:nvSpPr>
          <p:cNvPr id="4" name="Footer Placeholder 3">
            <a:extLst>
              <a:ext uri="{FF2B5EF4-FFF2-40B4-BE49-F238E27FC236}">
                <a16:creationId xmlns:a16="http://schemas.microsoft.com/office/drawing/2014/main" id="{4526116E-7A6D-485F-9FA2-25F94D4F40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09ADCC-C5F2-4D90-B153-93DF55858291}"/>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397173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862271-51F6-4122-9709-D279042F8846}"/>
              </a:ext>
            </a:extLst>
          </p:cNvPr>
          <p:cNvSpPr>
            <a:spLocks noGrp="1"/>
          </p:cNvSpPr>
          <p:nvPr>
            <p:ph type="dt" sz="half" idx="10"/>
          </p:nvPr>
        </p:nvSpPr>
        <p:spPr/>
        <p:txBody>
          <a:bodyPr/>
          <a:lstStyle/>
          <a:p>
            <a:fld id="{3F9AFA87-1417-4992-ABD9-27C3BC8CC883}" type="datetimeFigureOut">
              <a:rPr lang="en-US" smtClean="0"/>
              <a:t>3/8/2025</a:t>
            </a:fld>
            <a:endParaRPr lang="en-US"/>
          </a:p>
        </p:txBody>
      </p:sp>
      <p:sp>
        <p:nvSpPr>
          <p:cNvPr id="3" name="Footer Placeholder 2">
            <a:extLst>
              <a:ext uri="{FF2B5EF4-FFF2-40B4-BE49-F238E27FC236}">
                <a16:creationId xmlns:a16="http://schemas.microsoft.com/office/drawing/2014/main" id="{452CFE08-03FE-487B-8963-9FAD3049CF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935A50-18AE-4CB1-BB10-1CBDD8A7C2C4}"/>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17794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1F683-796D-458C-9B32-A385D604DBFC}"/>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FB1F0BD-641B-4148-BCB3-2704218C80B8}"/>
              </a:ext>
            </a:extLst>
          </p:cNvPr>
          <p:cNvSpPr>
            <a:spLocks noGrp="1"/>
          </p:cNvSpPr>
          <p:nvPr>
            <p:ph idx="1"/>
          </p:nvPr>
        </p:nvSpPr>
        <p:spPr>
          <a:xfrm>
            <a:off x="5330952" y="1517904"/>
            <a:ext cx="5330952" cy="45811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B28C843-B846-4456-9720-71B7D4FF4062}"/>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3A3A03-31BD-4E7E-879A-A1C71849703C}"/>
              </a:ext>
            </a:extLst>
          </p:cNvPr>
          <p:cNvSpPr>
            <a:spLocks noGrp="1"/>
          </p:cNvSpPr>
          <p:nvPr>
            <p:ph type="dt" sz="half" idx="10"/>
          </p:nvPr>
        </p:nvSpPr>
        <p:spPr/>
        <p:txBody>
          <a:bodyPr/>
          <a:lstStyle/>
          <a:p>
            <a:fld id="{3F9AFA87-1417-4992-ABD9-27C3BC8CC883}" type="datetimeFigureOut">
              <a:rPr lang="en-US" smtClean="0"/>
              <a:t>3/8/2025</a:t>
            </a:fld>
            <a:endParaRPr lang="en-US"/>
          </a:p>
        </p:txBody>
      </p:sp>
      <p:sp>
        <p:nvSpPr>
          <p:cNvPr id="6" name="Footer Placeholder 5">
            <a:extLst>
              <a:ext uri="{FF2B5EF4-FFF2-40B4-BE49-F238E27FC236}">
                <a16:creationId xmlns:a16="http://schemas.microsoft.com/office/drawing/2014/main" id="{4EA39078-7D38-4851-A363-B6BC179A50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1FF25E-A25D-47AA-94EB-580A74F01F1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796421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E83B4-9B31-4F73-9767-163636522F3A}"/>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BC7CFC30-8163-47A0-A97F-3F2C3A3BE73A}"/>
              </a:ext>
            </a:extLst>
          </p:cNvPr>
          <p:cNvSpPr>
            <a:spLocks noGrp="1"/>
          </p:cNvSpPr>
          <p:nvPr>
            <p:ph type="pic" idx="1"/>
          </p:nvPr>
        </p:nvSpPr>
        <p:spPr>
          <a:xfrm>
            <a:off x="5349240" y="764032"/>
            <a:ext cx="6089904" cy="5330952"/>
          </a:xfrm>
          <a:solidFill>
            <a:schemeClr val="bg1">
              <a:lumMod val="9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AF1B390-0C23-466E-987C-26420A5F098D}"/>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C9CA7C-B9D0-4A72-8061-1E02AA15FE86}"/>
              </a:ext>
            </a:extLst>
          </p:cNvPr>
          <p:cNvSpPr>
            <a:spLocks noGrp="1"/>
          </p:cNvSpPr>
          <p:nvPr>
            <p:ph type="dt" sz="half" idx="10"/>
          </p:nvPr>
        </p:nvSpPr>
        <p:spPr/>
        <p:txBody>
          <a:bodyPr/>
          <a:lstStyle/>
          <a:p>
            <a:fld id="{3F9AFA87-1417-4992-ABD9-27C3BC8CC883}" type="datetimeFigureOut">
              <a:rPr lang="en-US" smtClean="0"/>
              <a:t>3/8/2025</a:t>
            </a:fld>
            <a:endParaRPr lang="en-US"/>
          </a:p>
        </p:txBody>
      </p:sp>
      <p:sp>
        <p:nvSpPr>
          <p:cNvPr id="6" name="Footer Placeholder 5">
            <a:extLst>
              <a:ext uri="{FF2B5EF4-FFF2-40B4-BE49-F238E27FC236}">
                <a16:creationId xmlns:a16="http://schemas.microsoft.com/office/drawing/2014/main" id="{C53EFC84-C9FE-4BFA-9B4E-4516A13625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01A469-3EFC-4F94-8482-378582E1C14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533424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B1D84C-7934-4E5B-B6E4-A1D6EC299551}"/>
              </a:ext>
            </a:extLst>
          </p:cNvPr>
          <p:cNvSpPr>
            <a:spLocks noGrp="1"/>
          </p:cNvSpPr>
          <p:nvPr>
            <p:ph type="title"/>
          </p:nvPr>
        </p:nvSpPr>
        <p:spPr>
          <a:xfrm>
            <a:off x="1517904" y="1517904"/>
            <a:ext cx="9144000" cy="134416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F6A990F-40AC-447A-964A-840C94A6471A}"/>
              </a:ext>
            </a:extLst>
          </p:cNvPr>
          <p:cNvSpPr>
            <a:spLocks noGrp="1"/>
          </p:cNvSpPr>
          <p:nvPr>
            <p:ph type="body" idx="1"/>
          </p:nvPr>
        </p:nvSpPr>
        <p:spPr>
          <a:xfrm>
            <a:off x="1517904" y="2971800"/>
            <a:ext cx="9144000" cy="312724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7D832A1-FFBA-48B6-B2D0-E5414F12838B}"/>
              </a:ext>
            </a:extLst>
          </p:cNvPr>
          <p:cNvSpPr>
            <a:spLocks noGrp="1"/>
          </p:cNvSpPr>
          <p:nvPr>
            <p:ph type="dt" sz="half" idx="2"/>
          </p:nvPr>
        </p:nvSpPr>
        <p:spPr>
          <a:xfrm>
            <a:off x="8805672" y="6400800"/>
            <a:ext cx="1865376" cy="365125"/>
          </a:xfrm>
          <a:prstGeom prst="rect">
            <a:avLst/>
          </a:prstGeom>
        </p:spPr>
        <p:txBody>
          <a:bodyPr vert="horz" lIns="91440" tIns="45720" rIns="91440" bIns="45720" rtlCol="0" anchor="ctr"/>
          <a:lstStyle>
            <a:lvl1pPr algn="r">
              <a:defRPr sz="1000">
                <a:solidFill>
                  <a:schemeClr val="tx1"/>
                </a:solidFill>
              </a:defRPr>
            </a:lvl1pPr>
          </a:lstStyle>
          <a:p>
            <a:pPr algn="r"/>
            <a:fld id="{3F9AFA87-1417-4992-ABD9-27C3BC8CC883}" type="datetimeFigureOut">
              <a:rPr lang="en-US" smtClean="0"/>
              <a:pPr algn="r"/>
              <a:t>3/8/2025</a:t>
            </a:fld>
            <a:endParaRPr lang="en-US" dirty="0"/>
          </a:p>
        </p:txBody>
      </p:sp>
      <p:sp>
        <p:nvSpPr>
          <p:cNvPr id="5" name="Footer Placeholder 4">
            <a:extLst>
              <a:ext uri="{FF2B5EF4-FFF2-40B4-BE49-F238E27FC236}">
                <a16:creationId xmlns:a16="http://schemas.microsoft.com/office/drawing/2014/main" id="{0F933EC1-4EE2-4453-841C-CFDFE708948E}"/>
              </a:ext>
            </a:extLst>
          </p:cNvPr>
          <p:cNvSpPr>
            <a:spLocks noGrp="1"/>
          </p:cNvSpPr>
          <p:nvPr>
            <p:ph type="ftr" sz="quarter" idx="3"/>
          </p:nvPr>
        </p:nvSpPr>
        <p:spPr>
          <a:xfrm>
            <a:off x="758952" y="6400800"/>
            <a:ext cx="6099048" cy="365125"/>
          </a:xfrm>
          <a:prstGeom prst="rect">
            <a:avLst/>
          </a:prstGeom>
        </p:spPr>
        <p:txBody>
          <a:bodyPr vert="horz" lIns="91440" tIns="45720" rIns="91440" bIns="45720" rtlCol="0" anchor="ctr"/>
          <a:lstStyle>
            <a:lvl1pPr algn="l">
              <a:defRPr sz="1000">
                <a:solidFill>
                  <a:schemeClr val="tx1"/>
                </a:solidFill>
              </a:defRPr>
            </a:lvl1pPr>
          </a:lstStyle>
          <a:p>
            <a:endParaRPr lang="en-US" sz="1000" dirty="0"/>
          </a:p>
        </p:txBody>
      </p:sp>
      <p:sp>
        <p:nvSpPr>
          <p:cNvPr id="6" name="Slide Number Placeholder 5">
            <a:extLst>
              <a:ext uri="{FF2B5EF4-FFF2-40B4-BE49-F238E27FC236}">
                <a16:creationId xmlns:a16="http://schemas.microsoft.com/office/drawing/2014/main" id="{C3CEBA78-E732-44EF-BA0B-FC42F7931311}"/>
              </a:ext>
            </a:extLst>
          </p:cNvPr>
          <p:cNvSpPr>
            <a:spLocks noGrp="1"/>
          </p:cNvSpPr>
          <p:nvPr>
            <p:ph type="sldNum" sz="quarter" idx="4"/>
          </p:nvPr>
        </p:nvSpPr>
        <p:spPr>
          <a:xfrm>
            <a:off x="10899648" y="6400800"/>
            <a:ext cx="530352" cy="365125"/>
          </a:xfrm>
          <a:prstGeom prst="rect">
            <a:avLst/>
          </a:prstGeom>
        </p:spPr>
        <p:txBody>
          <a:bodyPr vert="horz" lIns="91440" tIns="45720" rIns="91440" bIns="45720" rtlCol="0" anchor="ctr"/>
          <a:lstStyle>
            <a:lvl1pPr algn="r">
              <a:defRPr sz="1000" b="1">
                <a:solidFill>
                  <a:schemeClr val="tx1"/>
                </a:solidFill>
              </a:defRPr>
            </a:lvl1pPr>
          </a:lstStyle>
          <a:p>
            <a:fld id="{CB1E4CB7-CB13-4810-BF18-BE31AFC64F93}" type="slidenum">
              <a:rPr lang="en-US" smtClean="0"/>
              <a:pPr/>
              <a:t>‹#›</a:t>
            </a:fld>
            <a:endParaRPr lang="en-US" sz="1000" dirty="0"/>
          </a:p>
        </p:txBody>
      </p:sp>
      <p:sp>
        <p:nvSpPr>
          <p:cNvPr id="8" name="Freeform: Shape 7">
            <a:extLst>
              <a:ext uri="{FF2B5EF4-FFF2-40B4-BE49-F238E27FC236}">
                <a16:creationId xmlns:a16="http://schemas.microsoft.com/office/drawing/2014/main" id="{49306479-8C4D-4E4A-A330-DFC80A8A01BE}"/>
              </a:ext>
            </a:extLst>
          </p:cNvPr>
          <p:cNvSpPr/>
          <p:nvPr userDrawn="1"/>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319689094"/>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txStyles>
    <p:title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p:titleStyle>
    <p:body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20">
            <a:extLst>
              <a:ext uri="{FF2B5EF4-FFF2-40B4-BE49-F238E27FC236}">
                <a16:creationId xmlns:a16="http://schemas.microsoft.com/office/drawing/2014/main" id="{9B45BA4C-9B54-4496-821F-9E0985CA9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22">
            <a:extLst>
              <a:ext uri="{FF2B5EF4-FFF2-40B4-BE49-F238E27FC236}">
                <a16:creationId xmlns:a16="http://schemas.microsoft.com/office/drawing/2014/main" id="{85E1BB9D-FAFF-4C3E-9E44-13F8FBABCD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7" name="Freeform: Shape 24">
            <a:extLst>
              <a:ext uri="{FF2B5EF4-FFF2-40B4-BE49-F238E27FC236}">
                <a16:creationId xmlns:a16="http://schemas.microsoft.com/office/drawing/2014/main" id="{A8DDC302-DBEC-4742-B54B-5E9AAFE969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430001" cy="6858000"/>
          </a:xfrm>
          <a:custGeom>
            <a:avLst/>
            <a:gdLst>
              <a:gd name="connsiteX0" fmla="*/ 0 w 11430001"/>
              <a:gd name="connsiteY0" fmla="*/ 0 h 6858000"/>
              <a:gd name="connsiteX1" fmla="*/ 5330522 w 11430001"/>
              <a:gd name="connsiteY1" fmla="*/ 0 h 6858000"/>
              <a:gd name="connsiteX2" fmla="*/ 5334002 w 11430001"/>
              <a:gd name="connsiteY2" fmla="*/ 0 h 6858000"/>
              <a:gd name="connsiteX3" fmla="*/ 5334002 w 11430001"/>
              <a:gd name="connsiteY3" fmla="*/ 762270 h 6858000"/>
              <a:gd name="connsiteX4" fmla="*/ 11430001 w 11430001"/>
              <a:gd name="connsiteY4" fmla="*/ 762270 h 6858000"/>
              <a:gd name="connsiteX5" fmla="*/ 11430001 w 11430001"/>
              <a:gd name="connsiteY5" fmla="*/ 6094807 h 6858000"/>
              <a:gd name="connsiteX6" fmla="*/ 5330522 w 11430001"/>
              <a:gd name="connsiteY6" fmla="*/ 6094807 h 6858000"/>
              <a:gd name="connsiteX7" fmla="*/ 5330522 w 11430001"/>
              <a:gd name="connsiteY7" fmla="*/ 6858000 h 6858000"/>
              <a:gd name="connsiteX8" fmla="*/ 0 w 11430001"/>
              <a:gd name="connsiteY8" fmla="*/ 6858000 h 6858000"/>
              <a:gd name="connsiteX9" fmla="*/ 0 w 11430001"/>
              <a:gd name="connsiteY9" fmla="*/ 609480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30001" h="6858000">
                <a:moveTo>
                  <a:pt x="0" y="0"/>
                </a:moveTo>
                <a:lnTo>
                  <a:pt x="5330522" y="0"/>
                </a:lnTo>
                <a:lnTo>
                  <a:pt x="5334002" y="0"/>
                </a:lnTo>
                <a:lnTo>
                  <a:pt x="5334002" y="762270"/>
                </a:lnTo>
                <a:lnTo>
                  <a:pt x="11430001" y="762270"/>
                </a:lnTo>
                <a:lnTo>
                  <a:pt x="11430001" y="6094807"/>
                </a:lnTo>
                <a:lnTo>
                  <a:pt x="5330522" y="6094807"/>
                </a:lnTo>
                <a:lnTo>
                  <a:pt x="5330522" y="6858000"/>
                </a:lnTo>
                <a:lnTo>
                  <a:pt x="0" y="6858000"/>
                </a:lnTo>
                <a:lnTo>
                  <a:pt x="0" y="6094807"/>
                </a:lnTo>
                <a:close/>
              </a:path>
            </a:pathLst>
          </a:custGeom>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491E524-603B-5667-3620-CDD5564EBA01}"/>
              </a:ext>
            </a:extLst>
          </p:cNvPr>
          <p:cNvSpPr>
            <a:spLocks noGrp="1"/>
          </p:cNvSpPr>
          <p:nvPr>
            <p:ph type="ctrTitle"/>
          </p:nvPr>
        </p:nvSpPr>
        <p:spPr>
          <a:xfrm>
            <a:off x="5327903" y="1517904"/>
            <a:ext cx="5334001" cy="2796945"/>
          </a:xfrm>
        </p:spPr>
        <p:txBody>
          <a:bodyPr>
            <a:normAutofit/>
          </a:bodyPr>
          <a:lstStyle/>
          <a:p>
            <a:pPr algn="l"/>
            <a:r>
              <a:rPr lang="en-US" dirty="0"/>
              <a:t>Sitecore Flow</a:t>
            </a:r>
          </a:p>
        </p:txBody>
      </p:sp>
      <p:sp>
        <p:nvSpPr>
          <p:cNvPr id="3" name="Subtitle 2">
            <a:extLst>
              <a:ext uri="{FF2B5EF4-FFF2-40B4-BE49-F238E27FC236}">
                <a16:creationId xmlns:a16="http://schemas.microsoft.com/office/drawing/2014/main" id="{5E5CB5D7-0558-8481-B0D7-68EA4744BD22}"/>
              </a:ext>
            </a:extLst>
          </p:cNvPr>
          <p:cNvSpPr>
            <a:spLocks noGrp="1"/>
          </p:cNvSpPr>
          <p:nvPr>
            <p:ph type="subTitle" idx="1"/>
          </p:nvPr>
        </p:nvSpPr>
        <p:spPr>
          <a:xfrm>
            <a:off x="5327903" y="4570807"/>
            <a:ext cx="5334001" cy="942889"/>
          </a:xfrm>
        </p:spPr>
        <p:txBody>
          <a:bodyPr>
            <a:normAutofit/>
          </a:bodyPr>
          <a:lstStyle/>
          <a:p>
            <a:pPr algn="l"/>
            <a:r>
              <a:rPr lang="pt-BR" dirty="0"/>
              <a:t>Sitecore </a:t>
            </a:r>
            <a:r>
              <a:rPr lang="pt-BR" dirty="0" err="1"/>
              <a:t>Hackathon</a:t>
            </a:r>
            <a:r>
              <a:rPr lang="pt-BR" dirty="0"/>
              <a:t> 2025</a:t>
            </a:r>
            <a:endParaRPr lang="en-US" dirty="0"/>
          </a:p>
        </p:txBody>
      </p:sp>
      <p:pic>
        <p:nvPicPr>
          <p:cNvPr id="5" name="Picture 4" descr="A blue horse head in a circle&#10;&#10;Description automatically generated">
            <a:extLst>
              <a:ext uri="{FF2B5EF4-FFF2-40B4-BE49-F238E27FC236}">
                <a16:creationId xmlns:a16="http://schemas.microsoft.com/office/drawing/2014/main" id="{9B488B09-2153-0674-6A98-304F188228DF}"/>
              </a:ext>
            </a:extLst>
          </p:cNvPr>
          <p:cNvPicPr>
            <a:picLocks noChangeAspect="1"/>
          </p:cNvPicPr>
          <p:nvPr/>
        </p:nvPicPr>
        <p:blipFill rotWithShape="1">
          <a:blip r:embed="rId2">
            <a:extLst>
              <a:ext uri="{28A0092B-C50C-407E-A947-70E740481C1C}">
                <a14:useLocalDpi xmlns:a14="http://schemas.microsoft.com/office/drawing/2010/main" val="0"/>
              </a:ext>
            </a:extLst>
          </a:blip>
          <a:srcRect l="149" r="3" b="3"/>
          <a:stretch/>
        </p:blipFill>
        <p:spPr>
          <a:xfrm>
            <a:off x="20" y="758953"/>
            <a:ext cx="5327883" cy="5335854"/>
          </a:xfrm>
          <a:prstGeom prst="rect">
            <a:avLst/>
          </a:prstGeom>
        </p:spPr>
      </p:pic>
      <p:sp>
        <p:nvSpPr>
          <p:cNvPr id="20" name="Rectangle 19">
            <a:extLst>
              <a:ext uri="{FF2B5EF4-FFF2-40B4-BE49-F238E27FC236}">
                <a16:creationId xmlns:a16="http://schemas.microsoft.com/office/drawing/2014/main" id="{627E8E02-6EAC-6E34-9EA6-43671554E43E}"/>
              </a:ext>
            </a:extLst>
          </p:cNvPr>
          <p:cNvSpPr/>
          <p:nvPr/>
        </p:nvSpPr>
        <p:spPr>
          <a:xfrm>
            <a:off x="5327903" y="-1"/>
            <a:ext cx="6864097" cy="758953"/>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D4936CA-16E9-8989-6277-F52DC288859C}"/>
              </a:ext>
            </a:extLst>
          </p:cNvPr>
          <p:cNvSpPr/>
          <p:nvPr/>
        </p:nvSpPr>
        <p:spPr>
          <a:xfrm>
            <a:off x="5327903" y="6094807"/>
            <a:ext cx="6864097" cy="765311"/>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BFB7CE8-53A6-1314-02F6-57608FFE66CB}"/>
              </a:ext>
            </a:extLst>
          </p:cNvPr>
          <p:cNvSpPr/>
          <p:nvPr/>
        </p:nvSpPr>
        <p:spPr>
          <a:xfrm>
            <a:off x="11430001" y="624114"/>
            <a:ext cx="761999" cy="5631543"/>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BA1701E4-1455-4808-7B80-452E89021E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82286" y="4852742"/>
            <a:ext cx="1737588" cy="1909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1332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20">
            <a:extLst>
              <a:ext uri="{FF2B5EF4-FFF2-40B4-BE49-F238E27FC236}">
                <a16:creationId xmlns:a16="http://schemas.microsoft.com/office/drawing/2014/main" id="{9B45BA4C-9B54-4496-821F-9E0985CA9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22">
            <a:extLst>
              <a:ext uri="{FF2B5EF4-FFF2-40B4-BE49-F238E27FC236}">
                <a16:creationId xmlns:a16="http://schemas.microsoft.com/office/drawing/2014/main" id="{85E1BB9D-FAFF-4C3E-9E44-13F8FBABCD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7" name="Freeform: Shape 24">
            <a:extLst>
              <a:ext uri="{FF2B5EF4-FFF2-40B4-BE49-F238E27FC236}">
                <a16:creationId xmlns:a16="http://schemas.microsoft.com/office/drawing/2014/main" id="{A8DDC302-DBEC-4742-B54B-5E9AAFE969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430001" cy="6858000"/>
          </a:xfrm>
          <a:custGeom>
            <a:avLst/>
            <a:gdLst>
              <a:gd name="connsiteX0" fmla="*/ 0 w 11430001"/>
              <a:gd name="connsiteY0" fmla="*/ 0 h 6858000"/>
              <a:gd name="connsiteX1" fmla="*/ 5330522 w 11430001"/>
              <a:gd name="connsiteY1" fmla="*/ 0 h 6858000"/>
              <a:gd name="connsiteX2" fmla="*/ 5334002 w 11430001"/>
              <a:gd name="connsiteY2" fmla="*/ 0 h 6858000"/>
              <a:gd name="connsiteX3" fmla="*/ 5334002 w 11430001"/>
              <a:gd name="connsiteY3" fmla="*/ 762270 h 6858000"/>
              <a:gd name="connsiteX4" fmla="*/ 11430001 w 11430001"/>
              <a:gd name="connsiteY4" fmla="*/ 762270 h 6858000"/>
              <a:gd name="connsiteX5" fmla="*/ 11430001 w 11430001"/>
              <a:gd name="connsiteY5" fmla="*/ 6094807 h 6858000"/>
              <a:gd name="connsiteX6" fmla="*/ 5330522 w 11430001"/>
              <a:gd name="connsiteY6" fmla="*/ 6094807 h 6858000"/>
              <a:gd name="connsiteX7" fmla="*/ 5330522 w 11430001"/>
              <a:gd name="connsiteY7" fmla="*/ 6858000 h 6858000"/>
              <a:gd name="connsiteX8" fmla="*/ 0 w 11430001"/>
              <a:gd name="connsiteY8" fmla="*/ 6858000 h 6858000"/>
              <a:gd name="connsiteX9" fmla="*/ 0 w 11430001"/>
              <a:gd name="connsiteY9" fmla="*/ 609480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30001" h="6858000">
                <a:moveTo>
                  <a:pt x="0" y="0"/>
                </a:moveTo>
                <a:lnTo>
                  <a:pt x="5330522" y="0"/>
                </a:lnTo>
                <a:lnTo>
                  <a:pt x="5334002" y="0"/>
                </a:lnTo>
                <a:lnTo>
                  <a:pt x="5334002" y="762270"/>
                </a:lnTo>
                <a:lnTo>
                  <a:pt x="11430001" y="762270"/>
                </a:lnTo>
                <a:lnTo>
                  <a:pt x="11430001" y="6094807"/>
                </a:lnTo>
                <a:lnTo>
                  <a:pt x="5330522" y="6094807"/>
                </a:lnTo>
                <a:lnTo>
                  <a:pt x="5330522" y="6858000"/>
                </a:lnTo>
                <a:lnTo>
                  <a:pt x="0" y="6858000"/>
                </a:lnTo>
                <a:lnTo>
                  <a:pt x="0" y="6094807"/>
                </a:lnTo>
                <a:close/>
              </a:path>
            </a:pathLst>
          </a:custGeom>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id="{5E5CB5D7-0558-8481-B0D7-68EA4744BD22}"/>
              </a:ext>
            </a:extLst>
          </p:cNvPr>
          <p:cNvSpPr>
            <a:spLocks noGrp="1"/>
          </p:cNvSpPr>
          <p:nvPr>
            <p:ph type="subTitle" idx="1"/>
          </p:nvPr>
        </p:nvSpPr>
        <p:spPr>
          <a:xfrm>
            <a:off x="6990952" y="1040264"/>
            <a:ext cx="4335531" cy="1510676"/>
          </a:xfrm>
        </p:spPr>
        <p:txBody>
          <a:bodyPr anchor="ctr">
            <a:normAutofit/>
          </a:bodyPr>
          <a:lstStyle/>
          <a:p>
            <a:pPr algn="l"/>
            <a:r>
              <a:rPr lang="pt-BR" b="1" dirty="0"/>
              <a:t>Eduardo Tonon</a:t>
            </a:r>
          </a:p>
        </p:txBody>
      </p:sp>
      <p:pic>
        <p:nvPicPr>
          <p:cNvPr id="5" name="Picture 4" descr="A blue horse head in a circle&#10;&#10;Description automatically generated">
            <a:extLst>
              <a:ext uri="{FF2B5EF4-FFF2-40B4-BE49-F238E27FC236}">
                <a16:creationId xmlns:a16="http://schemas.microsoft.com/office/drawing/2014/main" id="{9B488B09-2153-0674-6A98-304F188228DF}"/>
              </a:ext>
            </a:extLst>
          </p:cNvPr>
          <p:cNvPicPr>
            <a:picLocks noChangeAspect="1"/>
          </p:cNvPicPr>
          <p:nvPr/>
        </p:nvPicPr>
        <p:blipFill rotWithShape="1">
          <a:blip r:embed="rId2">
            <a:extLst>
              <a:ext uri="{28A0092B-C50C-407E-A947-70E740481C1C}">
                <a14:useLocalDpi xmlns:a14="http://schemas.microsoft.com/office/drawing/2010/main" val="0"/>
              </a:ext>
            </a:extLst>
          </a:blip>
          <a:srcRect l="149" r="3" b="3"/>
          <a:stretch/>
        </p:blipFill>
        <p:spPr>
          <a:xfrm>
            <a:off x="20" y="758953"/>
            <a:ext cx="5327883" cy="5335854"/>
          </a:xfrm>
          <a:prstGeom prst="rect">
            <a:avLst/>
          </a:prstGeom>
        </p:spPr>
      </p:pic>
      <p:sp>
        <p:nvSpPr>
          <p:cNvPr id="20" name="Rectangle 19">
            <a:extLst>
              <a:ext uri="{FF2B5EF4-FFF2-40B4-BE49-F238E27FC236}">
                <a16:creationId xmlns:a16="http://schemas.microsoft.com/office/drawing/2014/main" id="{627E8E02-6EAC-6E34-9EA6-43671554E43E}"/>
              </a:ext>
            </a:extLst>
          </p:cNvPr>
          <p:cNvSpPr/>
          <p:nvPr/>
        </p:nvSpPr>
        <p:spPr>
          <a:xfrm>
            <a:off x="5327903" y="-1"/>
            <a:ext cx="6864097" cy="758953"/>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D4936CA-16E9-8989-6277-F52DC288859C}"/>
              </a:ext>
            </a:extLst>
          </p:cNvPr>
          <p:cNvSpPr/>
          <p:nvPr/>
        </p:nvSpPr>
        <p:spPr>
          <a:xfrm>
            <a:off x="5327903" y="6094807"/>
            <a:ext cx="6864097" cy="765311"/>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BFB7CE8-53A6-1314-02F6-57608FFE66CB}"/>
              </a:ext>
            </a:extLst>
          </p:cNvPr>
          <p:cNvSpPr/>
          <p:nvPr/>
        </p:nvSpPr>
        <p:spPr>
          <a:xfrm>
            <a:off x="11430001" y="624114"/>
            <a:ext cx="761999" cy="5631543"/>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BA1701E4-1455-4808-7B80-452E89021E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82286" y="4852742"/>
            <a:ext cx="1737588" cy="1909752"/>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profile image">
            <a:extLst>
              <a:ext uri="{FF2B5EF4-FFF2-40B4-BE49-F238E27FC236}">
                <a16:creationId xmlns:a16="http://schemas.microsoft.com/office/drawing/2014/main" id="{FEF465FC-FF8B-0071-9747-3C42711C5E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1420" y="4302819"/>
            <a:ext cx="1510676" cy="151067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2052" name="Picture 4" descr="Profile photo of Jose Neto">
            <a:extLst>
              <a:ext uri="{FF2B5EF4-FFF2-40B4-BE49-F238E27FC236}">
                <a16:creationId xmlns:a16="http://schemas.microsoft.com/office/drawing/2014/main" id="{F6009509-C5F1-E897-B760-F009B75FCDE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55848" y="2698254"/>
            <a:ext cx="1510676" cy="151067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8" name="Subtitle 2">
            <a:extLst>
              <a:ext uri="{FF2B5EF4-FFF2-40B4-BE49-F238E27FC236}">
                <a16:creationId xmlns:a16="http://schemas.microsoft.com/office/drawing/2014/main" id="{16FC0486-37D4-AE17-EC6E-11EBB74FB1E8}"/>
              </a:ext>
            </a:extLst>
          </p:cNvPr>
          <p:cNvSpPr txBox="1">
            <a:spLocks/>
          </p:cNvSpPr>
          <p:nvPr/>
        </p:nvSpPr>
        <p:spPr>
          <a:xfrm>
            <a:off x="6990952" y="2698254"/>
            <a:ext cx="4335531" cy="1510676"/>
          </a:xfrm>
          <a:prstGeom prst="rect">
            <a:avLst/>
          </a:prstGeom>
        </p:spPr>
        <p:txBody>
          <a:bodyPr vert="horz" lIns="91440" tIns="45720" rIns="91440" bIns="45720" rtlCol="0" anchor="ctr">
            <a:normAutofit/>
          </a:bodyPr>
          <a:lstStyle>
            <a:lvl1pPr marL="0" indent="0" algn="ctr" defTabSz="914400" rtl="0" eaLnBrk="1" latinLnBrk="0" hangingPunct="1">
              <a:lnSpc>
                <a:spcPct val="105000"/>
              </a:lnSpc>
              <a:spcBef>
                <a:spcPts val="900"/>
              </a:spcBef>
              <a:buClr>
                <a:schemeClr val="accent5"/>
              </a:buClr>
              <a:buFont typeface="Avenir Next LT Pro" panose="020B05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914400" indent="0" algn="ctr" defTabSz="914400" rtl="0" eaLnBrk="1" latinLnBrk="0" hangingPunct="1">
              <a:lnSpc>
                <a:spcPct val="105000"/>
              </a:lnSpc>
              <a:spcBef>
                <a:spcPts val="600"/>
              </a:spcBef>
              <a:buClr>
                <a:schemeClr val="accent5"/>
              </a:buClr>
              <a:buFont typeface="Avenir Next LT Pro" panose="020B05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05000"/>
              </a:lnSpc>
              <a:spcBef>
                <a:spcPts val="600"/>
              </a:spcBef>
              <a:buFontTx/>
              <a:buNone/>
              <a:defRPr sz="1600" i="1" kern="1200">
                <a:solidFill>
                  <a:schemeClr val="tx1">
                    <a:lumMod val="75000"/>
                    <a:lumOff val="25000"/>
                  </a:schemeClr>
                </a:solidFill>
                <a:latin typeface="+mn-lt"/>
                <a:ea typeface="+mn-ea"/>
                <a:cs typeface="+mn-cs"/>
              </a:defRPr>
            </a:lvl4pPr>
            <a:lvl5pPr marL="1828800" indent="0" algn="ctr" defTabSz="914400" rtl="0" eaLnBrk="1" latinLnBrk="0" hangingPunct="1">
              <a:lnSpc>
                <a:spcPct val="105000"/>
              </a:lnSpc>
              <a:spcBef>
                <a:spcPts val="600"/>
              </a:spcBef>
              <a:buClr>
                <a:schemeClr val="accent5"/>
              </a:buClr>
              <a:buFont typeface="Avenir Next LT Pro" panose="020B05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BR" b="1" dirty="0"/>
              <a:t>José Neto</a:t>
            </a:r>
          </a:p>
        </p:txBody>
      </p:sp>
      <p:sp>
        <p:nvSpPr>
          <p:cNvPr id="9" name="Subtitle 2">
            <a:extLst>
              <a:ext uri="{FF2B5EF4-FFF2-40B4-BE49-F238E27FC236}">
                <a16:creationId xmlns:a16="http://schemas.microsoft.com/office/drawing/2014/main" id="{0E5F12C0-727B-72EC-0F71-E15BFE543582}"/>
              </a:ext>
            </a:extLst>
          </p:cNvPr>
          <p:cNvSpPr txBox="1">
            <a:spLocks/>
          </p:cNvSpPr>
          <p:nvPr/>
        </p:nvSpPr>
        <p:spPr>
          <a:xfrm>
            <a:off x="6990952" y="4302819"/>
            <a:ext cx="4335531" cy="1510676"/>
          </a:xfrm>
          <a:prstGeom prst="rect">
            <a:avLst/>
          </a:prstGeom>
        </p:spPr>
        <p:txBody>
          <a:bodyPr vert="horz" lIns="91440" tIns="45720" rIns="91440" bIns="45720" rtlCol="0" anchor="ctr">
            <a:normAutofit/>
          </a:bodyPr>
          <a:lstStyle>
            <a:lvl1pPr marL="0" indent="0" algn="ctr" defTabSz="914400" rtl="0" eaLnBrk="1" latinLnBrk="0" hangingPunct="1">
              <a:lnSpc>
                <a:spcPct val="105000"/>
              </a:lnSpc>
              <a:spcBef>
                <a:spcPts val="900"/>
              </a:spcBef>
              <a:buClr>
                <a:schemeClr val="accent5"/>
              </a:buClr>
              <a:buFont typeface="Avenir Next LT Pro" panose="020B05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914400" indent="0" algn="ctr" defTabSz="914400" rtl="0" eaLnBrk="1" latinLnBrk="0" hangingPunct="1">
              <a:lnSpc>
                <a:spcPct val="105000"/>
              </a:lnSpc>
              <a:spcBef>
                <a:spcPts val="600"/>
              </a:spcBef>
              <a:buClr>
                <a:schemeClr val="accent5"/>
              </a:buClr>
              <a:buFont typeface="Avenir Next LT Pro" panose="020B05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05000"/>
              </a:lnSpc>
              <a:spcBef>
                <a:spcPts val="600"/>
              </a:spcBef>
              <a:buFontTx/>
              <a:buNone/>
              <a:defRPr sz="1600" i="1" kern="1200">
                <a:solidFill>
                  <a:schemeClr val="tx1">
                    <a:lumMod val="75000"/>
                    <a:lumOff val="25000"/>
                  </a:schemeClr>
                </a:solidFill>
                <a:latin typeface="+mn-lt"/>
                <a:ea typeface="+mn-ea"/>
                <a:cs typeface="+mn-cs"/>
              </a:defRPr>
            </a:lvl4pPr>
            <a:lvl5pPr marL="1828800" indent="0" algn="ctr" defTabSz="914400" rtl="0" eaLnBrk="1" latinLnBrk="0" hangingPunct="1">
              <a:lnSpc>
                <a:spcPct val="105000"/>
              </a:lnSpc>
              <a:spcBef>
                <a:spcPts val="600"/>
              </a:spcBef>
              <a:buClr>
                <a:schemeClr val="accent5"/>
              </a:buClr>
              <a:buFont typeface="Avenir Next LT Pro" panose="020B05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BR" b="1" dirty="0"/>
              <a:t>Rodrigo Peplau</a:t>
            </a:r>
            <a:endParaRPr lang="en-US" b="1" dirty="0"/>
          </a:p>
        </p:txBody>
      </p:sp>
      <p:pic>
        <p:nvPicPr>
          <p:cNvPr id="4" name="Picture 3">
            <a:extLst>
              <a:ext uri="{FF2B5EF4-FFF2-40B4-BE49-F238E27FC236}">
                <a16:creationId xmlns:a16="http://schemas.microsoft.com/office/drawing/2014/main" id="{71E7D84B-E7FD-7812-BC3C-098AEAA57141}"/>
              </a:ext>
            </a:extLst>
          </p:cNvPr>
          <p:cNvPicPr>
            <a:picLocks noChangeAspect="1"/>
          </p:cNvPicPr>
          <p:nvPr/>
        </p:nvPicPr>
        <p:blipFill>
          <a:blip r:embed="rId6">
            <a:extLst>
              <a:ext uri="{28A0092B-C50C-407E-A947-70E740481C1C}">
                <a14:useLocalDpi xmlns:a14="http://schemas.microsoft.com/office/drawing/2010/main" val="0"/>
              </a:ext>
            </a:extLst>
          </a:blip>
          <a:srcRect l="-1" t="5573" r="7099"/>
          <a:stretch/>
        </p:blipFill>
        <p:spPr>
          <a:xfrm>
            <a:off x="5455849" y="1040264"/>
            <a:ext cx="1486248" cy="1510676"/>
          </a:xfrm>
          <a:prstGeom prst="rect">
            <a:avLst/>
          </a:prstGeom>
          <a:ln>
            <a:noFill/>
          </a:ln>
          <a:effectLst>
            <a:softEdge rad="112500"/>
          </a:effectLst>
        </p:spPr>
      </p:pic>
    </p:spTree>
    <p:extLst>
      <p:ext uri="{BB962C8B-B14F-4D97-AF65-F5344CB8AC3E}">
        <p14:creationId xmlns:p14="http://schemas.microsoft.com/office/powerpoint/2010/main" val="3864299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20">
            <a:extLst>
              <a:ext uri="{FF2B5EF4-FFF2-40B4-BE49-F238E27FC236}">
                <a16:creationId xmlns:a16="http://schemas.microsoft.com/office/drawing/2014/main" id="{9B45BA4C-9B54-4496-821F-9E0985CA9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22">
            <a:extLst>
              <a:ext uri="{FF2B5EF4-FFF2-40B4-BE49-F238E27FC236}">
                <a16:creationId xmlns:a16="http://schemas.microsoft.com/office/drawing/2014/main" id="{85E1BB9D-FAFF-4C3E-9E44-13F8FBABCD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7" name="Freeform: Shape 24">
            <a:extLst>
              <a:ext uri="{FF2B5EF4-FFF2-40B4-BE49-F238E27FC236}">
                <a16:creationId xmlns:a16="http://schemas.microsoft.com/office/drawing/2014/main" id="{A8DDC302-DBEC-4742-B54B-5E9AAFE969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430001" cy="6858000"/>
          </a:xfrm>
          <a:custGeom>
            <a:avLst/>
            <a:gdLst>
              <a:gd name="connsiteX0" fmla="*/ 0 w 11430001"/>
              <a:gd name="connsiteY0" fmla="*/ 0 h 6858000"/>
              <a:gd name="connsiteX1" fmla="*/ 5330522 w 11430001"/>
              <a:gd name="connsiteY1" fmla="*/ 0 h 6858000"/>
              <a:gd name="connsiteX2" fmla="*/ 5334002 w 11430001"/>
              <a:gd name="connsiteY2" fmla="*/ 0 h 6858000"/>
              <a:gd name="connsiteX3" fmla="*/ 5334002 w 11430001"/>
              <a:gd name="connsiteY3" fmla="*/ 762270 h 6858000"/>
              <a:gd name="connsiteX4" fmla="*/ 11430001 w 11430001"/>
              <a:gd name="connsiteY4" fmla="*/ 762270 h 6858000"/>
              <a:gd name="connsiteX5" fmla="*/ 11430001 w 11430001"/>
              <a:gd name="connsiteY5" fmla="*/ 6094807 h 6858000"/>
              <a:gd name="connsiteX6" fmla="*/ 5330522 w 11430001"/>
              <a:gd name="connsiteY6" fmla="*/ 6094807 h 6858000"/>
              <a:gd name="connsiteX7" fmla="*/ 5330522 w 11430001"/>
              <a:gd name="connsiteY7" fmla="*/ 6858000 h 6858000"/>
              <a:gd name="connsiteX8" fmla="*/ 0 w 11430001"/>
              <a:gd name="connsiteY8" fmla="*/ 6858000 h 6858000"/>
              <a:gd name="connsiteX9" fmla="*/ 0 w 11430001"/>
              <a:gd name="connsiteY9" fmla="*/ 609480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30001" h="6858000">
                <a:moveTo>
                  <a:pt x="0" y="0"/>
                </a:moveTo>
                <a:lnTo>
                  <a:pt x="5330522" y="0"/>
                </a:lnTo>
                <a:lnTo>
                  <a:pt x="5334002" y="0"/>
                </a:lnTo>
                <a:lnTo>
                  <a:pt x="5334002" y="762270"/>
                </a:lnTo>
                <a:lnTo>
                  <a:pt x="11430001" y="762270"/>
                </a:lnTo>
                <a:lnTo>
                  <a:pt x="11430001" y="6094807"/>
                </a:lnTo>
                <a:lnTo>
                  <a:pt x="5330522" y="6094807"/>
                </a:lnTo>
                <a:lnTo>
                  <a:pt x="5330522" y="6858000"/>
                </a:lnTo>
                <a:lnTo>
                  <a:pt x="0" y="6858000"/>
                </a:lnTo>
                <a:lnTo>
                  <a:pt x="0" y="6094807"/>
                </a:lnTo>
                <a:close/>
              </a:path>
            </a:pathLst>
          </a:custGeom>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491E524-603B-5667-3620-CDD5564EBA01}"/>
              </a:ext>
            </a:extLst>
          </p:cNvPr>
          <p:cNvSpPr>
            <a:spLocks noGrp="1"/>
          </p:cNvSpPr>
          <p:nvPr>
            <p:ph type="ctrTitle"/>
          </p:nvPr>
        </p:nvSpPr>
        <p:spPr>
          <a:xfrm>
            <a:off x="5327903" y="1517904"/>
            <a:ext cx="5334001" cy="2796945"/>
          </a:xfrm>
        </p:spPr>
        <p:txBody>
          <a:bodyPr>
            <a:normAutofit/>
          </a:bodyPr>
          <a:lstStyle/>
          <a:p>
            <a:pPr algn="l"/>
            <a:r>
              <a:rPr lang="en-US" dirty="0"/>
              <a:t>Explaining the module</a:t>
            </a:r>
          </a:p>
        </p:txBody>
      </p:sp>
      <p:sp>
        <p:nvSpPr>
          <p:cNvPr id="3" name="Subtitle 2">
            <a:extLst>
              <a:ext uri="{FF2B5EF4-FFF2-40B4-BE49-F238E27FC236}">
                <a16:creationId xmlns:a16="http://schemas.microsoft.com/office/drawing/2014/main" id="{5E5CB5D7-0558-8481-B0D7-68EA4744BD22}"/>
              </a:ext>
            </a:extLst>
          </p:cNvPr>
          <p:cNvSpPr>
            <a:spLocks noGrp="1"/>
          </p:cNvSpPr>
          <p:nvPr>
            <p:ph type="subTitle" idx="1"/>
          </p:nvPr>
        </p:nvSpPr>
        <p:spPr>
          <a:xfrm>
            <a:off x="5327903" y="4570807"/>
            <a:ext cx="5334001" cy="942889"/>
          </a:xfrm>
        </p:spPr>
        <p:txBody>
          <a:bodyPr>
            <a:normAutofit/>
          </a:bodyPr>
          <a:lstStyle/>
          <a:p>
            <a:pPr algn="l"/>
            <a:r>
              <a:rPr lang="pt-BR" dirty="0"/>
              <a:t>Sitecore </a:t>
            </a:r>
            <a:r>
              <a:rPr lang="pt-BR" dirty="0" err="1"/>
              <a:t>Hackathon</a:t>
            </a:r>
            <a:r>
              <a:rPr lang="pt-BR" dirty="0"/>
              <a:t> 2025</a:t>
            </a:r>
            <a:endParaRPr lang="en-US" dirty="0"/>
          </a:p>
        </p:txBody>
      </p:sp>
      <p:pic>
        <p:nvPicPr>
          <p:cNvPr id="5" name="Picture 4" descr="A blue horse head in a circle&#10;&#10;Description automatically generated">
            <a:extLst>
              <a:ext uri="{FF2B5EF4-FFF2-40B4-BE49-F238E27FC236}">
                <a16:creationId xmlns:a16="http://schemas.microsoft.com/office/drawing/2014/main" id="{9B488B09-2153-0674-6A98-304F188228DF}"/>
              </a:ext>
            </a:extLst>
          </p:cNvPr>
          <p:cNvPicPr>
            <a:picLocks noChangeAspect="1"/>
          </p:cNvPicPr>
          <p:nvPr/>
        </p:nvPicPr>
        <p:blipFill rotWithShape="1">
          <a:blip r:embed="rId2">
            <a:extLst>
              <a:ext uri="{28A0092B-C50C-407E-A947-70E740481C1C}">
                <a14:useLocalDpi xmlns:a14="http://schemas.microsoft.com/office/drawing/2010/main" val="0"/>
              </a:ext>
            </a:extLst>
          </a:blip>
          <a:srcRect l="149" r="3" b="3"/>
          <a:stretch/>
        </p:blipFill>
        <p:spPr>
          <a:xfrm>
            <a:off x="20" y="758953"/>
            <a:ext cx="5327883" cy="5335854"/>
          </a:xfrm>
          <a:prstGeom prst="rect">
            <a:avLst/>
          </a:prstGeom>
        </p:spPr>
      </p:pic>
      <p:sp>
        <p:nvSpPr>
          <p:cNvPr id="20" name="Rectangle 19">
            <a:extLst>
              <a:ext uri="{FF2B5EF4-FFF2-40B4-BE49-F238E27FC236}">
                <a16:creationId xmlns:a16="http://schemas.microsoft.com/office/drawing/2014/main" id="{627E8E02-6EAC-6E34-9EA6-43671554E43E}"/>
              </a:ext>
            </a:extLst>
          </p:cNvPr>
          <p:cNvSpPr/>
          <p:nvPr/>
        </p:nvSpPr>
        <p:spPr>
          <a:xfrm>
            <a:off x="5327903" y="-1"/>
            <a:ext cx="6864097" cy="758953"/>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D4936CA-16E9-8989-6277-F52DC288859C}"/>
              </a:ext>
            </a:extLst>
          </p:cNvPr>
          <p:cNvSpPr/>
          <p:nvPr/>
        </p:nvSpPr>
        <p:spPr>
          <a:xfrm>
            <a:off x="5327903" y="6094807"/>
            <a:ext cx="6864097" cy="765311"/>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BFB7CE8-53A6-1314-02F6-57608FFE66CB}"/>
              </a:ext>
            </a:extLst>
          </p:cNvPr>
          <p:cNvSpPr/>
          <p:nvPr/>
        </p:nvSpPr>
        <p:spPr>
          <a:xfrm>
            <a:off x="11430001" y="624114"/>
            <a:ext cx="761999" cy="5631543"/>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BA1701E4-1455-4808-7B80-452E89021E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82286" y="4852742"/>
            <a:ext cx="1737588" cy="1909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7451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20">
            <a:extLst>
              <a:ext uri="{FF2B5EF4-FFF2-40B4-BE49-F238E27FC236}">
                <a16:creationId xmlns:a16="http://schemas.microsoft.com/office/drawing/2014/main" id="{9B45BA4C-9B54-4496-821F-9E0985CA9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22">
            <a:extLst>
              <a:ext uri="{FF2B5EF4-FFF2-40B4-BE49-F238E27FC236}">
                <a16:creationId xmlns:a16="http://schemas.microsoft.com/office/drawing/2014/main" id="{85E1BB9D-FAFF-4C3E-9E44-13F8FBABCD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7" name="Freeform: Shape 24">
            <a:extLst>
              <a:ext uri="{FF2B5EF4-FFF2-40B4-BE49-F238E27FC236}">
                <a16:creationId xmlns:a16="http://schemas.microsoft.com/office/drawing/2014/main" id="{A8DDC302-DBEC-4742-B54B-5E9AAFE969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430001" cy="6858000"/>
          </a:xfrm>
          <a:custGeom>
            <a:avLst/>
            <a:gdLst>
              <a:gd name="connsiteX0" fmla="*/ 0 w 11430001"/>
              <a:gd name="connsiteY0" fmla="*/ 0 h 6858000"/>
              <a:gd name="connsiteX1" fmla="*/ 5330522 w 11430001"/>
              <a:gd name="connsiteY1" fmla="*/ 0 h 6858000"/>
              <a:gd name="connsiteX2" fmla="*/ 5334002 w 11430001"/>
              <a:gd name="connsiteY2" fmla="*/ 0 h 6858000"/>
              <a:gd name="connsiteX3" fmla="*/ 5334002 w 11430001"/>
              <a:gd name="connsiteY3" fmla="*/ 762270 h 6858000"/>
              <a:gd name="connsiteX4" fmla="*/ 11430001 w 11430001"/>
              <a:gd name="connsiteY4" fmla="*/ 762270 h 6858000"/>
              <a:gd name="connsiteX5" fmla="*/ 11430001 w 11430001"/>
              <a:gd name="connsiteY5" fmla="*/ 6094807 h 6858000"/>
              <a:gd name="connsiteX6" fmla="*/ 5330522 w 11430001"/>
              <a:gd name="connsiteY6" fmla="*/ 6094807 h 6858000"/>
              <a:gd name="connsiteX7" fmla="*/ 5330522 w 11430001"/>
              <a:gd name="connsiteY7" fmla="*/ 6858000 h 6858000"/>
              <a:gd name="connsiteX8" fmla="*/ 0 w 11430001"/>
              <a:gd name="connsiteY8" fmla="*/ 6858000 h 6858000"/>
              <a:gd name="connsiteX9" fmla="*/ 0 w 11430001"/>
              <a:gd name="connsiteY9" fmla="*/ 609480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30001" h="6858000">
                <a:moveTo>
                  <a:pt x="0" y="0"/>
                </a:moveTo>
                <a:lnTo>
                  <a:pt x="5330522" y="0"/>
                </a:lnTo>
                <a:lnTo>
                  <a:pt x="5334002" y="0"/>
                </a:lnTo>
                <a:lnTo>
                  <a:pt x="5334002" y="762270"/>
                </a:lnTo>
                <a:lnTo>
                  <a:pt x="11430001" y="762270"/>
                </a:lnTo>
                <a:lnTo>
                  <a:pt x="11430001" y="6094807"/>
                </a:lnTo>
                <a:lnTo>
                  <a:pt x="5330522" y="6094807"/>
                </a:lnTo>
                <a:lnTo>
                  <a:pt x="5330522" y="6858000"/>
                </a:lnTo>
                <a:lnTo>
                  <a:pt x="0" y="6858000"/>
                </a:lnTo>
                <a:lnTo>
                  <a:pt x="0" y="6094807"/>
                </a:lnTo>
                <a:close/>
              </a:path>
            </a:pathLst>
          </a:custGeom>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id="{5E5CB5D7-0558-8481-B0D7-68EA4744BD22}"/>
              </a:ext>
            </a:extLst>
          </p:cNvPr>
          <p:cNvSpPr>
            <a:spLocks noGrp="1"/>
          </p:cNvSpPr>
          <p:nvPr>
            <p:ph type="subTitle" idx="1"/>
          </p:nvPr>
        </p:nvSpPr>
        <p:spPr>
          <a:xfrm>
            <a:off x="163902" y="1"/>
            <a:ext cx="10498003" cy="758952"/>
          </a:xfrm>
        </p:spPr>
        <p:txBody>
          <a:bodyPr anchor="ctr">
            <a:normAutofit/>
          </a:bodyPr>
          <a:lstStyle/>
          <a:p>
            <a:pPr algn="l"/>
            <a:r>
              <a:rPr lang="pt-BR" b="1" dirty="0" err="1"/>
              <a:t>Explaining</a:t>
            </a:r>
            <a:r>
              <a:rPr lang="pt-BR" b="1" dirty="0"/>
              <a:t> </a:t>
            </a:r>
            <a:r>
              <a:rPr lang="pt-BR" b="1" dirty="0" err="1"/>
              <a:t>the</a:t>
            </a:r>
            <a:r>
              <a:rPr lang="pt-BR" b="1" dirty="0"/>
              <a:t> module</a:t>
            </a:r>
            <a:endParaRPr lang="en-US" b="1" dirty="0"/>
          </a:p>
        </p:txBody>
      </p:sp>
      <p:sp>
        <p:nvSpPr>
          <p:cNvPr id="20" name="Rectangle 19">
            <a:extLst>
              <a:ext uri="{FF2B5EF4-FFF2-40B4-BE49-F238E27FC236}">
                <a16:creationId xmlns:a16="http://schemas.microsoft.com/office/drawing/2014/main" id="{627E8E02-6EAC-6E34-9EA6-43671554E43E}"/>
              </a:ext>
            </a:extLst>
          </p:cNvPr>
          <p:cNvSpPr/>
          <p:nvPr/>
        </p:nvSpPr>
        <p:spPr>
          <a:xfrm>
            <a:off x="5327903" y="-1"/>
            <a:ext cx="6864097" cy="758953"/>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D4936CA-16E9-8989-6277-F52DC288859C}"/>
              </a:ext>
            </a:extLst>
          </p:cNvPr>
          <p:cNvSpPr/>
          <p:nvPr/>
        </p:nvSpPr>
        <p:spPr>
          <a:xfrm>
            <a:off x="5327903" y="6094807"/>
            <a:ext cx="6864097" cy="765311"/>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BFB7CE8-53A6-1314-02F6-57608FFE66CB}"/>
              </a:ext>
            </a:extLst>
          </p:cNvPr>
          <p:cNvSpPr/>
          <p:nvPr/>
        </p:nvSpPr>
        <p:spPr>
          <a:xfrm>
            <a:off x="11430001" y="624114"/>
            <a:ext cx="761999" cy="5631543"/>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BA1701E4-1455-4808-7B80-452E89021E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82286" y="4852742"/>
            <a:ext cx="1737588" cy="1909752"/>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2">
            <a:extLst>
              <a:ext uri="{FF2B5EF4-FFF2-40B4-BE49-F238E27FC236}">
                <a16:creationId xmlns:a16="http://schemas.microsoft.com/office/drawing/2014/main" id="{F0E40CDB-5179-EBC3-67E6-1511BB45D59F}"/>
              </a:ext>
            </a:extLst>
          </p:cNvPr>
          <p:cNvSpPr txBox="1">
            <a:spLocks/>
          </p:cNvSpPr>
          <p:nvPr/>
        </p:nvSpPr>
        <p:spPr>
          <a:xfrm>
            <a:off x="345057" y="758952"/>
            <a:ext cx="11084944" cy="5333737"/>
          </a:xfrm>
          <a:prstGeom prst="rect">
            <a:avLst/>
          </a:prstGeom>
        </p:spPr>
        <p:txBody>
          <a:bodyPr vert="horz" lIns="91440" tIns="45720" rIns="91440" bIns="45720" rtlCol="0">
            <a:normAutofit/>
          </a:bodyPr>
          <a:lstStyle>
            <a:lvl1pPr marL="0" indent="0" algn="ctr" defTabSz="914400" rtl="0" eaLnBrk="1" latinLnBrk="0" hangingPunct="1">
              <a:lnSpc>
                <a:spcPct val="105000"/>
              </a:lnSpc>
              <a:spcBef>
                <a:spcPts val="900"/>
              </a:spcBef>
              <a:buClr>
                <a:schemeClr val="accent5"/>
              </a:buClr>
              <a:buFont typeface="Avenir Next LT Pro" panose="020B05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914400" indent="0" algn="ctr" defTabSz="914400" rtl="0" eaLnBrk="1" latinLnBrk="0" hangingPunct="1">
              <a:lnSpc>
                <a:spcPct val="105000"/>
              </a:lnSpc>
              <a:spcBef>
                <a:spcPts val="600"/>
              </a:spcBef>
              <a:buClr>
                <a:schemeClr val="accent5"/>
              </a:buClr>
              <a:buFont typeface="Avenir Next LT Pro" panose="020B05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05000"/>
              </a:lnSpc>
              <a:spcBef>
                <a:spcPts val="600"/>
              </a:spcBef>
              <a:buFontTx/>
              <a:buNone/>
              <a:defRPr sz="1600" i="1" kern="1200">
                <a:solidFill>
                  <a:schemeClr val="tx1">
                    <a:lumMod val="75000"/>
                    <a:lumOff val="25000"/>
                  </a:schemeClr>
                </a:solidFill>
                <a:latin typeface="+mn-lt"/>
                <a:ea typeface="+mn-ea"/>
                <a:cs typeface="+mn-cs"/>
              </a:defRPr>
            </a:lvl4pPr>
            <a:lvl5pPr marL="1828800" indent="0" algn="ctr" defTabSz="914400" rtl="0" eaLnBrk="1" latinLnBrk="0" hangingPunct="1">
              <a:lnSpc>
                <a:spcPct val="105000"/>
              </a:lnSpc>
              <a:spcBef>
                <a:spcPts val="600"/>
              </a:spcBef>
              <a:buClr>
                <a:schemeClr val="accent5"/>
              </a:buClr>
              <a:buFont typeface="Avenir Next LT Pro" panose="020B05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dirty="0"/>
          </a:p>
        </p:txBody>
      </p:sp>
      <p:sp>
        <p:nvSpPr>
          <p:cNvPr id="9" name="TextBox 8">
            <a:extLst>
              <a:ext uri="{FF2B5EF4-FFF2-40B4-BE49-F238E27FC236}">
                <a16:creationId xmlns:a16="http://schemas.microsoft.com/office/drawing/2014/main" id="{009900F4-02BB-7A03-A5A7-96385BCEFBC3}"/>
              </a:ext>
            </a:extLst>
          </p:cNvPr>
          <p:cNvSpPr txBox="1"/>
          <p:nvPr/>
        </p:nvSpPr>
        <p:spPr>
          <a:xfrm>
            <a:off x="1014510" y="1778584"/>
            <a:ext cx="10072590" cy="4093428"/>
          </a:xfrm>
          <a:prstGeom prst="rect">
            <a:avLst/>
          </a:prstGeom>
          <a:noFill/>
        </p:spPr>
        <p:txBody>
          <a:bodyPr wrap="square">
            <a:spAutoFit/>
          </a:bodyPr>
          <a:lstStyle/>
          <a:p>
            <a:pPr marL="285750" indent="-285750">
              <a:buFont typeface="Arial" panose="020B0604020202020204" pitchFamily="34" charset="0"/>
              <a:buChar char="•"/>
            </a:pPr>
            <a:r>
              <a:rPr lang="en-US" sz="2000" b="1" dirty="0"/>
              <a:t>Module Purpose: </a:t>
            </a:r>
            <a:r>
              <a:rPr lang="en-US" sz="2000" dirty="0"/>
              <a:t>This module integrates advanced AI into your Sitecore platform, helping your marketing and content teams easily maintain brand consistency. It ensures brand guidelines are respected, improving customer engagement, simplifying brand management, and delivering effective, data-driven results. </a:t>
            </a:r>
          </a:p>
          <a:p>
            <a:endParaRPr lang="en-US" sz="2000" dirty="0"/>
          </a:p>
          <a:p>
            <a:pPr marL="285750" indent="-285750">
              <a:buFont typeface="Arial" panose="020B0604020202020204" pitchFamily="34" charset="0"/>
              <a:buChar char="•"/>
            </a:pPr>
            <a:r>
              <a:rPr lang="en-US" sz="2000" b="1" dirty="0"/>
              <a:t>How it works: </a:t>
            </a:r>
            <a:r>
              <a:rPr lang="en-US" sz="2000" dirty="0"/>
              <a:t>It enables marketers to train Brand-Aware Assistants and use them to analyze if their content matches the Brand guidelines, giving a score and recommendations. It also offers a chat to freely inquiry the assistant.</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b="1" dirty="0"/>
              <a:t>Pre-requisites:</a:t>
            </a:r>
          </a:p>
          <a:p>
            <a:pPr marL="742950" lvl="1" indent="-285750">
              <a:buFont typeface="Arial" panose="020B0604020202020204" pitchFamily="34" charset="0"/>
              <a:buChar char="•"/>
            </a:pPr>
            <a:r>
              <a:rPr lang="en-US" sz="2000" dirty="0"/>
              <a:t>Sitecore XM 10.4</a:t>
            </a:r>
          </a:p>
          <a:p>
            <a:pPr marL="742950" lvl="1" indent="-285750">
              <a:buFont typeface="Arial" panose="020B0604020202020204" pitchFamily="34" charset="0"/>
              <a:buChar char="•"/>
            </a:pPr>
            <a:r>
              <a:rPr lang="en-US" sz="2000" dirty="0"/>
              <a:t>Sitecore </a:t>
            </a:r>
            <a:r>
              <a:rPr lang="en-US" sz="2000" dirty="0" err="1"/>
              <a:t>Powershell</a:t>
            </a:r>
            <a:r>
              <a:rPr lang="en-US" sz="2000" dirty="0"/>
              <a:t> Extensions</a:t>
            </a:r>
          </a:p>
          <a:p>
            <a:pPr marL="742950" lvl="1" indent="-285750">
              <a:buFont typeface="Arial" panose="020B0604020202020204" pitchFamily="34" charset="0"/>
              <a:buChar char="•"/>
            </a:pPr>
            <a:r>
              <a:rPr lang="en-US" sz="2000" dirty="0"/>
              <a:t>OpenAI API Key</a:t>
            </a:r>
          </a:p>
        </p:txBody>
      </p:sp>
    </p:spTree>
    <p:extLst>
      <p:ext uri="{BB962C8B-B14F-4D97-AF65-F5344CB8AC3E}">
        <p14:creationId xmlns:p14="http://schemas.microsoft.com/office/powerpoint/2010/main" val="3283057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20">
            <a:extLst>
              <a:ext uri="{FF2B5EF4-FFF2-40B4-BE49-F238E27FC236}">
                <a16:creationId xmlns:a16="http://schemas.microsoft.com/office/drawing/2014/main" id="{9B45BA4C-9B54-4496-821F-9E0985CA9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22">
            <a:extLst>
              <a:ext uri="{FF2B5EF4-FFF2-40B4-BE49-F238E27FC236}">
                <a16:creationId xmlns:a16="http://schemas.microsoft.com/office/drawing/2014/main" id="{85E1BB9D-FAFF-4C3E-9E44-13F8FBABCD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7" name="Freeform: Shape 24">
            <a:extLst>
              <a:ext uri="{FF2B5EF4-FFF2-40B4-BE49-F238E27FC236}">
                <a16:creationId xmlns:a16="http://schemas.microsoft.com/office/drawing/2014/main" id="{A8DDC302-DBEC-4742-B54B-5E9AAFE969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430001" cy="6858000"/>
          </a:xfrm>
          <a:custGeom>
            <a:avLst/>
            <a:gdLst>
              <a:gd name="connsiteX0" fmla="*/ 0 w 11430001"/>
              <a:gd name="connsiteY0" fmla="*/ 0 h 6858000"/>
              <a:gd name="connsiteX1" fmla="*/ 5330522 w 11430001"/>
              <a:gd name="connsiteY1" fmla="*/ 0 h 6858000"/>
              <a:gd name="connsiteX2" fmla="*/ 5334002 w 11430001"/>
              <a:gd name="connsiteY2" fmla="*/ 0 h 6858000"/>
              <a:gd name="connsiteX3" fmla="*/ 5334002 w 11430001"/>
              <a:gd name="connsiteY3" fmla="*/ 762270 h 6858000"/>
              <a:gd name="connsiteX4" fmla="*/ 11430001 w 11430001"/>
              <a:gd name="connsiteY4" fmla="*/ 762270 h 6858000"/>
              <a:gd name="connsiteX5" fmla="*/ 11430001 w 11430001"/>
              <a:gd name="connsiteY5" fmla="*/ 6094807 h 6858000"/>
              <a:gd name="connsiteX6" fmla="*/ 5330522 w 11430001"/>
              <a:gd name="connsiteY6" fmla="*/ 6094807 h 6858000"/>
              <a:gd name="connsiteX7" fmla="*/ 5330522 w 11430001"/>
              <a:gd name="connsiteY7" fmla="*/ 6858000 h 6858000"/>
              <a:gd name="connsiteX8" fmla="*/ 0 w 11430001"/>
              <a:gd name="connsiteY8" fmla="*/ 6858000 h 6858000"/>
              <a:gd name="connsiteX9" fmla="*/ 0 w 11430001"/>
              <a:gd name="connsiteY9" fmla="*/ 609480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30001" h="6858000">
                <a:moveTo>
                  <a:pt x="0" y="0"/>
                </a:moveTo>
                <a:lnTo>
                  <a:pt x="5330522" y="0"/>
                </a:lnTo>
                <a:lnTo>
                  <a:pt x="5334002" y="0"/>
                </a:lnTo>
                <a:lnTo>
                  <a:pt x="5334002" y="762270"/>
                </a:lnTo>
                <a:lnTo>
                  <a:pt x="11430001" y="762270"/>
                </a:lnTo>
                <a:lnTo>
                  <a:pt x="11430001" y="6094807"/>
                </a:lnTo>
                <a:lnTo>
                  <a:pt x="5330522" y="6094807"/>
                </a:lnTo>
                <a:lnTo>
                  <a:pt x="5330522" y="6858000"/>
                </a:lnTo>
                <a:lnTo>
                  <a:pt x="0" y="6858000"/>
                </a:lnTo>
                <a:lnTo>
                  <a:pt x="0" y="6094807"/>
                </a:lnTo>
                <a:close/>
              </a:path>
            </a:pathLst>
          </a:custGeom>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491E524-603B-5667-3620-CDD5564EBA01}"/>
              </a:ext>
            </a:extLst>
          </p:cNvPr>
          <p:cNvSpPr>
            <a:spLocks noGrp="1"/>
          </p:cNvSpPr>
          <p:nvPr>
            <p:ph type="ctrTitle"/>
          </p:nvPr>
        </p:nvSpPr>
        <p:spPr>
          <a:xfrm>
            <a:off x="5327903" y="1517905"/>
            <a:ext cx="5334001" cy="2407114"/>
          </a:xfrm>
        </p:spPr>
        <p:txBody>
          <a:bodyPr>
            <a:normAutofit/>
          </a:bodyPr>
          <a:lstStyle/>
          <a:p>
            <a:pPr algn="l"/>
            <a:r>
              <a:rPr lang="en-US" dirty="0"/>
              <a:t>Installation</a:t>
            </a:r>
          </a:p>
        </p:txBody>
      </p:sp>
      <p:sp>
        <p:nvSpPr>
          <p:cNvPr id="3" name="Subtitle 2">
            <a:extLst>
              <a:ext uri="{FF2B5EF4-FFF2-40B4-BE49-F238E27FC236}">
                <a16:creationId xmlns:a16="http://schemas.microsoft.com/office/drawing/2014/main" id="{5E5CB5D7-0558-8481-B0D7-68EA4744BD22}"/>
              </a:ext>
            </a:extLst>
          </p:cNvPr>
          <p:cNvSpPr>
            <a:spLocks noGrp="1"/>
          </p:cNvSpPr>
          <p:nvPr>
            <p:ph type="subTitle" idx="1"/>
          </p:nvPr>
        </p:nvSpPr>
        <p:spPr>
          <a:xfrm>
            <a:off x="5327903" y="4570807"/>
            <a:ext cx="5334001" cy="942889"/>
          </a:xfrm>
        </p:spPr>
        <p:txBody>
          <a:bodyPr>
            <a:normAutofit/>
          </a:bodyPr>
          <a:lstStyle/>
          <a:p>
            <a:pPr algn="l"/>
            <a:endParaRPr lang="en-US" dirty="0"/>
          </a:p>
        </p:txBody>
      </p:sp>
      <p:pic>
        <p:nvPicPr>
          <p:cNvPr id="5" name="Picture 4" descr="A blue horse head in a circle&#10;&#10;Description automatically generated">
            <a:extLst>
              <a:ext uri="{FF2B5EF4-FFF2-40B4-BE49-F238E27FC236}">
                <a16:creationId xmlns:a16="http://schemas.microsoft.com/office/drawing/2014/main" id="{9B488B09-2153-0674-6A98-304F188228DF}"/>
              </a:ext>
            </a:extLst>
          </p:cNvPr>
          <p:cNvPicPr>
            <a:picLocks noChangeAspect="1"/>
          </p:cNvPicPr>
          <p:nvPr/>
        </p:nvPicPr>
        <p:blipFill rotWithShape="1">
          <a:blip r:embed="rId2">
            <a:extLst>
              <a:ext uri="{28A0092B-C50C-407E-A947-70E740481C1C}">
                <a14:useLocalDpi xmlns:a14="http://schemas.microsoft.com/office/drawing/2010/main" val="0"/>
              </a:ext>
            </a:extLst>
          </a:blip>
          <a:srcRect l="149" r="3" b="3"/>
          <a:stretch/>
        </p:blipFill>
        <p:spPr>
          <a:xfrm>
            <a:off x="20" y="758953"/>
            <a:ext cx="5327883" cy="5335854"/>
          </a:xfrm>
          <a:prstGeom prst="rect">
            <a:avLst/>
          </a:prstGeom>
        </p:spPr>
      </p:pic>
      <p:sp>
        <p:nvSpPr>
          <p:cNvPr id="20" name="Rectangle 19">
            <a:extLst>
              <a:ext uri="{FF2B5EF4-FFF2-40B4-BE49-F238E27FC236}">
                <a16:creationId xmlns:a16="http://schemas.microsoft.com/office/drawing/2014/main" id="{627E8E02-6EAC-6E34-9EA6-43671554E43E}"/>
              </a:ext>
            </a:extLst>
          </p:cNvPr>
          <p:cNvSpPr/>
          <p:nvPr/>
        </p:nvSpPr>
        <p:spPr>
          <a:xfrm>
            <a:off x="5327903" y="-1"/>
            <a:ext cx="6864097" cy="758953"/>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D4936CA-16E9-8989-6277-F52DC288859C}"/>
              </a:ext>
            </a:extLst>
          </p:cNvPr>
          <p:cNvSpPr/>
          <p:nvPr/>
        </p:nvSpPr>
        <p:spPr>
          <a:xfrm>
            <a:off x="5327903" y="6094807"/>
            <a:ext cx="6864097" cy="765311"/>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BFB7CE8-53A6-1314-02F6-57608FFE66CB}"/>
              </a:ext>
            </a:extLst>
          </p:cNvPr>
          <p:cNvSpPr/>
          <p:nvPr/>
        </p:nvSpPr>
        <p:spPr>
          <a:xfrm>
            <a:off x="11430001" y="624114"/>
            <a:ext cx="761999" cy="5631543"/>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BA1701E4-1455-4808-7B80-452E89021E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82286" y="4852742"/>
            <a:ext cx="1737588" cy="1909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4734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306B455-270B-2437-2F85-3F8DA55191C8}"/>
            </a:ext>
          </a:extLst>
        </p:cNvPr>
        <p:cNvGrpSpPr/>
        <p:nvPr/>
      </p:nvGrpSpPr>
      <p:grpSpPr>
        <a:xfrm>
          <a:off x="0" y="0"/>
          <a:ext cx="0" cy="0"/>
          <a:chOff x="0" y="0"/>
          <a:chExt cx="0" cy="0"/>
        </a:xfrm>
      </p:grpSpPr>
      <p:sp useBgFill="1">
        <p:nvSpPr>
          <p:cNvPr id="35" name="Rectangle 20">
            <a:extLst>
              <a:ext uri="{FF2B5EF4-FFF2-40B4-BE49-F238E27FC236}">
                <a16:creationId xmlns:a16="http://schemas.microsoft.com/office/drawing/2014/main" id="{BB82FB1C-E813-0808-DCA0-38834C78A6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22">
            <a:extLst>
              <a:ext uri="{FF2B5EF4-FFF2-40B4-BE49-F238E27FC236}">
                <a16:creationId xmlns:a16="http://schemas.microsoft.com/office/drawing/2014/main" id="{105052CA-537A-B90C-5068-AE9350B911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7" name="Freeform: Shape 24">
            <a:extLst>
              <a:ext uri="{FF2B5EF4-FFF2-40B4-BE49-F238E27FC236}">
                <a16:creationId xmlns:a16="http://schemas.microsoft.com/office/drawing/2014/main" id="{07AF0837-9CC7-D288-2BD8-0866801FAC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430001" cy="6858000"/>
          </a:xfrm>
          <a:custGeom>
            <a:avLst/>
            <a:gdLst>
              <a:gd name="connsiteX0" fmla="*/ 0 w 11430001"/>
              <a:gd name="connsiteY0" fmla="*/ 0 h 6858000"/>
              <a:gd name="connsiteX1" fmla="*/ 5330522 w 11430001"/>
              <a:gd name="connsiteY1" fmla="*/ 0 h 6858000"/>
              <a:gd name="connsiteX2" fmla="*/ 5334002 w 11430001"/>
              <a:gd name="connsiteY2" fmla="*/ 0 h 6858000"/>
              <a:gd name="connsiteX3" fmla="*/ 5334002 w 11430001"/>
              <a:gd name="connsiteY3" fmla="*/ 762270 h 6858000"/>
              <a:gd name="connsiteX4" fmla="*/ 11430001 w 11430001"/>
              <a:gd name="connsiteY4" fmla="*/ 762270 h 6858000"/>
              <a:gd name="connsiteX5" fmla="*/ 11430001 w 11430001"/>
              <a:gd name="connsiteY5" fmla="*/ 6094807 h 6858000"/>
              <a:gd name="connsiteX6" fmla="*/ 5330522 w 11430001"/>
              <a:gd name="connsiteY6" fmla="*/ 6094807 h 6858000"/>
              <a:gd name="connsiteX7" fmla="*/ 5330522 w 11430001"/>
              <a:gd name="connsiteY7" fmla="*/ 6858000 h 6858000"/>
              <a:gd name="connsiteX8" fmla="*/ 0 w 11430001"/>
              <a:gd name="connsiteY8" fmla="*/ 6858000 h 6858000"/>
              <a:gd name="connsiteX9" fmla="*/ 0 w 11430001"/>
              <a:gd name="connsiteY9" fmla="*/ 609480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30001" h="6858000">
                <a:moveTo>
                  <a:pt x="0" y="0"/>
                </a:moveTo>
                <a:lnTo>
                  <a:pt x="5330522" y="0"/>
                </a:lnTo>
                <a:lnTo>
                  <a:pt x="5334002" y="0"/>
                </a:lnTo>
                <a:lnTo>
                  <a:pt x="5334002" y="762270"/>
                </a:lnTo>
                <a:lnTo>
                  <a:pt x="11430001" y="762270"/>
                </a:lnTo>
                <a:lnTo>
                  <a:pt x="11430001" y="6094807"/>
                </a:lnTo>
                <a:lnTo>
                  <a:pt x="5330522" y="6094807"/>
                </a:lnTo>
                <a:lnTo>
                  <a:pt x="5330522" y="6858000"/>
                </a:lnTo>
                <a:lnTo>
                  <a:pt x="0" y="6858000"/>
                </a:lnTo>
                <a:lnTo>
                  <a:pt x="0" y="6094807"/>
                </a:lnTo>
                <a:close/>
              </a:path>
            </a:pathLst>
          </a:custGeom>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87D49D9-06B3-E966-CB6D-3350DE437DB4}"/>
              </a:ext>
            </a:extLst>
          </p:cNvPr>
          <p:cNvSpPr>
            <a:spLocks noGrp="1"/>
          </p:cNvSpPr>
          <p:nvPr>
            <p:ph type="ctrTitle"/>
          </p:nvPr>
        </p:nvSpPr>
        <p:spPr>
          <a:xfrm>
            <a:off x="5327903" y="1517904"/>
            <a:ext cx="5334001" cy="2803929"/>
          </a:xfrm>
        </p:spPr>
        <p:txBody>
          <a:bodyPr>
            <a:normAutofit/>
          </a:bodyPr>
          <a:lstStyle/>
          <a:p>
            <a:pPr algn="l"/>
            <a:r>
              <a:rPr lang="en-US" dirty="0"/>
              <a:t>Creating and Training your Assistant</a:t>
            </a:r>
          </a:p>
        </p:txBody>
      </p:sp>
      <p:sp>
        <p:nvSpPr>
          <p:cNvPr id="3" name="Subtitle 2">
            <a:extLst>
              <a:ext uri="{FF2B5EF4-FFF2-40B4-BE49-F238E27FC236}">
                <a16:creationId xmlns:a16="http://schemas.microsoft.com/office/drawing/2014/main" id="{3C825CC4-2245-2B39-AFB8-508D85BF39A7}"/>
              </a:ext>
            </a:extLst>
          </p:cNvPr>
          <p:cNvSpPr>
            <a:spLocks noGrp="1"/>
          </p:cNvSpPr>
          <p:nvPr>
            <p:ph type="subTitle" idx="1"/>
          </p:nvPr>
        </p:nvSpPr>
        <p:spPr>
          <a:xfrm>
            <a:off x="5327903" y="4570807"/>
            <a:ext cx="5334001" cy="942889"/>
          </a:xfrm>
        </p:spPr>
        <p:txBody>
          <a:bodyPr>
            <a:normAutofit/>
          </a:bodyPr>
          <a:lstStyle/>
          <a:p>
            <a:pPr algn="l"/>
            <a:endParaRPr lang="en-US" dirty="0"/>
          </a:p>
        </p:txBody>
      </p:sp>
      <p:pic>
        <p:nvPicPr>
          <p:cNvPr id="5" name="Picture 4" descr="A blue horse head in a circle&#10;&#10;Description automatically generated">
            <a:extLst>
              <a:ext uri="{FF2B5EF4-FFF2-40B4-BE49-F238E27FC236}">
                <a16:creationId xmlns:a16="http://schemas.microsoft.com/office/drawing/2014/main" id="{F92D9726-59EA-13BF-BC0A-7BE2D71040BC}"/>
              </a:ext>
            </a:extLst>
          </p:cNvPr>
          <p:cNvPicPr>
            <a:picLocks noChangeAspect="1"/>
          </p:cNvPicPr>
          <p:nvPr/>
        </p:nvPicPr>
        <p:blipFill rotWithShape="1">
          <a:blip r:embed="rId2">
            <a:extLst>
              <a:ext uri="{28A0092B-C50C-407E-A947-70E740481C1C}">
                <a14:useLocalDpi xmlns:a14="http://schemas.microsoft.com/office/drawing/2010/main" val="0"/>
              </a:ext>
            </a:extLst>
          </a:blip>
          <a:srcRect l="149" r="3" b="3"/>
          <a:stretch/>
        </p:blipFill>
        <p:spPr>
          <a:xfrm>
            <a:off x="20" y="758953"/>
            <a:ext cx="5327883" cy="5335854"/>
          </a:xfrm>
          <a:prstGeom prst="rect">
            <a:avLst/>
          </a:prstGeom>
        </p:spPr>
      </p:pic>
      <p:sp>
        <p:nvSpPr>
          <p:cNvPr id="20" name="Rectangle 19">
            <a:extLst>
              <a:ext uri="{FF2B5EF4-FFF2-40B4-BE49-F238E27FC236}">
                <a16:creationId xmlns:a16="http://schemas.microsoft.com/office/drawing/2014/main" id="{1FACA045-1AA6-B7BF-C596-AEFDB682F763}"/>
              </a:ext>
            </a:extLst>
          </p:cNvPr>
          <p:cNvSpPr/>
          <p:nvPr/>
        </p:nvSpPr>
        <p:spPr>
          <a:xfrm>
            <a:off x="5327903" y="-1"/>
            <a:ext cx="6864097" cy="758953"/>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B19039E-E127-11D9-EE7A-855F10A2D605}"/>
              </a:ext>
            </a:extLst>
          </p:cNvPr>
          <p:cNvSpPr/>
          <p:nvPr/>
        </p:nvSpPr>
        <p:spPr>
          <a:xfrm>
            <a:off x="5327903" y="6094807"/>
            <a:ext cx="6864097" cy="765311"/>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B7521B68-53C0-383D-A49A-5D6E159F5A11}"/>
              </a:ext>
            </a:extLst>
          </p:cNvPr>
          <p:cNvSpPr/>
          <p:nvPr/>
        </p:nvSpPr>
        <p:spPr>
          <a:xfrm>
            <a:off x="11430001" y="624114"/>
            <a:ext cx="761999" cy="5631543"/>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FA601484-3383-9BD7-059E-B2CB27E636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82286" y="4852742"/>
            <a:ext cx="1737588" cy="1909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8645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20">
            <a:extLst>
              <a:ext uri="{FF2B5EF4-FFF2-40B4-BE49-F238E27FC236}">
                <a16:creationId xmlns:a16="http://schemas.microsoft.com/office/drawing/2014/main" id="{9B45BA4C-9B54-4496-821F-9E0985CA9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22">
            <a:extLst>
              <a:ext uri="{FF2B5EF4-FFF2-40B4-BE49-F238E27FC236}">
                <a16:creationId xmlns:a16="http://schemas.microsoft.com/office/drawing/2014/main" id="{85E1BB9D-FAFF-4C3E-9E44-13F8FBABCD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7" name="Freeform: Shape 24">
            <a:extLst>
              <a:ext uri="{FF2B5EF4-FFF2-40B4-BE49-F238E27FC236}">
                <a16:creationId xmlns:a16="http://schemas.microsoft.com/office/drawing/2014/main" id="{A8DDC302-DBEC-4742-B54B-5E9AAFE969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430001" cy="6858000"/>
          </a:xfrm>
          <a:custGeom>
            <a:avLst/>
            <a:gdLst>
              <a:gd name="connsiteX0" fmla="*/ 0 w 11430001"/>
              <a:gd name="connsiteY0" fmla="*/ 0 h 6858000"/>
              <a:gd name="connsiteX1" fmla="*/ 5330522 w 11430001"/>
              <a:gd name="connsiteY1" fmla="*/ 0 h 6858000"/>
              <a:gd name="connsiteX2" fmla="*/ 5334002 w 11430001"/>
              <a:gd name="connsiteY2" fmla="*/ 0 h 6858000"/>
              <a:gd name="connsiteX3" fmla="*/ 5334002 w 11430001"/>
              <a:gd name="connsiteY3" fmla="*/ 762270 h 6858000"/>
              <a:gd name="connsiteX4" fmla="*/ 11430001 w 11430001"/>
              <a:gd name="connsiteY4" fmla="*/ 762270 h 6858000"/>
              <a:gd name="connsiteX5" fmla="*/ 11430001 w 11430001"/>
              <a:gd name="connsiteY5" fmla="*/ 6094807 h 6858000"/>
              <a:gd name="connsiteX6" fmla="*/ 5330522 w 11430001"/>
              <a:gd name="connsiteY6" fmla="*/ 6094807 h 6858000"/>
              <a:gd name="connsiteX7" fmla="*/ 5330522 w 11430001"/>
              <a:gd name="connsiteY7" fmla="*/ 6858000 h 6858000"/>
              <a:gd name="connsiteX8" fmla="*/ 0 w 11430001"/>
              <a:gd name="connsiteY8" fmla="*/ 6858000 h 6858000"/>
              <a:gd name="connsiteX9" fmla="*/ 0 w 11430001"/>
              <a:gd name="connsiteY9" fmla="*/ 609480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30001" h="6858000">
                <a:moveTo>
                  <a:pt x="0" y="0"/>
                </a:moveTo>
                <a:lnTo>
                  <a:pt x="5330522" y="0"/>
                </a:lnTo>
                <a:lnTo>
                  <a:pt x="5334002" y="0"/>
                </a:lnTo>
                <a:lnTo>
                  <a:pt x="5334002" y="762270"/>
                </a:lnTo>
                <a:lnTo>
                  <a:pt x="11430001" y="762270"/>
                </a:lnTo>
                <a:lnTo>
                  <a:pt x="11430001" y="6094807"/>
                </a:lnTo>
                <a:lnTo>
                  <a:pt x="5330522" y="6094807"/>
                </a:lnTo>
                <a:lnTo>
                  <a:pt x="5330522" y="6858000"/>
                </a:lnTo>
                <a:lnTo>
                  <a:pt x="0" y="6858000"/>
                </a:lnTo>
                <a:lnTo>
                  <a:pt x="0" y="6094807"/>
                </a:lnTo>
                <a:close/>
              </a:path>
            </a:pathLst>
          </a:custGeom>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491E524-603B-5667-3620-CDD5564EBA01}"/>
              </a:ext>
            </a:extLst>
          </p:cNvPr>
          <p:cNvSpPr>
            <a:spLocks noGrp="1"/>
          </p:cNvSpPr>
          <p:nvPr>
            <p:ph type="ctrTitle"/>
          </p:nvPr>
        </p:nvSpPr>
        <p:spPr>
          <a:xfrm>
            <a:off x="5327903" y="1517904"/>
            <a:ext cx="5334001" cy="2803929"/>
          </a:xfrm>
        </p:spPr>
        <p:txBody>
          <a:bodyPr>
            <a:normAutofit/>
          </a:bodyPr>
          <a:lstStyle/>
          <a:p>
            <a:pPr algn="l"/>
            <a:r>
              <a:rPr lang="en-US" dirty="0"/>
              <a:t>Analyze Content with Assistant</a:t>
            </a:r>
          </a:p>
        </p:txBody>
      </p:sp>
      <p:sp>
        <p:nvSpPr>
          <p:cNvPr id="3" name="Subtitle 2">
            <a:extLst>
              <a:ext uri="{FF2B5EF4-FFF2-40B4-BE49-F238E27FC236}">
                <a16:creationId xmlns:a16="http://schemas.microsoft.com/office/drawing/2014/main" id="{5E5CB5D7-0558-8481-B0D7-68EA4744BD22}"/>
              </a:ext>
            </a:extLst>
          </p:cNvPr>
          <p:cNvSpPr>
            <a:spLocks noGrp="1"/>
          </p:cNvSpPr>
          <p:nvPr>
            <p:ph type="subTitle" idx="1"/>
          </p:nvPr>
        </p:nvSpPr>
        <p:spPr>
          <a:xfrm>
            <a:off x="5327903" y="4570807"/>
            <a:ext cx="5334001" cy="942889"/>
          </a:xfrm>
        </p:spPr>
        <p:txBody>
          <a:bodyPr>
            <a:normAutofit/>
          </a:bodyPr>
          <a:lstStyle/>
          <a:p>
            <a:pPr algn="l"/>
            <a:endParaRPr lang="en-US" dirty="0"/>
          </a:p>
        </p:txBody>
      </p:sp>
      <p:pic>
        <p:nvPicPr>
          <p:cNvPr id="5" name="Picture 4" descr="A blue horse head in a circle&#10;&#10;Description automatically generated">
            <a:extLst>
              <a:ext uri="{FF2B5EF4-FFF2-40B4-BE49-F238E27FC236}">
                <a16:creationId xmlns:a16="http://schemas.microsoft.com/office/drawing/2014/main" id="{9B488B09-2153-0674-6A98-304F188228DF}"/>
              </a:ext>
            </a:extLst>
          </p:cNvPr>
          <p:cNvPicPr>
            <a:picLocks noChangeAspect="1"/>
          </p:cNvPicPr>
          <p:nvPr/>
        </p:nvPicPr>
        <p:blipFill rotWithShape="1">
          <a:blip r:embed="rId2">
            <a:extLst>
              <a:ext uri="{28A0092B-C50C-407E-A947-70E740481C1C}">
                <a14:useLocalDpi xmlns:a14="http://schemas.microsoft.com/office/drawing/2010/main" val="0"/>
              </a:ext>
            </a:extLst>
          </a:blip>
          <a:srcRect l="149" r="3" b="3"/>
          <a:stretch/>
        </p:blipFill>
        <p:spPr>
          <a:xfrm>
            <a:off x="20" y="758953"/>
            <a:ext cx="5327883" cy="5335854"/>
          </a:xfrm>
          <a:prstGeom prst="rect">
            <a:avLst/>
          </a:prstGeom>
        </p:spPr>
      </p:pic>
      <p:sp>
        <p:nvSpPr>
          <p:cNvPr id="20" name="Rectangle 19">
            <a:extLst>
              <a:ext uri="{FF2B5EF4-FFF2-40B4-BE49-F238E27FC236}">
                <a16:creationId xmlns:a16="http://schemas.microsoft.com/office/drawing/2014/main" id="{627E8E02-6EAC-6E34-9EA6-43671554E43E}"/>
              </a:ext>
            </a:extLst>
          </p:cNvPr>
          <p:cNvSpPr/>
          <p:nvPr/>
        </p:nvSpPr>
        <p:spPr>
          <a:xfrm>
            <a:off x="5327903" y="-1"/>
            <a:ext cx="6864097" cy="758953"/>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D4936CA-16E9-8989-6277-F52DC288859C}"/>
              </a:ext>
            </a:extLst>
          </p:cNvPr>
          <p:cNvSpPr/>
          <p:nvPr/>
        </p:nvSpPr>
        <p:spPr>
          <a:xfrm>
            <a:off x="5327903" y="6094807"/>
            <a:ext cx="6864097" cy="765311"/>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BFB7CE8-53A6-1314-02F6-57608FFE66CB}"/>
              </a:ext>
            </a:extLst>
          </p:cNvPr>
          <p:cNvSpPr/>
          <p:nvPr/>
        </p:nvSpPr>
        <p:spPr>
          <a:xfrm>
            <a:off x="11430001" y="624114"/>
            <a:ext cx="761999" cy="5631543"/>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BA1701E4-1455-4808-7B80-452E89021E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82286" y="4852742"/>
            <a:ext cx="1737588" cy="1909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5825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A5126DE-3D31-4764-F27D-A0D4AEDBDF5D}"/>
            </a:ext>
          </a:extLst>
        </p:cNvPr>
        <p:cNvGrpSpPr/>
        <p:nvPr/>
      </p:nvGrpSpPr>
      <p:grpSpPr>
        <a:xfrm>
          <a:off x="0" y="0"/>
          <a:ext cx="0" cy="0"/>
          <a:chOff x="0" y="0"/>
          <a:chExt cx="0" cy="0"/>
        </a:xfrm>
      </p:grpSpPr>
      <p:sp useBgFill="1">
        <p:nvSpPr>
          <p:cNvPr id="35" name="Rectangle 20">
            <a:extLst>
              <a:ext uri="{FF2B5EF4-FFF2-40B4-BE49-F238E27FC236}">
                <a16:creationId xmlns:a16="http://schemas.microsoft.com/office/drawing/2014/main" id="{C07D1E5F-9F89-0CA6-0E21-67ABFCA0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22">
            <a:extLst>
              <a:ext uri="{FF2B5EF4-FFF2-40B4-BE49-F238E27FC236}">
                <a16:creationId xmlns:a16="http://schemas.microsoft.com/office/drawing/2014/main" id="{15F84DCC-9F24-91C0-917B-CE7F48C42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7" name="Freeform: Shape 24">
            <a:extLst>
              <a:ext uri="{FF2B5EF4-FFF2-40B4-BE49-F238E27FC236}">
                <a16:creationId xmlns:a16="http://schemas.microsoft.com/office/drawing/2014/main" id="{6E4AA8E3-4205-FC2F-5724-31F6A3911B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430001" cy="6858000"/>
          </a:xfrm>
          <a:custGeom>
            <a:avLst/>
            <a:gdLst>
              <a:gd name="connsiteX0" fmla="*/ 0 w 11430001"/>
              <a:gd name="connsiteY0" fmla="*/ 0 h 6858000"/>
              <a:gd name="connsiteX1" fmla="*/ 5330522 w 11430001"/>
              <a:gd name="connsiteY1" fmla="*/ 0 h 6858000"/>
              <a:gd name="connsiteX2" fmla="*/ 5334002 w 11430001"/>
              <a:gd name="connsiteY2" fmla="*/ 0 h 6858000"/>
              <a:gd name="connsiteX3" fmla="*/ 5334002 w 11430001"/>
              <a:gd name="connsiteY3" fmla="*/ 762270 h 6858000"/>
              <a:gd name="connsiteX4" fmla="*/ 11430001 w 11430001"/>
              <a:gd name="connsiteY4" fmla="*/ 762270 h 6858000"/>
              <a:gd name="connsiteX5" fmla="*/ 11430001 w 11430001"/>
              <a:gd name="connsiteY5" fmla="*/ 6094807 h 6858000"/>
              <a:gd name="connsiteX6" fmla="*/ 5330522 w 11430001"/>
              <a:gd name="connsiteY6" fmla="*/ 6094807 h 6858000"/>
              <a:gd name="connsiteX7" fmla="*/ 5330522 w 11430001"/>
              <a:gd name="connsiteY7" fmla="*/ 6858000 h 6858000"/>
              <a:gd name="connsiteX8" fmla="*/ 0 w 11430001"/>
              <a:gd name="connsiteY8" fmla="*/ 6858000 h 6858000"/>
              <a:gd name="connsiteX9" fmla="*/ 0 w 11430001"/>
              <a:gd name="connsiteY9" fmla="*/ 609480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30001" h="6858000">
                <a:moveTo>
                  <a:pt x="0" y="0"/>
                </a:moveTo>
                <a:lnTo>
                  <a:pt x="5330522" y="0"/>
                </a:lnTo>
                <a:lnTo>
                  <a:pt x="5334002" y="0"/>
                </a:lnTo>
                <a:lnTo>
                  <a:pt x="5334002" y="762270"/>
                </a:lnTo>
                <a:lnTo>
                  <a:pt x="11430001" y="762270"/>
                </a:lnTo>
                <a:lnTo>
                  <a:pt x="11430001" y="6094807"/>
                </a:lnTo>
                <a:lnTo>
                  <a:pt x="5330522" y="6094807"/>
                </a:lnTo>
                <a:lnTo>
                  <a:pt x="5330522" y="6858000"/>
                </a:lnTo>
                <a:lnTo>
                  <a:pt x="0" y="6858000"/>
                </a:lnTo>
                <a:lnTo>
                  <a:pt x="0" y="6094807"/>
                </a:lnTo>
                <a:close/>
              </a:path>
            </a:pathLst>
          </a:custGeom>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D76F89C-C17D-C3CA-B2BC-8E975696AE41}"/>
              </a:ext>
            </a:extLst>
          </p:cNvPr>
          <p:cNvSpPr>
            <a:spLocks noGrp="1"/>
          </p:cNvSpPr>
          <p:nvPr>
            <p:ph type="ctrTitle"/>
          </p:nvPr>
        </p:nvSpPr>
        <p:spPr>
          <a:xfrm>
            <a:off x="5327903" y="1517904"/>
            <a:ext cx="5334001" cy="2803929"/>
          </a:xfrm>
        </p:spPr>
        <p:txBody>
          <a:bodyPr>
            <a:normAutofit/>
          </a:bodyPr>
          <a:lstStyle/>
          <a:p>
            <a:pPr algn="l"/>
            <a:r>
              <a:rPr lang="en-US" dirty="0"/>
              <a:t>Chat with Brand-Aware Assistant</a:t>
            </a:r>
          </a:p>
        </p:txBody>
      </p:sp>
      <p:sp>
        <p:nvSpPr>
          <p:cNvPr id="3" name="Subtitle 2">
            <a:extLst>
              <a:ext uri="{FF2B5EF4-FFF2-40B4-BE49-F238E27FC236}">
                <a16:creationId xmlns:a16="http://schemas.microsoft.com/office/drawing/2014/main" id="{9B17C173-C5A6-453D-8FB6-86600FA59537}"/>
              </a:ext>
            </a:extLst>
          </p:cNvPr>
          <p:cNvSpPr>
            <a:spLocks noGrp="1"/>
          </p:cNvSpPr>
          <p:nvPr>
            <p:ph type="subTitle" idx="1"/>
          </p:nvPr>
        </p:nvSpPr>
        <p:spPr>
          <a:xfrm>
            <a:off x="5327903" y="4570807"/>
            <a:ext cx="5334001" cy="942889"/>
          </a:xfrm>
        </p:spPr>
        <p:txBody>
          <a:bodyPr>
            <a:normAutofit/>
          </a:bodyPr>
          <a:lstStyle/>
          <a:p>
            <a:pPr algn="l"/>
            <a:endParaRPr lang="en-US" dirty="0"/>
          </a:p>
        </p:txBody>
      </p:sp>
      <p:pic>
        <p:nvPicPr>
          <p:cNvPr id="5" name="Picture 4" descr="A blue horse head in a circle&#10;&#10;Description automatically generated">
            <a:extLst>
              <a:ext uri="{FF2B5EF4-FFF2-40B4-BE49-F238E27FC236}">
                <a16:creationId xmlns:a16="http://schemas.microsoft.com/office/drawing/2014/main" id="{2414FA5A-912F-B575-DFED-FB1AEE1422CA}"/>
              </a:ext>
            </a:extLst>
          </p:cNvPr>
          <p:cNvPicPr>
            <a:picLocks noChangeAspect="1"/>
          </p:cNvPicPr>
          <p:nvPr/>
        </p:nvPicPr>
        <p:blipFill rotWithShape="1">
          <a:blip r:embed="rId2">
            <a:extLst>
              <a:ext uri="{28A0092B-C50C-407E-A947-70E740481C1C}">
                <a14:useLocalDpi xmlns:a14="http://schemas.microsoft.com/office/drawing/2010/main" val="0"/>
              </a:ext>
            </a:extLst>
          </a:blip>
          <a:srcRect l="149" r="3" b="3"/>
          <a:stretch/>
        </p:blipFill>
        <p:spPr>
          <a:xfrm>
            <a:off x="20" y="758953"/>
            <a:ext cx="5327883" cy="5335854"/>
          </a:xfrm>
          <a:prstGeom prst="rect">
            <a:avLst/>
          </a:prstGeom>
        </p:spPr>
      </p:pic>
      <p:sp>
        <p:nvSpPr>
          <p:cNvPr id="20" name="Rectangle 19">
            <a:extLst>
              <a:ext uri="{FF2B5EF4-FFF2-40B4-BE49-F238E27FC236}">
                <a16:creationId xmlns:a16="http://schemas.microsoft.com/office/drawing/2014/main" id="{E6F2882C-1B62-FCDC-4796-E4C8640EF1D4}"/>
              </a:ext>
            </a:extLst>
          </p:cNvPr>
          <p:cNvSpPr/>
          <p:nvPr/>
        </p:nvSpPr>
        <p:spPr>
          <a:xfrm>
            <a:off x="5327903" y="-1"/>
            <a:ext cx="6864097" cy="758953"/>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7E2C638-D743-0F16-0976-FEC6C9EDEB2A}"/>
              </a:ext>
            </a:extLst>
          </p:cNvPr>
          <p:cNvSpPr/>
          <p:nvPr/>
        </p:nvSpPr>
        <p:spPr>
          <a:xfrm>
            <a:off x="5327903" y="6094807"/>
            <a:ext cx="6864097" cy="765311"/>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2EDBE73-9BC3-B3FE-62E7-538E9662647B}"/>
              </a:ext>
            </a:extLst>
          </p:cNvPr>
          <p:cNvSpPr/>
          <p:nvPr/>
        </p:nvSpPr>
        <p:spPr>
          <a:xfrm>
            <a:off x="11430001" y="624114"/>
            <a:ext cx="761999" cy="5631543"/>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FD1659F9-F9C7-EEF6-C367-336384D2E7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82286" y="4852742"/>
            <a:ext cx="1737588" cy="1909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5511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20">
            <a:extLst>
              <a:ext uri="{FF2B5EF4-FFF2-40B4-BE49-F238E27FC236}">
                <a16:creationId xmlns:a16="http://schemas.microsoft.com/office/drawing/2014/main" id="{9B45BA4C-9B54-4496-821F-9E0985CA9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22">
            <a:extLst>
              <a:ext uri="{FF2B5EF4-FFF2-40B4-BE49-F238E27FC236}">
                <a16:creationId xmlns:a16="http://schemas.microsoft.com/office/drawing/2014/main" id="{85E1BB9D-FAFF-4C3E-9E44-13F8FBABCD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7" name="Freeform: Shape 24">
            <a:extLst>
              <a:ext uri="{FF2B5EF4-FFF2-40B4-BE49-F238E27FC236}">
                <a16:creationId xmlns:a16="http://schemas.microsoft.com/office/drawing/2014/main" id="{A8DDC302-DBEC-4742-B54B-5E9AAFE969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430001" cy="6858000"/>
          </a:xfrm>
          <a:custGeom>
            <a:avLst/>
            <a:gdLst>
              <a:gd name="connsiteX0" fmla="*/ 0 w 11430001"/>
              <a:gd name="connsiteY0" fmla="*/ 0 h 6858000"/>
              <a:gd name="connsiteX1" fmla="*/ 5330522 w 11430001"/>
              <a:gd name="connsiteY1" fmla="*/ 0 h 6858000"/>
              <a:gd name="connsiteX2" fmla="*/ 5334002 w 11430001"/>
              <a:gd name="connsiteY2" fmla="*/ 0 h 6858000"/>
              <a:gd name="connsiteX3" fmla="*/ 5334002 w 11430001"/>
              <a:gd name="connsiteY3" fmla="*/ 762270 h 6858000"/>
              <a:gd name="connsiteX4" fmla="*/ 11430001 w 11430001"/>
              <a:gd name="connsiteY4" fmla="*/ 762270 h 6858000"/>
              <a:gd name="connsiteX5" fmla="*/ 11430001 w 11430001"/>
              <a:gd name="connsiteY5" fmla="*/ 6094807 h 6858000"/>
              <a:gd name="connsiteX6" fmla="*/ 5330522 w 11430001"/>
              <a:gd name="connsiteY6" fmla="*/ 6094807 h 6858000"/>
              <a:gd name="connsiteX7" fmla="*/ 5330522 w 11430001"/>
              <a:gd name="connsiteY7" fmla="*/ 6858000 h 6858000"/>
              <a:gd name="connsiteX8" fmla="*/ 0 w 11430001"/>
              <a:gd name="connsiteY8" fmla="*/ 6858000 h 6858000"/>
              <a:gd name="connsiteX9" fmla="*/ 0 w 11430001"/>
              <a:gd name="connsiteY9" fmla="*/ 609480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30001" h="6858000">
                <a:moveTo>
                  <a:pt x="0" y="0"/>
                </a:moveTo>
                <a:lnTo>
                  <a:pt x="5330522" y="0"/>
                </a:lnTo>
                <a:lnTo>
                  <a:pt x="5334002" y="0"/>
                </a:lnTo>
                <a:lnTo>
                  <a:pt x="5334002" y="762270"/>
                </a:lnTo>
                <a:lnTo>
                  <a:pt x="11430001" y="762270"/>
                </a:lnTo>
                <a:lnTo>
                  <a:pt x="11430001" y="6094807"/>
                </a:lnTo>
                <a:lnTo>
                  <a:pt x="5330522" y="6094807"/>
                </a:lnTo>
                <a:lnTo>
                  <a:pt x="5330522" y="6858000"/>
                </a:lnTo>
                <a:lnTo>
                  <a:pt x="0" y="6858000"/>
                </a:lnTo>
                <a:lnTo>
                  <a:pt x="0" y="6094807"/>
                </a:lnTo>
                <a:close/>
              </a:path>
            </a:pathLst>
          </a:custGeom>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491E524-603B-5667-3620-CDD5564EBA01}"/>
              </a:ext>
            </a:extLst>
          </p:cNvPr>
          <p:cNvSpPr>
            <a:spLocks noGrp="1"/>
          </p:cNvSpPr>
          <p:nvPr>
            <p:ph type="ctrTitle"/>
          </p:nvPr>
        </p:nvSpPr>
        <p:spPr>
          <a:xfrm>
            <a:off x="5327903" y="1517905"/>
            <a:ext cx="5334001" cy="2571645"/>
          </a:xfrm>
        </p:spPr>
        <p:txBody>
          <a:bodyPr>
            <a:normAutofit/>
          </a:bodyPr>
          <a:lstStyle/>
          <a:p>
            <a:pPr algn="l"/>
            <a:r>
              <a:rPr lang="en-US" dirty="0"/>
              <a:t>Thank you!</a:t>
            </a:r>
          </a:p>
        </p:txBody>
      </p:sp>
      <p:sp>
        <p:nvSpPr>
          <p:cNvPr id="3" name="Subtitle 2">
            <a:extLst>
              <a:ext uri="{FF2B5EF4-FFF2-40B4-BE49-F238E27FC236}">
                <a16:creationId xmlns:a16="http://schemas.microsoft.com/office/drawing/2014/main" id="{5E5CB5D7-0558-8481-B0D7-68EA4744BD22}"/>
              </a:ext>
            </a:extLst>
          </p:cNvPr>
          <p:cNvSpPr>
            <a:spLocks noGrp="1"/>
          </p:cNvSpPr>
          <p:nvPr>
            <p:ph type="subTitle" idx="1"/>
          </p:nvPr>
        </p:nvSpPr>
        <p:spPr>
          <a:xfrm>
            <a:off x="5327903" y="4570807"/>
            <a:ext cx="5334001" cy="942889"/>
          </a:xfrm>
        </p:spPr>
        <p:txBody>
          <a:bodyPr>
            <a:normAutofit/>
          </a:bodyPr>
          <a:lstStyle/>
          <a:p>
            <a:pPr algn="l"/>
            <a:endParaRPr lang="en-US" dirty="0"/>
          </a:p>
        </p:txBody>
      </p:sp>
      <p:pic>
        <p:nvPicPr>
          <p:cNvPr id="5" name="Picture 4" descr="A blue horse head in a circle&#10;&#10;Description automatically generated">
            <a:extLst>
              <a:ext uri="{FF2B5EF4-FFF2-40B4-BE49-F238E27FC236}">
                <a16:creationId xmlns:a16="http://schemas.microsoft.com/office/drawing/2014/main" id="{9B488B09-2153-0674-6A98-304F188228DF}"/>
              </a:ext>
            </a:extLst>
          </p:cNvPr>
          <p:cNvPicPr>
            <a:picLocks noChangeAspect="1"/>
          </p:cNvPicPr>
          <p:nvPr/>
        </p:nvPicPr>
        <p:blipFill rotWithShape="1">
          <a:blip r:embed="rId2">
            <a:extLst>
              <a:ext uri="{28A0092B-C50C-407E-A947-70E740481C1C}">
                <a14:useLocalDpi xmlns:a14="http://schemas.microsoft.com/office/drawing/2010/main" val="0"/>
              </a:ext>
            </a:extLst>
          </a:blip>
          <a:srcRect l="149" r="3" b="3"/>
          <a:stretch/>
        </p:blipFill>
        <p:spPr>
          <a:xfrm>
            <a:off x="20" y="758953"/>
            <a:ext cx="5327883" cy="5335854"/>
          </a:xfrm>
          <a:prstGeom prst="rect">
            <a:avLst/>
          </a:prstGeom>
        </p:spPr>
      </p:pic>
      <p:sp>
        <p:nvSpPr>
          <p:cNvPr id="20" name="Rectangle 19">
            <a:extLst>
              <a:ext uri="{FF2B5EF4-FFF2-40B4-BE49-F238E27FC236}">
                <a16:creationId xmlns:a16="http://schemas.microsoft.com/office/drawing/2014/main" id="{627E8E02-6EAC-6E34-9EA6-43671554E43E}"/>
              </a:ext>
            </a:extLst>
          </p:cNvPr>
          <p:cNvSpPr/>
          <p:nvPr/>
        </p:nvSpPr>
        <p:spPr>
          <a:xfrm>
            <a:off x="5327903" y="-1"/>
            <a:ext cx="6864097" cy="758953"/>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D4936CA-16E9-8989-6277-F52DC288859C}"/>
              </a:ext>
            </a:extLst>
          </p:cNvPr>
          <p:cNvSpPr/>
          <p:nvPr/>
        </p:nvSpPr>
        <p:spPr>
          <a:xfrm>
            <a:off x="5327903" y="6094807"/>
            <a:ext cx="6864097" cy="765311"/>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BFB7CE8-53A6-1314-02F6-57608FFE66CB}"/>
              </a:ext>
            </a:extLst>
          </p:cNvPr>
          <p:cNvSpPr/>
          <p:nvPr/>
        </p:nvSpPr>
        <p:spPr>
          <a:xfrm>
            <a:off x="11430001" y="624114"/>
            <a:ext cx="761999" cy="5631543"/>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BA1701E4-1455-4808-7B80-452E89021E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82286" y="4852742"/>
            <a:ext cx="1737588" cy="1909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960238"/>
      </p:ext>
    </p:extLst>
  </p:cSld>
  <p:clrMapOvr>
    <a:masterClrMapping/>
  </p:clrMapOvr>
</p:sld>
</file>

<file path=ppt/theme/theme1.xml><?xml version="1.0" encoding="utf-8"?>
<a:theme xmlns:a="http://schemas.openxmlformats.org/drawingml/2006/main" name="PrismaticVTI">
  <a:themeElements>
    <a:clrScheme name="Prismatic">
      <a:dk1>
        <a:sysClr val="windowText" lastClr="000000"/>
      </a:dk1>
      <a:lt1>
        <a:sysClr val="window" lastClr="FFFFFF"/>
      </a:lt1>
      <a:dk2>
        <a:srgbClr val="131523"/>
      </a:dk2>
      <a:lt2>
        <a:srgbClr val="E7E6E6"/>
      </a:lt2>
      <a:accent1>
        <a:srgbClr val="42B3BD"/>
      </a:accent1>
      <a:accent2>
        <a:srgbClr val="51B851"/>
      </a:accent2>
      <a:accent3>
        <a:srgbClr val="B5A603"/>
      </a:accent3>
      <a:accent4>
        <a:srgbClr val="F58505"/>
      </a:accent4>
      <a:accent5>
        <a:srgbClr val="FA2481"/>
      </a:accent5>
      <a:accent6>
        <a:srgbClr val="9CA2AB"/>
      </a:accent6>
      <a:hlink>
        <a:srgbClr val="FA2481"/>
      </a:hlink>
      <a:folHlink>
        <a:srgbClr val="57618E"/>
      </a:folHlink>
    </a:clrScheme>
    <a:fontScheme name="Custom 166">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ismaticVTI" id="{DA44D624-A564-4DE8-8446-0CD5C485C979}" vid="{8B2B1550-B69C-4156-BAEC-B2E559F94BD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TotalTime>
  <Words>135</Words>
  <Application>Microsoft Office PowerPoint</Application>
  <PresentationFormat>Widescreen</PresentationFormat>
  <Paragraphs>21</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Aharoni</vt:lpstr>
      <vt:lpstr>Arial</vt:lpstr>
      <vt:lpstr>Avenir Next LT Pro</vt:lpstr>
      <vt:lpstr>Calibri</vt:lpstr>
      <vt:lpstr>PrismaticVTI</vt:lpstr>
      <vt:lpstr>Sitecore Flow</vt:lpstr>
      <vt:lpstr>PowerPoint Presentation</vt:lpstr>
      <vt:lpstr>Explaining the module</vt:lpstr>
      <vt:lpstr>PowerPoint Presentation</vt:lpstr>
      <vt:lpstr>Installation</vt:lpstr>
      <vt:lpstr>Creating and Training your Assistant</vt:lpstr>
      <vt:lpstr>Analyze Content with Assistant</vt:lpstr>
      <vt:lpstr>Chat with Brand-Aware Assistant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Explaining the Component</dc:title>
  <dc:creator>Rodrigo Peplau</dc:creator>
  <cp:lastModifiedBy>Rodrigo Peplau</cp:lastModifiedBy>
  <cp:revision>12</cp:revision>
  <dcterms:created xsi:type="dcterms:W3CDTF">2023-09-10T17:06:33Z</dcterms:created>
  <dcterms:modified xsi:type="dcterms:W3CDTF">2025-03-08T22:39:24Z</dcterms:modified>
</cp:coreProperties>
</file>