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tags/tag4.xml" ContentType="application/vnd.openxmlformats-officedocument.presentationml.tags+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4"/>
  </p:sldMasterIdLst>
  <p:notesMasterIdLst>
    <p:notesMasterId r:id="rId18"/>
  </p:notesMasterIdLst>
  <p:sldIdLst>
    <p:sldId id="257" r:id="rId5"/>
    <p:sldId id="259" r:id="rId6"/>
    <p:sldId id="258" r:id="rId7"/>
    <p:sldId id="260" r:id="rId8"/>
    <p:sldId id="261" r:id="rId9"/>
    <p:sldId id="267" r:id="rId10"/>
    <p:sldId id="269" r:id="rId11"/>
    <p:sldId id="268" r:id="rId12"/>
    <p:sldId id="264" r:id="rId13"/>
    <p:sldId id="262" r:id="rId14"/>
    <p:sldId id="265" r:id="rId15"/>
    <p:sldId id="266" r:id="rId16"/>
    <p:sldId id="263" r:id="rId17"/>
  </p:sldIdLst>
  <p:sldSz cx="12192000" cy="6858000"/>
  <p:notesSz cx="6858000" cy="9144000"/>
  <p:custDataLst>
    <p:tags r:id="rId1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4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A2975"/>
    <a:srgbClr val="000000"/>
    <a:srgbClr val="F0F0F0"/>
    <a:srgbClr val="A32FB3"/>
    <a:srgbClr val="852692"/>
    <a:srgbClr val="F1D7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870" autoAdjust="0"/>
    <p:restoredTop sz="72569" autoAdjust="0"/>
  </p:normalViewPr>
  <p:slideViewPr>
    <p:cSldViewPr snapToGrid="0">
      <p:cViewPr varScale="1">
        <p:scale>
          <a:sx n="148" d="100"/>
          <a:sy n="148" d="100"/>
        </p:scale>
        <p:origin x="114" y="612"/>
      </p:cViewPr>
      <p:guideLst>
        <p:guide orient="horz" pos="2160"/>
        <p:guide pos="480"/>
      </p:guideLst>
    </p:cSldViewPr>
  </p:slideViewPr>
  <p:notesTextViewPr>
    <p:cViewPr>
      <p:scale>
        <a:sx n="3" d="2"/>
        <a:sy n="3" d="2"/>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tags" Target="tags/tag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5A6095B-E5ED-4DE8-85E5-1E31C7FEEA09}" type="doc">
      <dgm:prSet loTypeId="urn:microsoft.com/office/officeart/2005/8/layout/process1" loCatId="process" qsTypeId="urn:microsoft.com/office/officeart/2005/8/quickstyle/simple1" qsCatId="simple" csTypeId="urn:microsoft.com/office/officeart/2005/8/colors/accent1_2" csCatId="accent1" phldr="1"/>
      <dgm:spPr/>
    </dgm:pt>
    <dgm:pt modelId="{19BFD0DC-0D96-4EEC-BF43-FEF24B32C2E1}">
      <dgm:prSet phldrT="[Text]"/>
      <dgm:spPr/>
      <dgm:t>
        <a:bodyPr/>
        <a:lstStyle/>
        <a:p>
          <a:r>
            <a:rPr lang="da-DK" dirty="0" smtClean="0"/>
            <a:t>Source files</a:t>
          </a:r>
          <a:endParaRPr lang="da-DK" dirty="0"/>
        </a:p>
      </dgm:t>
    </dgm:pt>
    <dgm:pt modelId="{013B492D-7AD0-4CCC-8F01-CAE738959192}" type="parTrans" cxnId="{500BCC97-C8E5-46E1-965E-B5CE9D12EB53}">
      <dgm:prSet/>
      <dgm:spPr/>
      <dgm:t>
        <a:bodyPr/>
        <a:lstStyle/>
        <a:p>
          <a:endParaRPr lang="da-DK"/>
        </a:p>
      </dgm:t>
    </dgm:pt>
    <dgm:pt modelId="{60BCB47B-DC61-46CF-AB39-70D9024E9D33}" type="sibTrans" cxnId="{500BCC97-C8E5-46E1-965E-B5CE9D12EB53}">
      <dgm:prSet/>
      <dgm:spPr/>
      <dgm:t>
        <a:bodyPr/>
        <a:lstStyle/>
        <a:p>
          <a:endParaRPr lang="da-DK"/>
        </a:p>
      </dgm:t>
    </dgm:pt>
    <dgm:pt modelId="{F9A64945-A3C7-41F2-9122-ABFA31C12025}">
      <dgm:prSet phldrT="[Text]"/>
      <dgm:spPr/>
      <dgm:t>
        <a:bodyPr/>
        <a:lstStyle/>
        <a:p>
          <a:r>
            <a:rPr lang="da-DK" dirty="0" smtClean="0"/>
            <a:t>scc.exe</a:t>
          </a:r>
          <a:endParaRPr lang="da-DK" dirty="0"/>
        </a:p>
      </dgm:t>
    </dgm:pt>
    <dgm:pt modelId="{AE902F1F-817A-48A9-A7D9-C4EE294358CD}" type="parTrans" cxnId="{6861F6CC-0936-4C84-B076-7C436619BCD5}">
      <dgm:prSet/>
      <dgm:spPr/>
      <dgm:t>
        <a:bodyPr/>
        <a:lstStyle/>
        <a:p>
          <a:endParaRPr lang="da-DK"/>
        </a:p>
      </dgm:t>
    </dgm:pt>
    <dgm:pt modelId="{2E441F01-CA49-4B14-8E7A-37C2C0622F16}" type="sibTrans" cxnId="{6861F6CC-0936-4C84-B076-7C436619BCD5}">
      <dgm:prSet/>
      <dgm:spPr/>
      <dgm:t>
        <a:bodyPr/>
        <a:lstStyle/>
        <a:p>
          <a:endParaRPr lang="da-DK"/>
        </a:p>
      </dgm:t>
    </dgm:pt>
    <dgm:pt modelId="{FE567DA8-F9D7-4ABD-B116-86C11DBABFD1}">
      <dgm:prSet phldrT="[Text]"/>
      <dgm:spPr/>
      <dgm:t>
        <a:bodyPr/>
        <a:lstStyle/>
        <a:p>
          <a:r>
            <a:rPr lang="da-DK" dirty="0" smtClean="0"/>
            <a:t>Delivery package</a:t>
          </a:r>
        </a:p>
      </dgm:t>
    </dgm:pt>
    <dgm:pt modelId="{76FD2FC0-4018-4181-8860-CD97F7623F5E}" type="parTrans" cxnId="{B04BEF0E-0BD4-4D15-A4D9-E5D6A491318B}">
      <dgm:prSet/>
      <dgm:spPr/>
      <dgm:t>
        <a:bodyPr/>
        <a:lstStyle/>
        <a:p>
          <a:endParaRPr lang="da-DK"/>
        </a:p>
      </dgm:t>
    </dgm:pt>
    <dgm:pt modelId="{937C6357-AB24-445F-B2C4-19047177A462}" type="sibTrans" cxnId="{B04BEF0E-0BD4-4D15-A4D9-E5D6A491318B}">
      <dgm:prSet/>
      <dgm:spPr/>
      <dgm:t>
        <a:bodyPr/>
        <a:lstStyle/>
        <a:p>
          <a:endParaRPr lang="da-DK"/>
        </a:p>
      </dgm:t>
    </dgm:pt>
    <dgm:pt modelId="{1DC5D3CF-E891-45AF-8097-D5240AAED330}">
      <dgm:prSet phldrT="[Text]"/>
      <dgm:spPr/>
      <dgm:t>
        <a:bodyPr/>
        <a:lstStyle/>
        <a:p>
          <a:r>
            <a:rPr lang="da-DK" dirty="0" smtClean="0"/>
            <a:t>Deployment</a:t>
          </a:r>
        </a:p>
      </dgm:t>
    </dgm:pt>
    <dgm:pt modelId="{86FD37D7-9F28-4A86-948C-C1DA3C990744}" type="parTrans" cxnId="{6ED534B0-796E-4C5A-BC9F-FD38AAF36475}">
      <dgm:prSet/>
      <dgm:spPr/>
      <dgm:t>
        <a:bodyPr/>
        <a:lstStyle/>
        <a:p>
          <a:endParaRPr lang="da-DK"/>
        </a:p>
      </dgm:t>
    </dgm:pt>
    <dgm:pt modelId="{72A0403C-2A2A-412E-935F-24A5BFCF3BF7}" type="sibTrans" cxnId="{6ED534B0-796E-4C5A-BC9F-FD38AAF36475}">
      <dgm:prSet/>
      <dgm:spPr/>
      <dgm:t>
        <a:bodyPr/>
        <a:lstStyle/>
        <a:p>
          <a:endParaRPr lang="da-DK"/>
        </a:p>
      </dgm:t>
    </dgm:pt>
    <dgm:pt modelId="{AB5AFA2B-2EE3-4433-B9EE-FB2A0CD341AF}">
      <dgm:prSet phldrT="[Text]"/>
      <dgm:spPr/>
      <dgm:t>
        <a:bodyPr/>
        <a:lstStyle/>
        <a:p>
          <a:r>
            <a:rPr lang="da-DK" dirty="0" smtClean="0"/>
            <a:t>Installation</a:t>
          </a:r>
        </a:p>
      </dgm:t>
    </dgm:pt>
    <dgm:pt modelId="{440F9C8B-6E02-4974-8676-B909C6BCF587}" type="parTrans" cxnId="{84B4AA5F-E5AE-4422-99BF-06F92A80307A}">
      <dgm:prSet/>
      <dgm:spPr/>
      <dgm:t>
        <a:bodyPr/>
        <a:lstStyle/>
        <a:p>
          <a:endParaRPr lang="da-DK"/>
        </a:p>
      </dgm:t>
    </dgm:pt>
    <dgm:pt modelId="{E1BCC389-005B-4B5F-8AA8-486B3739A1C3}" type="sibTrans" cxnId="{84B4AA5F-E5AE-4422-99BF-06F92A80307A}">
      <dgm:prSet/>
      <dgm:spPr/>
      <dgm:t>
        <a:bodyPr/>
        <a:lstStyle/>
        <a:p>
          <a:endParaRPr lang="da-DK"/>
        </a:p>
      </dgm:t>
    </dgm:pt>
    <dgm:pt modelId="{689951FD-6C50-4D6A-A029-128F86D0FD80}" type="pres">
      <dgm:prSet presAssocID="{B5A6095B-E5ED-4DE8-85E5-1E31C7FEEA09}" presName="Name0" presStyleCnt="0">
        <dgm:presLayoutVars>
          <dgm:dir/>
          <dgm:resizeHandles val="exact"/>
        </dgm:presLayoutVars>
      </dgm:prSet>
      <dgm:spPr/>
    </dgm:pt>
    <dgm:pt modelId="{85C3B6A7-C61F-40C2-BDB4-60FD5E6D60CA}" type="pres">
      <dgm:prSet presAssocID="{19BFD0DC-0D96-4EEC-BF43-FEF24B32C2E1}" presName="node" presStyleLbl="node1" presStyleIdx="0" presStyleCnt="5">
        <dgm:presLayoutVars>
          <dgm:bulletEnabled val="1"/>
        </dgm:presLayoutVars>
      </dgm:prSet>
      <dgm:spPr/>
      <dgm:t>
        <a:bodyPr/>
        <a:lstStyle/>
        <a:p>
          <a:endParaRPr lang="da-DK"/>
        </a:p>
      </dgm:t>
    </dgm:pt>
    <dgm:pt modelId="{93233544-E56E-44C2-AD42-26A6A96C9A46}" type="pres">
      <dgm:prSet presAssocID="{60BCB47B-DC61-46CF-AB39-70D9024E9D33}" presName="sibTrans" presStyleLbl="sibTrans2D1" presStyleIdx="0" presStyleCnt="4"/>
      <dgm:spPr/>
      <dgm:t>
        <a:bodyPr/>
        <a:lstStyle/>
        <a:p>
          <a:endParaRPr lang="da-DK"/>
        </a:p>
      </dgm:t>
    </dgm:pt>
    <dgm:pt modelId="{2AFA4393-8AE2-42DE-B5C6-2375DC149173}" type="pres">
      <dgm:prSet presAssocID="{60BCB47B-DC61-46CF-AB39-70D9024E9D33}" presName="connectorText" presStyleLbl="sibTrans2D1" presStyleIdx="0" presStyleCnt="4"/>
      <dgm:spPr/>
      <dgm:t>
        <a:bodyPr/>
        <a:lstStyle/>
        <a:p>
          <a:endParaRPr lang="da-DK"/>
        </a:p>
      </dgm:t>
    </dgm:pt>
    <dgm:pt modelId="{7642ACA5-6D52-43B0-ADD3-1EE0E20A9DE9}" type="pres">
      <dgm:prSet presAssocID="{F9A64945-A3C7-41F2-9122-ABFA31C12025}" presName="node" presStyleLbl="node1" presStyleIdx="1" presStyleCnt="5">
        <dgm:presLayoutVars>
          <dgm:bulletEnabled val="1"/>
        </dgm:presLayoutVars>
      </dgm:prSet>
      <dgm:spPr/>
      <dgm:t>
        <a:bodyPr/>
        <a:lstStyle/>
        <a:p>
          <a:endParaRPr lang="da-DK"/>
        </a:p>
      </dgm:t>
    </dgm:pt>
    <dgm:pt modelId="{0F733CD2-0DE1-4C6C-A0AF-7C61E8AB2EC0}" type="pres">
      <dgm:prSet presAssocID="{2E441F01-CA49-4B14-8E7A-37C2C0622F16}" presName="sibTrans" presStyleLbl="sibTrans2D1" presStyleIdx="1" presStyleCnt="4"/>
      <dgm:spPr/>
      <dgm:t>
        <a:bodyPr/>
        <a:lstStyle/>
        <a:p>
          <a:endParaRPr lang="da-DK"/>
        </a:p>
      </dgm:t>
    </dgm:pt>
    <dgm:pt modelId="{6E1F78C6-D8CA-4145-9FFE-81D49855EBDA}" type="pres">
      <dgm:prSet presAssocID="{2E441F01-CA49-4B14-8E7A-37C2C0622F16}" presName="connectorText" presStyleLbl="sibTrans2D1" presStyleIdx="1" presStyleCnt="4"/>
      <dgm:spPr/>
      <dgm:t>
        <a:bodyPr/>
        <a:lstStyle/>
        <a:p>
          <a:endParaRPr lang="da-DK"/>
        </a:p>
      </dgm:t>
    </dgm:pt>
    <dgm:pt modelId="{13DB8B2B-9697-4D4E-9CCB-E524B36C3D43}" type="pres">
      <dgm:prSet presAssocID="{FE567DA8-F9D7-4ABD-B116-86C11DBABFD1}" presName="node" presStyleLbl="node1" presStyleIdx="2" presStyleCnt="5">
        <dgm:presLayoutVars>
          <dgm:bulletEnabled val="1"/>
        </dgm:presLayoutVars>
      </dgm:prSet>
      <dgm:spPr/>
      <dgm:t>
        <a:bodyPr/>
        <a:lstStyle/>
        <a:p>
          <a:endParaRPr lang="da-DK"/>
        </a:p>
      </dgm:t>
    </dgm:pt>
    <dgm:pt modelId="{6590EECF-9CBF-4F5F-9745-2A7EBB0FB1B6}" type="pres">
      <dgm:prSet presAssocID="{937C6357-AB24-445F-B2C4-19047177A462}" presName="sibTrans" presStyleLbl="sibTrans2D1" presStyleIdx="2" presStyleCnt="4"/>
      <dgm:spPr/>
      <dgm:t>
        <a:bodyPr/>
        <a:lstStyle/>
        <a:p>
          <a:endParaRPr lang="da-DK"/>
        </a:p>
      </dgm:t>
    </dgm:pt>
    <dgm:pt modelId="{58A910B5-ACD6-49A9-8F9A-7A6A30811D85}" type="pres">
      <dgm:prSet presAssocID="{937C6357-AB24-445F-B2C4-19047177A462}" presName="connectorText" presStyleLbl="sibTrans2D1" presStyleIdx="2" presStyleCnt="4"/>
      <dgm:spPr/>
      <dgm:t>
        <a:bodyPr/>
        <a:lstStyle/>
        <a:p>
          <a:endParaRPr lang="da-DK"/>
        </a:p>
      </dgm:t>
    </dgm:pt>
    <dgm:pt modelId="{45902A5F-E641-4D34-BACC-EAF0EF9352F9}" type="pres">
      <dgm:prSet presAssocID="{1DC5D3CF-E891-45AF-8097-D5240AAED330}" presName="node" presStyleLbl="node1" presStyleIdx="3" presStyleCnt="5">
        <dgm:presLayoutVars>
          <dgm:bulletEnabled val="1"/>
        </dgm:presLayoutVars>
      </dgm:prSet>
      <dgm:spPr/>
      <dgm:t>
        <a:bodyPr/>
        <a:lstStyle/>
        <a:p>
          <a:endParaRPr lang="da-DK"/>
        </a:p>
      </dgm:t>
    </dgm:pt>
    <dgm:pt modelId="{C2D02182-AE32-4091-9A96-9F1F94B2F324}" type="pres">
      <dgm:prSet presAssocID="{72A0403C-2A2A-412E-935F-24A5BFCF3BF7}" presName="sibTrans" presStyleLbl="sibTrans2D1" presStyleIdx="3" presStyleCnt="4"/>
      <dgm:spPr/>
      <dgm:t>
        <a:bodyPr/>
        <a:lstStyle/>
        <a:p>
          <a:endParaRPr lang="da-DK"/>
        </a:p>
      </dgm:t>
    </dgm:pt>
    <dgm:pt modelId="{1E26A5D9-4A4B-4EC3-8531-B2CAB6353531}" type="pres">
      <dgm:prSet presAssocID="{72A0403C-2A2A-412E-935F-24A5BFCF3BF7}" presName="connectorText" presStyleLbl="sibTrans2D1" presStyleIdx="3" presStyleCnt="4"/>
      <dgm:spPr/>
      <dgm:t>
        <a:bodyPr/>
        <a:lstStyle/>
        <a:p>
          <a:endParaRPr lang="da-DK"/>
        </a:p>
      </dgm:t>
    </dgm:pt>
    <dgm:pt modelId="{10A9EF8C-9A20-4E72-BA25-59514689D202}" type="pres">
      <dgm:prSet presAssocID="{AB5AFA2B-2EE3-4433-B9EE-FB2A0CD341AF}" presName="node" presStyleLbl="node1" presStyleIdx="4" presStyleCnt="5">
        <dgm:presLayoutVars>
          <dgm:bulletEnabled val="1"/>
        </dgm:presLayoutVars>
      </dgm:prSet>
      <dgm:spPr/>
      <dgm:t>
        <a:bodyPr/>
        <a:lstStyle/>
        <a:p>
          <a:endParaRPr lang="da-DK"/>
        </a:p>
      </dgm:t>
    </dgm:pt>
  </dgm:ptLst>
  <dgm:cxnLst>
    <dgm:cxn modelId="{6ED534B0-796E-4C5A-BC9F-FD38AAF36475}" srcId="{B5A6095B-E5ED-4DE8-85E5-1E31C7FEEA09}" destId="{1DC5D3CF-E891-45AF-8097-D5240AAED330}" srcOrd="3" destOrd="0" parTransId="{86FD37D7-9F28-4A86-948C-C1DA3C990744}" sibTransId="{72A0403C-2A2A-412E-935F-24A5BFCF3BF7}"/>
    <dgm:cxn modelId="{8020A4EE-0C37-4EAA-8F69-8371650E79DC}" type="presOf" srcId="{2E441F01-CA49-4B14-8E7A-37C2C0622F16}" destId="{0F733CD2-0DE1-4C6C-A0AF-7C61E8AB2EC0}" srcOrd="0" destOrd="0" presId="urn:microsoft.com/office/officeart/2005/8/layout/process1"/>
    <dgm:cxn modelId="{500BCC97-C8E5-46E1-965E-B5CE9D12EB53}" srcId="{B5A6095B-E5ED-4DE8-85E5-1E31C7FEEA09}" destId="{19BFD0DC-0D96-4EEC-BF43-FEF24B32C2E1}" srcOrd="0" destOrd="0" parTransId="{013B492D-7AD0-4CCC-8F01-CAE738959192}" sibTransId="{60BCB47B-DC61-46CF-AB39-70D9024E9D33}"/>
    <dgm:cxn modelId="{6366672B-F39F-4D60-8281-88A3DEA79BEF}" type="presOf" srcId="{937C6357-AB24-445F-B2C4-19047177A462}" destId="{58A910B5-ACD6-49A9-8F9A-7A6A30811D85}" srcOrd="1" destOrd="0" presId="urn:microsoft.com/office/officeart/2005/8/layout/process1"/>
    <dgm:cxn modelId="{A295EBED-4A86-4380-ADEB-F97EE736B1CC}" type="presOf" srcId="{B5A6095B-E5ED-4DE8-85E5-1E31C7FEEA09}" destId="{689951FD-6C50-4D6A-A029-128F86D0FD80}" srcOrd="0" destOrd="0" presId="urn:microsoft.com/office/officeart/2005/8/layout/process1"/>
    <dgm:cxn modelId="{5AD6F293-0355-45DD-8C21-95EB6880571B}" type="presOf" srcId="{937C6357-AB24-445F-B2C4-19047177A462}" destId="{6590EECF-9CBF-4F5F-9745-2A7EBB0FB1B6}" srcOrd="0" destOrd="0" presId="urn:microsoft.com/office/officeart/2005/8/layout/process1"/>
    <dgm:cxn modelId="{0EF85C5D-8AA8-4951-BA1F-8ABE987C40C4}" type="presOf" srcId="{19BFD0DC-0D96-4EEC-BF43-FEF24B32C2E1}" destId="{85C3B6A7-C61F-40C2-BDB4-60FD5E6D60CA}" srcOrd="0" destOrd="0" presId="urn:microsoft.com/office/officeart/2005/8/layout/process1"/>
    <dgm:cxn modelId="{FD96910C-0F18-4EFA-AA79-76FEB18CA74F}" type="presOf" srcId="{2E441F01-CA49-4B14-8E7A-37C2C0622F16}" destId="{6E1F78C6-D8CA-4145-9FFE-81D49855EBDA}" srcOrd="1" destOrd="0" presId="urn:microsoft.com/office/officeart/2005/8/layout/process1"/>
    <dgm:cxn modelId="{5B6160F9-D0A8-4821-80CF-CCB91D6B604D}" type="presOf" srcId="{72A0403C-2A2A-412E-935F-24A5BFCF3BF7}" destId="{1E26A5D9-4A4B-4EC3-8531-B2CAB6353531}" srcOrd="1" destOrd="0" presId="urn:microsoft.com/office/officeart/2005/8/layout/process1"/>
    <dgm:cxn modelId="{1AF18A62-1EB5-4557-A707-1402100710D4}" type="presOf" srcId="{AB5AFA2B-2EE3-4433-B9EE-FB2A0CD341AF}" destId="{10A9EF8C-9A20-4E72-BA25-59514689D202}" srcOrd="0" destOrd="0" presId="urn:microsoft.com/office/officeart/2005/8/layout/process1"/>
    <dgm:cxn modelId="{B04BEF0E-0BD4-4D15-A4D9-E5D6A491318B}" srcId="{B5A6095B-E5ED-4DE8-85E5-1E31C7FEEA09}" destId="{FE567DA8-F9D7-4ABD-B116-86C11DBABFD1}" srcOrd="2" destOrd="0" parTransId="{76FD2FC0-4018-4181-8860-CD97F7623F5E}" sibTransId="{937C6357-AB24-445F-B2C4-19047177A462}"/>
    <dgm:cxn modelId="{84B4AA5F-E5AE-4422-99BF-06F92A80307A}" srcId="{B5A6095B-E5ED-4DE8-85E5-1E31C7FEEA09}" destId="{AB5AFA2B-2EE3-4433-B9EE-FB2A0CD341AF}" srcOrd="4" destOrd="0" parTransId="{440F9C8B-6E02-4974-8676-B909C6BCF587}" sibTransId="{E1BCC389-005B-4B5F-8AA8-486B3739A1C3}"/>
    <dgm:cxn modelId="{FF68CA9F-AEE5-4A65-87D2-7BC042D5959B}" type="presOf" srcId="{72A0403C-2A2A-412E-935F-24A5BFCF3BF7}" destId="{C2D02182-AE32-4091-9A96-9F1F94B2F324}" srcOrd="0" destOrd="0" presId="urn:microsoft.com/office/officeart/2005/8/layout/process1"/>
    <dgm:cxn modelId="{173B7E8F-06DD-459B-A7E3-6AFC2606E099}" type="presOf" srcId="{FE567DA8-F9D7-4ABD-B116-86C11DBABFD1}" destId="{13DB8B2B-9697-4D4E-9CCB-E524B36C3D43}" srcOrd="0" destOrd="0" presId="urn:microsoft.com/office/officeart/2005/8/layout/process1"/>
    <dgm:cxn modelId="{4B1E898D-A83C-4B49-AE82-CE198F79C222}" type="presOf" srcId="{60BCB47B-DC61-46CF-AB39-70D9024E9D33}" destId="{93233544-E56E-44C2-AD42-26A6A96C9A46}" srcOrd="0" destOrd="0" presId="urn:microsoft.com/office/officeart/2005/8/layout/process1"/>
    <dgm:cxn modelId="{CECA5BED-4BAB-488A-8738-EB5F368BECC8}" type="presOf" srcId="{1DC5D3CF-E891-45AF-8097-D5240AAED330}" destId="{45902A5F-E641-4D34-BACC-EAF0EF9352F9}" srcOrd="0" destOrd="0" presId="urn:microsoft.com/office/officeart/2005/8/layout/process1"/>
    <dgm:cxn modelId="{F9A4284F-0825-4FCF-AF32-3B05DE266795}" type="presOf" srcId="{F9A64945-A3C7-41F2-9122-ABFA31C12025}" destId="{7642ACA5-6D52-43B0-ADD3-1EE0E20A9DE9}" srcOrd="0" destOrd="0" presId="urn:microsoft.com/office/officeart/2005/8/layout/process1"/>
    <dgm:cxn modelId="{CD5DA42E-CA40-4EB9-B876-EE7BB8C68D96}" type="presOf" srcId="{60BCB47B-DC61-46CF-AB39-70D9024E9D33}" destId="{2AFA4393-8AE2-42DE-B5C6-2375DC149173}" srcOrd="1" destOrd="0" presId="urn:microsoft.com/office/officeart/2005/8/layout/process1"/>
    <dgm:cxn modelId="{6861F6CC-0936-4C84-B076-7C436619BCD5}" srcId="{B5A6095B-E5ED-4DE8-85E5-1E31C7FEEA09}" destId="{F9A64945-A3C7-41F2-9122-ABFA31C12025}" srcOrd="1" destOrd="0" parTransId="{AE902F1F-817A-48A9-A7D9-C4EE294358CD}" sibTransId="{2E441F01-CA49-4B14-8E7A-37C2C0622F16}"/>
    <dgm:cxn modelId="{D833FB1D-A0E7-47D6-9420-8E7CBAA94D5C}" type="presParOf" srcId="{689951FD-6C50-4D6A-A029-128F86D0FD80}" destId="{85C3B6A7-C61F-40C2-BDB4-60FD5E6D60CA}" srcOrd="0" destOrd="0" presId="urn:microsoft.com/office/officeart/2005/8/layout/process1"/>
    <dgm:cxn modelId="{8879E813-5C0D-43CF-9058-18BED9AC7959}" type="presParOf" srcId="{689951FD-6C50-4D6A-A029-128F86D0FD80}" destId="{93233544-E56E-44C2-AD42-26A6A96C9A46}" srcOrd="1" destOrd="0" presId="urn:microsoft.com/office/officeart/2005/8/layout/process1"/>
    <dgm:cxn modelId="{5D15605E-23D8-4BCF-93BA-5705DD21E291}" type="presParOf" srcId="{93233544-E56E-44C2-AD42-26A6A96C9A46}" destId="{2AFA4393-8AE2-42DE-B5C6-2375DC149173}" srcOrd="0" destOrd="0" presId="urn:microsoft.com/office/officeart/2005/8/layout/process1"/>
    <dgm:cxn modelId="{41E52840-8B9E-425F-9B01-EF59EB9A5276}" type="presParOf" srcId="{689951FD-6C50-4D6A-A029-128F86D0FD80}" destId="{7642ACA5-6D52-43B0-ADD3-1EE0E20A9DE9}" srcOrd="2" destOrd="0" presId="urn:microsoft.com/office/officeart/2005/8/layout/process1"/>
    <dgm:cxn modelId="{2A68E22D-C0BF-49F4-A8A9-96DDC95A637A}" type="presParOf" srcId="{689951FD-6C50-4D6A-A029-128F86D0FD80}" destId="{0F733CD2-0DE1-4C6C-A0AF-7C61E8AB2EC0}" srcOrd="3" destOrd="0" presId="urn:microsoft.com/office/officeart/2005/8/layout/process1"/>
    <dgm:cxn modelId="{F90F8499-F798-4362-B1D0-E8A1334930A5}" type="presParOf" srcId="{0F733CD2-0DE1-4C6C-A0AF-7C61E8AB2EC0}" destId="{6E1F78C6-D8CA-4145-9FFE-81D49855EBDA}" srcOrd="0" destOrd="0" presId="urn:microsoft.com/office/officeart/2005/8/layout/process1"/>
    <dgm:cxn modelId="{501E9576-C163-4FB3-949C-70680C6D4DB5}" type="presParOf" srcId="{689951FD-6C50-4D6A-A029-128F86D0FD80}" destId="{13DB8B2B-9697-4D4E-9CCB-E524B36C3D43}" srcOrd="4" destOrd="0" presId="urn:microsoft.com/office/officeart/2005/8/layout/process1"/>
    <dgm:cxn modelId="{A3960EC6-FEF0-4CE2-A24B-929602734BB4}" type="presParOf" srcId="{689951FD-6C50-4D6A-A029-128F86D0FD80}" destId="{6590EECF-9CBF-4F5F-9745-2A7EBB0FB1B6}" srcOrd="5" destOrd="0" presId="urn:microsoft.com/office/officeart/2005/8/layout/process1"/>
    <dgm:cxn modelId="{A4ED63A0-AA93-432D-AE4E-7C2F96F1E9D5}" type="presParOf" srcId="{6590EECF-9CBF-4F5F-9745-2A7EBB0FB1B6}" destId="{58A910B5-ACD6-49A9-8F9A-7A6A30811D85}" srcOrd="0" destOrd="0" presId="urn:microsoft.com/office/officeart/2005/8/layout/process1"/>
    <dgm:cxn modelId="{678138D2-A33F-4039-9E95-7341231817C2}" type="presParOf" srcId="{689951FD-6C50-4D6A-A029-128F86D0FD80}" destId="{45902A5F-E641-4D34-BACC-EAF0EF9352F9}" srcOrd="6" destOrd="0" presId="urn:microsoft.com/office/officeart/2005/8/layout/process1"/>
    <dgm:cxn modelId="{FC6B83BC-CB0B-4E7E-BBD3-09C0A9F97D35}" type="presParOf" srcId="{689951FD-6C50-4D6A-A029-128F86D0FD80}" destId="{C2D02182-AE32-4091-9A96-9F1F94B2F324}" srcOrd="7" destOrd="0" presId="urn:microsoft.com/office/officeart/2005/8/layout/process1"/>
    <dgm:cxn modelId="{C97388E7-1B28-462F-BD79-ECDBD15101B4}" type="presParOf" srcId="{C2D02182-AE32-4091-9A96-9F1F94B2F324}" destId="{1E26A5D9-4A4B-4EC3-8531-B2CAB6353531}" srcOrd="0" destOrd="0" presId="urn:microsoft.com/office/officeart/2005/8/layout/process1"/>
    <dgm:cxn modelId="{2B79E01E-82A9-43A9-9B4E-70402EA66A3B}" type="presParOf" srcId="{689951FD-6C50-4D6A-A029-128F86D0FD80}" destId="{10A9EF8C-9A20-4E72-BA25-59514689D202}" srcOrd="8"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8E551D0-8C78-4A77-8BF6-1862D9ADBC29}" type="doc">
      <dgm:prSet loTypeId="urn:microsoft.com/office/officeart/2005/8/layout/StepDownProcess" loCatId="process" qsTypeId="urn:microsoft.com/office/officeart/2005/8/quickstyle/simple1" qsCatId="simple" csTypeId="urn:microsoft.com/office/officeart/2005/8/colors/accent1_2" csCatId="accent1" phldr="1"/>
      <dgm:spPr/>
      <dgm:t>
        <a:bodyPr/>
        <a:lstStyle/>
        <a:p>
          <a:endParaRPr lang="da-DK"/>
        </a:p>
      </dgm:t>
    </dgm:pt>
    <dgm:pt modelId="{68326B29-CDAE-4991-BAFA-B672798CC57B}">
      <dgm:prSet phldrT="[Text]"/>
      <dgm:spPr/>
      <dgm:t>
        <a:bodyPr/>
        <a:lstStyle/>
        <a:p>
          <a:r>
            <a:rPr lang="da-DK" dirty="0" smtClean="0"/>
            <a:t>Preprocessing</a:t>
          </a:r>
          <a:endParaRPr lang="da-DK" dirty="0"/>
        </a:p>
      </dgm:t>
    </dgm:pt>
    <dgm:pt modelId="{1C0FD167-96FE-427E-9F4F-7276755DC2CB}" type="parTrans" cxnId="{E6D4790A-5898-4789-8A5B-4339720BC165}">
      <dgm:prSet/>
      <dgm:spPr/>
      <dgm:t>
        <a:bodyPr/>
        <a:lstStyle/>
        <a:p>
          <a:endParaRPr lang="da-DK"/>
        </a:p>
      </dgm:t>
    </dgm:pt>
    <dgm:pt modelId="{BA16C9A7-C25D-4090-97FD-AF0E13A138C1}" type="sibTrans" cxnId="{E6D4790A-5898-4789-8A5B-4339720BC165}">
      <dgm:prSet/>
      <dgm:spPr/>
      <dgm:t>
        <a:bodyPr/>
        <a:lstStyle/>
        <a:p>
          <a:endParaRPr lang="da-DK"/>
        </a:p>
      </dgm:t>
    </dgm:pt>
    <dgm:pt modelId="{27DBB210-8A51-401B-9DD3-65CA822F8882}">
      <dgm:prSet phldrT="[Text]"/>
      <dgm:spPr/>
      <dgm:t>
        <a:bodyPr/>
        <a:lstStyle/>
        <a:p>
          <a:r>
            <a:rPr lang="da-DK" dirty="0" smtClean="0"/>
            <a:t>Transforming</a:t>
          </a:r>
          <a:endParaRPr lang="da-DK" dirty="0"/>
        </a:p>
      </dgm:t>
    </dgm:pt>
    <dgm:pt modelId="{49603EFF-655D-46F1-B713-588C210D2DBB}" type="parTrans" cxnId="{C9F1D9A1-2458-4F49-B59C-9310E93D51FF}">
      <dgm:prSet/>
      <dgm:spPr/>
      <dgm:t>
        <a:bodyPr/>
        <a:lstStyle/>
        <a:p>
          <a:endParaRPr lang="da-DK"/>
        </a:p>
      </dgm:t>
    </dgm:pt>
    <dgm:pt modelId="{0A8DBB52-5079-4434-B458-A73B97BDA020}" type="sibTrans" cxnId="{C9F1D9A1-2458-4F49-B59C-9310E93D51FF}">
      <dgm:prSet/>
      <dgm:spPr/>
      <dgm:t>
        <a:bodyPr/>
        <a:lstStyle/>
        <a:p>
          <a:endParaRPr lang="da-DK"/>
        </a:p>
      </dgm:t>
    </dgm:pt>
    <dgm:pt modelId="{E38DCB51-361F-4F5D-A553-09ADC7B82C45}">
      <dgm:prSet phldrT="[Text]"/>
      <dgm:spPr/>
      <dgm:t>
        <a:bodyPr/>
        <a:lstStyle/>
        <a:p>
          <a:r>
            <a:rPr lang="da-DK" dirty="0" smtClean="0"/>
            <a:t>Linting</a:t>
          </a:r>
          <a:endParaRPr lang="da-DK" dirty="0"/>
        </a:p>
      </dgm:t>
    </dgm:pt>
    <dgm:pt modelId="{2C09FB7C-F6F1-4C27-86AA-149E80450CA3}" type="parTrans" cxnId="{B9842331-8E74-4A68-BCEB-016DA7FBC0D0}">
      <dgm:prSet/>
      <dgm:spPr/>
      <dgm:t>
        <a:bodyPr/>
        <a:lstStyle/>
        <a:p>
          <a:endParaRPr lang="da-DK"/>
        </a:p>
      </dgm:t>
    </dgm:pt>
    <dgm:pt modelId="{9B4AEDF0-D6C3-4AF9-B59C-97A0C0D2FFBE}" type="sibTrans" cxnId="{B9842331-8E74-4A68-BCEB-016DA7FBC0D0}">
      <dgm:prSet/>
      <dgm:spPr/>
      <dgm:t>
        <a:bodyPr/>
        <a:lstStyle/>
        <a:p>
          <a:endParaRPr lang="da-DK"/>
        </a:p>
      </dgm:t>
    </dgm:pt>
    <dgm:pt modelId="{D1E04B6B-C573-4733-845D-F64EB8894A5E}">
      <dgm:prSet phldrT="[Text]"/>
      <dgm:spPr/>
      <dgm:t>
        <a:bodyPr/>
        <a:lstStyle/>
        <a:p>
          <a:r>
            <a:rPr lang="da-DK" dirty="0" smtClean="0"/>
            <a:t>Packaging</a:t>
          </a:r>
          <a:endParaRPr lang="da-DK" dirty="0"/>
        </a:p>
      </dgm:t>
    </dgm:pt>
    <dgm:pt modelId="{7F6C29A0-9D3F-4898-B551-DEA4A7F57743}" type="parTrans" cxnId="{1FDB3701-422C-45E4-A933-2FE6C9E927DA}">
      <dgm:prSet/>
      <dgm:spPr/>
      <dgm:t>
        <a:bodyPr/>
        <a:lstStyle/>
        <a:p>
          <a:endParaRPr lang="da-DK"/>
        </a:p>
      </dgm:t>
    </dgm:pt>
    <dgm:pt modelId="{570DEC01-8E3C-44FF-A5A3-80E1FD18F549}" type="sibTrans" cxnId="{1FDB3701-422C-45E4-A933-2FE6C9E927DA}">
      <dgm:prSet/>
      <dgm:spPr/>
      <dgm:t>
        <a:bodyPr/>
        <a:lstStyle/>
        <a:p>
          <a:endParaRPr lang="da-DK"/>
        </a:p>
      </dgm:t>
    </dgm:pt>
    <dgm:pt modelId="{43272B3A-C30D-4EA5-953F-890785473857}" type="pres">
      <dgm:prSet presAssocID="{98E551D0-8C78-4A77-8BF6-1862D9ADBC29}" presName="rootnode" presStyleCnt="0">
        <dgm:presLayoutVars>
          <dgm:chMax/>
          <dgm:chPref/>
          <dgm:dir/>
          <dgm:animLvl val="lvl"/>
        </dgm:presLayoutVars>
      </dgm:prSet>
      <dgm:spPr/>
      <dgm:t>
        <a:bodyPr/>
        <a:lstStyle/>
        <a:p>
          <a:endParaRPr lang="da-DK"/>
        </a:p>
      </dgm:t>
    </dgm:pt>
    <dgm:pt modelId="{EC5190E6-82C5-4506-BFB9-7470348ACFF1}" type="pres">
      <dgm:prSet presAssocID="{68326B29-CDAE-4991-BAFA-B672798CC57B}" presName="composite" presStyleCnt="0"/>
      <dgm:spPr/>
    </dgm:pt>
    <dgm:pt modelId="{465E8DD6-AACB-4D27-83D3-89900EF05068}" type="pres">
      <dgm:prSet presAssocID="{68326B29-CDAE-4991-BAFA-B672798CC57B}" presName="bentUpArrow1" presStyleLbl="alignImgPlace1" presStyleIdx="0" presStyleCnt="3"/>
      <dgm:spPr/>
    </dgm:pt>
    <dgm:pt modelId="{7444FD20-80BF-4058-94F9-EF4B1FED20D9}" type="pres">
      <dgm:prSet presAssocID="{68326B29-CDAE-4991-BAFA-B672798CC57B}" presName="ParentText" presStyleLbl="node1" presStyleIdx="0" presStyleCnt="4">
        <dgm:presLayoutVars>
          <dgm:chMax val="1"/>
          <dgm:chPref val="1"/>
          <dgm:bulletEnabled val="1"/>
        </dgm:presLayoutVars>
      </dgm:prSet>
      <dgm:spPr/>
      <dgm:t>
        <a:bodyPr/>
        <a:lstStyle/>
        <a:p>
          <a:endParaRPr lang="da-DK"/>
        </a:p>
      </dgm:t>
    </dgm:pt>
    <dgm:pt modelId="{DC8628A4-8911-4855-B93C-7BA8DE3D0BF1}" type="pres">
      <dgm:prSet presAssocID="{68326B29-CDAE-4991-BAFA-B672798CC57B}" presName="ChildText" presStyleLbl="revTx" presStyleIdx="0" presStyleCnt="3">
        <dgm:presLayoutVars>
          <dgm:chMax val="0"/>
          <dgm:chPref val="0"/>
          <dgm:bulletEnabled val="1"/>
        </dgm:presLayoutVars>
      </dgm:prSet>
      <dgm:spPr/>
      <dgm:t>
        <a:bodyPr/>
        <a:lstStyle/>
        <a:p>
          <a:endParaRPr lang="da-DK"/>
        </a:p>
      </dgm:t>
    </dgm:pt>
    <dgm:pt modelId="{FA5A1C30-0604-4033-99B1-EFEAE537BC7E}" type="pres">
      <dgm:prSet presAssocID="{BA16C9A7-C25D-4090-97FD-AF0E13A138C1}" presName="sibTrans" presStyleCnt="0"/>
      <dgm:spPr/>
    </dgm:pt>
    <dgm:pt modelId="{9183749A-E56A-4DC5-9FA5-11DC65862803}" type="pres">
      <dgm:prSet presAssocID="{27DBB210-8A51-401B-9DD3-65CA822F8882}" presName="composite" presStyleCnt="0"/>
      <dgm:spPr/>
    </dgm:pt>
    <dgm:pt modelId="{B8FFA013-EF4D-4617-AAFD-4B2E1D56985B}" type="pres">
      <dgm:prSet presAssocID="{27DBB210-8A51-401B-9DD3-65CA822F8882}" presName="bentUpArrow1" presStyleLbl="alignImgPlace1" presStyleIdx="1" presStyleCnt="3"/>
      <dgm:spPr/>
    </dgm:pt>
    <dgm:pt modelId="{0999B1FB-98BC-4671-AE41-E343399D8B37}" type="pres">
      <dgm:prSet presAssocID="{27DBB210-8A51-401B-9DD3-65CA822F8882}" presName="ParentText" presStyleLbl="node1" presStyleIdx="1" presStyleCnt="4">
        <dgm:presLayoutVars>
          <dgm:chMax val="1"/>
          <dgm:chPref val="1"/>
          <dgm:bulletEnabled val="1"/>
        </dgm:presLayoutVars>
      </dgm:prSet>
      <dgm:spPr/>
      <dgm:t>
        <a:bodyPr/>
        <a:lstStyle/>
        <a:p>
          <a:endParaRPr lang="da-DK"/>
        </a:p>
      </dgm:t>
    </dgm:pt>
    <dgm:pt modelId="{58E8E24D-BB9F-403D-BD52-AFB4CB3F2C4C}" type="pres">
      <dgm:prSet presAssocID="{27DBB210-8A51-401B-9DD3-65CA822F8882}" presName="ChildText" presStyleLbl="revTx" presStyleIdx="1" presStyleCnt="3">
        <dgm:presLayoutVars>
          <dgm:chMax val="0"/>
          <dgm:chPref val="0"/>
          <dgm:bulletEnabled val="1"/>
        </dgm:presLayoutVars>
      </dgm:prSet>
      <dgm:spPr/>
      <dgm:t>
        <a:bodyPr/>
        <a:lstStyle/>
        <a:p>
          <a:endParaRPr lang="da-DK"/>
        </a:p>
      </dgm:t>
    </dgm:pt>
    <dgm:pt modelId="{2109780A-5F4A-44E9-ADD8-118C652BB44C}" type="pres">
      <dgm:prSet presAssocID="{0A8DBB52-5079-4434-B458-A73B97BDA020}" presName="sibTrans" presStyleCnt="0"/>
      <dgm:spPr/>
    </dgm:pt>
    <dgm:pt modelId="{D0D3BF66-3244-4934-A81C-258A6A5C8C31}" type="pres">
      <dgm:prSet presAssocID="{E38DCB51-361F-4F5D-A553-09ADC7B82C45}" presName="composite" presStyleCnt="0"/>
      <dgm:spPr/>
    </dgm:pt>
    <dgm:pt modelId="{0C7F4369-E26C-4760-AAAD-FB1536BCA17B}" type="pres">
      <dgm:prSet presAssocID="{E38DCB51-361F-4F5D-A553-09ADC7B82C45}" presName="bentUpArrow1" presStyleLbl="alignImgPlace1" presStyleIdx="2" presStyleCnt="3"/>
      <dgm:spPr/>
    </dgm:pt>
    <dgm:pt modelId="{58CD10FF-FDAF-40E3-B8E9-499ACE829509}" type="pres">
      <dgm:prSet presAssocID="{E38DCB51-361F-4F5D-A553-09ADC7B82C45}" presName="ParentText" presStyleLbl="node1" presStyleIdx="2" presStyleCnt="4">
        <dgm:presLayoutVars>
          <dgm:chMax val="1"/>
          <dgm:chPref val="1"/>
          <dgm:bulletEnabled val="1"/>
        </dgm:presLayoutVars>
      </dgm:prSet>
      <dgm:spPr/>
      <dgm:t>
        <a:bodyPr/>
        <a:lstStyle/>
        <a:p>
          <a:endParaRPr lang="da-DK"/>
        </a:p>
      </dgm:t>
    </dgm:pt>
    <dgm:pt modelId="{1CE65C03-DE67-42E0-B270-350B9EBB665B}" type="pres">
      <dgm:prSet presAssocID="{E38DCB51-361F-4F5D-A553-09ADC7B82C45}" presName="ChildText" presStyleLbl="revTx" presStyleIdx="2" presStyleCnt="3">
        <dgm:presLayoutVars>
          <dgm:chMax val="0"/>
          <dgm:chPref val="0"/>
          <dgm:bulletEnabled val="1"/>
        </dgm:presLayoutVars>
      </dgm:prSet>
      <dgm:spPr/>
    </dgm:pt>
    <dgm:pt modelId="{62928875-2A80-4FA7-A9BC-AE20AD9435B5}" type="pres">
      <dgm:prSet presAssocID="{9B4AEDF0-D6C3-4AF9-B59C-97A0C0D2FFBE}" presName="sibTrans" presStyleCnt="0"/>
      <dgm:spPr/>
    </dgm:pt>
    <dgm:pt modelId="{295EE44E-778D-475D-A2A8-16D785C4385F}" type="pres">
      <dgm:prSet presAssocID="{D1E04B6B-C573-4733-845D-F64EB8894A5E}" presName="composite" presStyleCnt="0"/>
      <dgm:spPr/>
    </dgm:pt>
    <dgm:pt modelId="{F3519EF8-AEA3-489B-8E6F-AD726FE6BDBA}" type="pres">
      <dgm:prSet presAssocID="{D1E04B6B-C573-4733-845D-F64EB8894A5E}" presName="ParentText" presStyleLbl="node1" presStyleIdx="3" presStyleCnt="4">
        <dgm:presLayoutVars>
          <dgm:chMax val="1"/>
          <dgm:chPref val="1"/>
          <dgm:bulletEnabled val="1"/>
        </dgm:presLayoutVars>
      </dgm:prSet>
      <dgm:spPr/>
      <dgm:t>
        <a:bodyPr/>
        <a:lstStyle/>
        <a:p>
          <a:endParaRPr lang="da-DK"/>
        </a:p>
      </dgm:t>
    </dgm:pt>
  </dgm:ptLst>
  <dgm:cxnLst>
    <dgm:cxn modelId="{E6D4790A-5898-4789-8A5B-4339720BC165}" srcId="{98E551D0-8C78-4A77-8BF6-1862D9ADBC29}" destId="{68326B29-CDAE-4991-BAFA-B672798CC57B}" srcOrd="0" destOrd="0" parTransId="{1C0FD167-96FE-427E-9F4F-7276755DC2CB}" sibTransId="{BA16C9A7-C25D-4090-97FD-AF0E13A138C1}"/>
    <dgm:cxn modelId="{B9842331-8E74-4A68-BCEB-016DA7FBC0D0}" srcId="{98E551D0-8C78-4A77-8BF6-1862D9ADBC29}" destId="{E38DCB51-361F-4F5D-A553-09ADC7B82C45}" srcOrd="2" destOrd="0" parTransId="{2C09FB7C-F6F1-4C27-86AA-149E80450CA3}" sibTransId="{9B4AEDF0-D6C3-4AF9-B59C-97A0C0D2FFBE}"/>
    <dgm:cxn modelId="{7B36C91D-573D-4B2B-B3C3-DED9FE9811F6}" type="presOf" srcId="{27DBB210-8A51-401B-9DD3-65CA822F8882}" destId="{0999B1FB-98BC-4671-AE41-E343399D8B37}" srcOrd="0" destOrd="0" presId="urn:microsoft.com/office/officeart/2005/8/layout/StepDownProcess"/>
    <dgm:cxn modelId="{DE5244D5-C1AC-4A31-BEE9-9D5EC8FDEF84}" type="presOf" srcId="{D1E04B6B-C573-4733-845D-F64EB8894A5E}" destId="{F3519EF8-AEA3-489B-8E6F-AD726FE6BDBA}" srcOrd="0" destOrd="0" presId="urn:microsoft.com/office/officeart/2005/8/layout/StepDownProcess"/>
    <dgm:cxn modelId="{1FDA702C-F56B-4592-9ED9-9C85B4DD0BC7}" type="presOf" srcId="{E38DCB51-361F-4F5D-A553-09ADC7B82C45}" destId="{58CD10FF-FDAF-40E3-B8E9-499ACE829509}" srcOrd="0" destOrd="0" presId="urn:microsoft.com/office/officeart/2005/8/layout/StepDownProcess"/>
    <dgm:cxn modelId="{0F04EF19-6ADE-4254-9100-F9DF8A250537}" type="presOf" srcId="{68326B29-CDAE-4991-BAFA-B672798CC57B}" destId="{7444FD20-80BF-4058-94F9-EF4B1FED20D9}" srcOrd="0" destOrd="0" presId="urn:microsoft.com/office/officeart/2005/8/layout/StepDownProcess"/>
    <dgm:cxn modelId="{C9F1D9A1-2458-4F49-B59C-9310E93D51FF}" srcId="{98E551D0-8C78-4A77-8BF6-1862D9ADBC29}" destId="{27DBB210-8A51-401B-9DD3-65CA822F8882}" srcOrd="1" destOrd="0" parTransId="{49603EFF-655D-46F1-B713-588C210D2DBB}" sibTransId="{0A8DBB52-5079-4434-B458-A73B97BDA020}"/>
    <dgm:cxn modelId="{3EEEEA21-5343-4ABE-B9B8-82BE50B3DA31}" type="presOf" srcId="{98E551D0-8C78-4A77-8BF6-1862D9ADBC29}" destId="{43272B3A-C30D-4EA5-953F-890785473857}" srcOrd="0" destOrd="0" presId="urn:microsoft.com/office/officeart/2005/8/layout/StepDownProcess"/>
    <dgm:cxn modelId="{1FDB3701-422C-45E4-A933-2FE6C9E927DA}" srcId="{98E551D0-8C78-4A77-8BF6-1862D9ADBC29}" destId="{D1E04B6B-C573-4733-845D-F64EB8894A5E}" srcOrd="3" destOrd="0" parTransId="{7F6C29A0-9D3F-4898-B551-DEA4A7F57743}" sibTransId="{570DEC01-8E3C-44FF-A5A3-80E1FD18F549}"/>
    <dgm:cxn modelId="{F1161A62-A688-451A-B785-9C79ADDAAC8B}" type="presParOf" srcId="{43272B3A-C30D-4EA5-953F-890785473857}" destId="{EC5190E6-82C5-4506-BFB9-7470348ACFF1}" srcOrd="0" destOrd="0" presId="urn:microsoft.com/office/officeart/2005/8/layout/StepDownProcess"/>
    <dgm:cxn modelId="{D467AEDD-D5C7-41F6-BA2A-E9E37C8E126F}" type="presParOf" srcId="{EC5190E6-82C5-4506-BFB9-7470348ACFF1}" destId="{465E8DD6-AACB-4D27-83D3-89900EF05068}" srcOrd="0" destOrd="0" presId="urn:microsoft.com/office/officeart/2005/8/layout/StepDownProcess"/>
    <dgm:cxn modelId="{546E1BAD-7CF3-4E15-BCE0-E09FFC3BB898}" type="presParOf" srcId="{EC5190E6-82C5-4506-BFB9-7470348ACFF1}" destId="{7444FD20-80BF-4058-94F9-EF4B1FED20D9}" srcOrd="1" destOrd="0" presId="urn:microsoft.com/office/officeart/2005/8/layout/StepDownProcess"/>
    <dgm:cxn modelId="{F9722FFA-6EA4-4C8B-94CB-0583917F6ED1}" type="presParOf" srcId="{EC5190E6-82C5-4506-BFB9-7470348ACFF1}" destId="{DC8628A4-8911-4855-B93C-7BA8DE3D0BF1}" srcOrd="2" destOrd="0" presId="urn:microsoft.com/office/officeart/2005/8/layout/StepDownProcess"/>
    <dgm:cxn modelId="{ECB5E82A-6747-404F-8256-E86089CE2236}" type="presParOf" srcId="{43272B3A-C30D-4EA5-953F-890785473857}" destId="{FA5A1C30-0604-4033-99B1-EFEAE537BC7E}" srcOrd="1" destOrd="0" presId="urn:microsoft.com/office/officeart/2005/8/layout/StepDownProcess"/>
    <dgm:cxn modelId="{0F4F0B0D-8BB1-48ED-A163-A2505F88D091}" type="presParOf" srcId="{43272B3A-C30D-4EA5-953F-890785473857}" destId="{9183749A-E56A-4DC5-9FA5-11DC65862803}" srcOrd="2" destOrd="0" presId="urn:microsoft.com/office/officeart/2005/8/layout/StepDownProcess"/>
    <dgm:cxn modelId="{371D6E8F-95A3-482A-8FBB-ED252888B851}" type="presParOf" srcId="{9183749A-E56A-4DC5-9FA5-11DC65862803}" destId="{B8FFA013-EF4D-4617-AAFD-4B2E1D56985B}" srcOrd="0" destOrd="0" presId="urn:microsoft.com/office/officeart/2005/8/layout/StepDownProcess"/>
    <dgm:cxn modelId="{56708065-A834-47BB-8D20-D055A1D6AABA}" type="presParOf" srcId="{9183749A-E56A-4DC5-9FA5-11DC65862803}" destId="{0999B1FB-98BC-4671-AE41-E343399D8B37}" srcOrd="1" destOrd="0" presId="urn:microsoft.com/office/officeart/2005/8/layout/StepDownProcess"/>
    <dgm:cxn modelId="{02846319-037E-4941-82E2-3F964B226FEB}" type="presParOf" srcId="{9183749A-E56A-4DC5-9FA5-11DC65862803}" destId="{58E8E24D-BB9F-403D-BD52-AFB4CB3F2C4C}" srcOrd="2" destOrd="0" presId="urn:microsoft.com/office/officeart/2005/8/layout/StepDownProcess"/>
    <dgm:cxn modelId="{612540EA-AE00-49B2-BF88-D1694559838F}" type="presParOf" srcId="{43272B3A-C30D-4EA5-953F-890785473857}" destId="{2109780A-5F4A-44E9-ADD8-118C652BB44C}" srcOrd="3" destOrd="0" presId="urn:microsoft.com/office/officeart/2005/8/layout/StepDownProcess"/>
    <dgm:cxn modelId="{FF3BA081-18B6-4328-B5E5-77753E1A2AE6}" type="presParOf" srcId="{43272B3A-C30D-4EA5-953F-890785473857}" destId="{D0D3BF66-3244-4934-A81C-258A6A5C8C31}" srcOrd="4" destOrd="0" presId="urn:microsoft.com/office/officeart/2005/8/layout/StepDownProcess"/>
    <dgm:cxn modelId="{83A5F8EC-A44F-47E4-9F79-AB27230F42A6}" type="presParOf" srcId="{D0D3BF66-3244-4934-A81C-258A6A5C8C31}" destId="{0C7F4369-E26C-4760-AAAD-FB1536BCA17B}" srcOrd="0" destOrd="0" presId="urn:microsoft.com/office/officeart/2005/8/layout/StepDownProcess"/>
    <dgm:cxn modelId="{FF2B3F50-3E6A-4606-8576-8E4684FC7C59}" type="presParOf" srcId="{D0D3BF66-3244-4934-A81C-258A6A5C8C31}" destId="{58CD10FF-FDAF-40E3-B8E9-499ACE829509}" srcOrd="1" destOrd="0" presId="urn:microsoft.com/office/officeart/2005/8/layout/StepDownProcess"/>
    <dgm:cxn modelId="{665679D7-4D94-4F88-8799-03F59CD8E752}" type="presParOf" srcId="{D0D3BF66-3244-4934-A81C-258A6A5C8C31}" destId="{1CE65C03-DE67-42E0-B270-350B9EBB665B}" srcOrd="2" destOrd="0" presId="urn:microsoft.com/office/officeart/2005/8/layout/StepDownProcess"/>
    <dgm:cxn modelId="{6E98A763-AFEA-4BB0-85B6-BB4A502B67DE}" type="presParOf" srcId="{43272B3A-C30D-4EA5-953F-890785473857}" destId="{62928875-2A80-4FA7-A9BC-AE20AD9435B5}" srcOrd="5" destOrd="0" presId="urn:microsoft.com/office/officeart/2005/8/layout/StepDownProcess"/>
    <dgm:cxn modelId="{BE67EC24-E7D7-4AFD-91D3-5AF9DB9E8ABC}" type="presParOf" srcId="{43272B3A-C30D-4EA5-953F-890785473857}" destId="{295EE44E-778D-475D-A2A8-16D785C4385F}" srcOrd="6" destOrd="0" presId="urn:microsoft.com/office/officeart/2005/8/layout/StepDownProcess"/>
    <dgm:cxn modelId="{B878C394-FACC-45B5-93B4-33C79D21896A}" type="presParOf" srcId="{295EE44E-778D-475D-A2A8-16D785C4385F}" destId="{F3519EF8-AEA3-489B-8E6F-AD726FE6BDBA}" srcOrd="0"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91F204-205E-4D3E-812C-A5947AEBCFF3}" type="datetimeFigureOut">
              <a:rPr lang="en-US" smtClean="0"/>
              <a:pPr/>
              <a:t>5/6/2015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681365-7987-49D6-942B-36B604E7EF0A}" type="slidenum">
              <a:rPr lang="en-US" smtClean="0"/>
              <a:pPr/>
              <a:t>‹#›</a:t>
            </a:fld>
            <a:endParaRPr lang="en-US" dirty="0"/>
          </a:p>
        </p:txBody>
      </p:sp>
    </p:spTree>
    <p:extLst>
      <p:ext uri="{BB962C8B-B14F-4D97-AF65-F5344CB8AC3E}">
        <p14:creationId xmlns:p14="http://schemas.microsoft.com/office/powerpoint/2010/main" val="24850721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1681365-7987-49D6-942B-36B604E7EF0A}" type="slidenum">
              <a:rPr lang="en-US" smtClean="0"/>
              <a:pPr/>
              <a:t>1</a:t>
            </a:fld>
            <a:endParaRPr lang="en-US" dirty="0"/>
          </a:p>
        </p:txBody>
      </p:sp>
    </p:spTree>
    <p:extLst>
      <p:ext uri="{BB962C8B-B14F-4D97-AF65-F5344CB8AC3E}">
        <p14:creationId xmlns:p14="http://schemas.microsoft.com/office/powerpoint/2010/main" val="333573432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Rectangle 7"/>
          <p:cNvSpPr/>
          <p:nvPr/>
        </p:nvSpPr>
        <p:spPr>
          <a:xfrm>
            <a:off x="457319" y="457200"/>
            <a:ext cx="8098869" cy="1828800"/>
          </a:xfrm>
          <a:prstGeom prst="rect">
            <a:avLst/>
          </a:prstGeom>
          <a:solidFill>
            <a:srgbClr val="276092"/>
          </a:solidFill>
          <a:ln>
            <a:no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lstStyle/>
          <a:p>
            <a:pPr algn="ctr"/>
            <a:endParaRPr lang="en-US" sz="1800"/>
          </a:p>
        </p:txBody>
      </p:sp>
      <p:pic>
        <p:nvPicPr>
          <p:cNvPr id="7" name="Picture 6" descr="Sitecore_logo_tagline_WHT_lr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70358" y="879160"/>
            <a:ext cx="3066024" cy="1020720"/>
          </a:xfrm>
          <a:prstGeom prst="rect">
            <a:avLst/>
          </a:prstGeom>
        </p:spPr>
      </p:pic>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5734" t="7353" b="8642"/>
          <a:stretch/>
        </p:blipFill>
        <p:spPr>
          <a:xfrm>
            <a:off x="8624911" y="454152"/>
            <a:ext cx="3109770" cy="1828800"/>
          </a:xfrm>
          <a:prstGeom prst="rect">
            <a:avLst/>
          </a:prstGeom>
        </p:spPr>
      </p:pic>
      <p:sp>
        <p:nvSpPr>
          <p:cNvPr id="9" name="Rectangle 8"/>
          <p:cNvSpPr/>
          <p:nvPr/>
        </p:nvSpPr>
        <p:spPr>
          <a:xfrm>
            <a:off x="457320" y="2401825"/>
            <a:ext cx="11277362" cy="3998976"/>
          </a:xfrm>
          <a:prstGeom prst="rect">
            <a:avLst/>
          </a:prstGeom>
          <a:solidFill>
            <a:srgbClr val="6B1E74"/>
          </a:solidFill>
          <a:ln>
            <a:no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lstStyle/>
          <a:p>
            <a:pPr algn="ctr"/>
            <a:endParaRPr lang="en-US" sz="1800"/>
          </a:p>
        </p:txBody>
      </p:sp>
      <p:sp>
        <p:nvSpPr>
          <p:cNvPr id="16" name="Isosceles Triangle 15"/>
          <p:cNvSpPr/>
          <p:nvPr/>
        </p:nvSpPr>
        <p:spPr>
          <a:xfrm rot="5400000">
            <a:off x="317647" y="3304479"/>
            <a:ext cx="804863" cy="525517"/>
          </a:xfrm>
          <a:prstGeom prst="triangl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lstStyle/>
          <a:p>
            <a:pPr algn="ctr"/>
            <a:endParaRPr lang="en-US" sz="1800"/>
          </a:p>
        </p:txBody>
      </p:sp>
      <p:pic>
        <p:nvPicPr>
          <p:cNvPr id="11" name="Picture 10"/>
          <p:cNvPicPr>
            <a:picLocks noChangeAspect="1"/>
          </p:cNvPicPr>
          <p:nvPr/>
        </p:nvPicPr>
        <p:blipFill rotWithShape="1">
          <a:blip r:embed="rId4">
            <a:extLst>
              <a:ext uri="{28A0092B-C50C-407E-A947-70E740481C1C}">
                <a14:useLocalDpi xmlns:a14="http://schemas.microsoft.com/office/drawing/2010/main" val="0"/>
              </a:ext>
            </a:extLst>
          </a:blip>
          <a:srcRect l="16578" t="48632" r="22811" b="22308"/>
          <a:stretch/>
        </p:blipFill>
        <p:spPr>
          <a:xfrm>
            <a:off x="3399690" y="2410684"/>
            <a:ext cx="8321935" cy="3993678"/>
          </a:xfrm>
          <a:prstGeom prst="rect">
            <a:avLst/>
          </a:prstGeom>
        </p:spPr>
      </p:pic>
      <p:sp>
        <p:nvSpPr>
          <p:cNvPr id="3" name="Subtitle 2"/>
          <p:cNvSpPr>
            <a:spLocks noGrp="1"/>
          </p:cNvSpPr>
          <p:nvPr>
            <p:ph type="subTitle" idx="1" hasCustomPrompt="1"/>
          </p:nvPr>
        </p:nvSpPr>
        <p:spPr>
          <a:xfrm>
            <a:off x="1312663" y="5513351"/>
            <a:ext cx="8191500" cy="650875"/>
          </a:xfrm>
        </p:spPr>
        <p:txBody>
          <a:bodyPr>
            <a:normAutofit/>
          </a:bodyPr>
          <a:lstStyle>
            <a:lvl1pPr marL="0" indent="0" algn="l">
              <a:spcAft>
                <a:spcPts val="0"/>
              </a:spcAft>
              <a:buNone/>
              <a:defRPr sz="1400">
                <a:solidFill>
                  <a:srgbClr val="FFFFFF"/>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dirty="0" smtClean="0"/>
              <a:t>Click to edit Master presenter info</a:t>
            </a:r>
            <a:endParaRPr lang="en-US" dirty="0"/>
          </a:p>
        </p:txBody>
      </p:sp>
      <p:sp>
        <p:nvSpPr>
          <p:cNvPr id="2" name="Title 1"/>
          <p:cNvSpPr>
            <a:spLocks noGrp="1"/>
          </p:cNvSpPr>
          <p:nvPr>
            <p:ph type="ctrTitle"/>
          </p:nvPr>
        </p:nvSpPr>
        <p:spPr>
          <a:xfrm>
            <a:off x="1311020" y="3226188"/>
            <a:ext cx="9740900" cy="1470025"/>
          </a:xfrm>
        </p:spPr>
        <p:txBody>
          <a:bodyPr anchor="t">
            <a:noAutofit/>
          </a:bodyPr>
          <a:lstStyle>
            <a:lvl1pPr>
              <a:defRPr sz="3500" baseline="0">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9618986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ull Purple Screen Picture">
    <p:spTree>
      <p:nvGrpSpPr>
        <p:cNvPr id="1" name=""/>
        <p:cNvGrpSpPr/>
        <p:nvPr/>
      </p:nvGrpSpPr>
      <p:grpSpPr>
        <a:xfrm>
          <a:off x="0" y="0"/>
          <a:ext cx="0" cy="0"/>
          <a:chOff x="0" y="0"/>
          <a:chExt cx="0" cy="0"/>
        </a:xfrm>
      </p:grpSpPr>
      <p:sp>
        <p:nvSpPr>
          <p:cNvPr id="8" name="Picture Placeholder 3"/>
          <p:cNvSpPr>
            <a:spLocks noGrp="1"/>
          </p:cNvSpPr>
          <p:nvPr>
            <p:ph type="pic" sz="quarter" idx="12"/>
          </p:nvPr>
        </p:nvSpPr>
        <p:spPr>
          <a:xfrm>
            <a:off x="457319" y="457200"/>
            <a:ext cx="11277489" cy="5943600"/>
          </a:xfrm>
          <a:custGeom>
            <a:avLst/>
            <a:gdLst>
              <a:gd name="connsiteX0" fmla="*/ 1 w 11274552"/>
              <a:gd name="connsiteY0" fmla="*/ 487365 h 5943600"/>
              <a:gd name="connsiteX1" fmla="*/ 1 w 11274552"/>
              <a:gd name="connsiteY1" fmla="*/ 1303659 h 5943600"/>
              <a:gd name="connsiteX2" fmla="*/ 525381 w 11274552"/>
              <a:gd name="connsiteY2" fmla="*/ 901228 h 5943600"/>
              <a:gd name="connsiteX3" fmla="*/ 1 w 11274552"/>
              <a:gd name="connsiteY3" fmla="*/ 487365 h 5943600"/>
              <a:gd name="connsiteX4" fmla="*/ 0 w 11274552"/>
              <a:gd name="connsiteY4" fmla="*/ 0 h 5943600"/>
              <a:gd name="connsiteX5" fmla="*/ 11274552 w 11274552"/>
              <a:gd name="connsiteY5" fmla="*/ 0 h 5943600"/>
              <a:gd name="connsiteX6" fmla="*/ 11274552 w 11274552"/>
              <a:gd name="connsiteY6" fmla="*/ 5943600 h 5943600"/>
              <a:gd name="connsiteX7" fmla="*/ 0 w 11274552"/>
              <a:gd name="connsiteY7" fmla="*/ 5943600 h 5943600"/>
              <a:gd name="connsiteX8" fmla="*/ 0 w 11274552"/>
              <a:gd name="connsiteY8" fmla="*/ 0 h 5943600"/>
              <a:gd name="connsiteX0" fmla="*/ 1 w 11274552"/>
              <a:gd name="connsiteY0" fmla="*/ 487365 h 5943600"/>
              <a:gd name="connsiteX1" fmla="*/ 1 w 11274552"/>
              <a:gd name="connsiteY1" fmla="*/ 1303659 h 5943600"/>
              <a:gd name="connsiteX2" fmla="*/ 525381 w 11274552"/>
              <a:gd name="connsiteY2" fmla="*/ 889798 h 5943600"/>
              <a:gd name="connsiteX3" fmla="*/ 1 w 11274552"/>
              <a:gd name="connsiteY3" fmla="*/ 487365 h 5943600"/>
              <a:gd name="connsiteX4" fmla="*/ 0 w 11274552"/>
              <a:gd name="connsiteY4" fmla="*/ 0 h 5943600"/>
              <a:gd name="connsiteX5" fmla="*/ 11274552 w 11274552"/>
              <a:gd name="connsiteY5" fmla="*/ 0 h 5943600"/>
              <a:gd name="connsiteX6" fmla="*/ 11274552 w 11274552"/>
              <a:gd name="connsiteY6" fmla="*/ 5943600 h 5943600"/>
              <a:gd name="connsiteX7" fmla="*/ 0 w 11274552"/>
              <a:gd name="connsiteY7" fmla="*/ 5943600 h 5943600"/>
              <a:gd name="connsiteX8" fmla="*/ 0 w 11274552"/>
              <a:gd name="connsiteY8" fmla="*/ 0 h 594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74552" h="5943600">
                <a:moveTo>
                  <a:pt x="1" y="487365"/>
                </a:moveTo>
                <a:lnTo>
                  <a:pt x="1" y="1303659"/>
                </a:lnTo>
                <a:lnTo>
                  <a:pt x="525381" y="889798"/>
                </a:lnTo>
                <a:lnTo>
                  <a:pt x="1" y="487365"/>
                </a:lnTo>
                <a:close/>
                <a:moveTo>
                  <a:pt x="0" y="0"/>
                </a:moveTo>
                <a:lnTo>
                  <a:pt x="11274552" y="0"/>
                </a:lnTo>
                <a:lnTo>
                  <a:pt x="11274552" y="5943600"/>
                </a:lnTo>
                <a:lnTo>
                  <a:pt x="0" y="5943600"/>
                </a:lnTo>
                <a:lnTo>
                  <a:pt x="0" y="0"/>
                </a:lnTo>
                <a:close/>
              </a:path>
            </a:pathLst>
          </a:custGeom>
        </p:spPr>
        <p:txBody>
          <a:bodyPr/>
          <a:lstStyle/>
          <a:p>
            <a:r>
              <a:rPr lang="en-US" smtClean="0"/>
              <a:t>Click icon to add picture</a:t>
            </a:r>
            <a:endParaRPr lang="en-US"/>
          </a:p>
        </p:txBody>
      </p:sp>
      <p:sp>
        <p:nvSpPr>
          <p:cNvPr id="3" name="Text Placeholder 2"/>
          <p:cNvSpPr>
            <a:spLocks noGrp="1" noChangeAspect="1"/>
          </p:cNvSpPr>
          <p:nvPr>
            <p:ph type="body" sz="quarter" idx="11"/>
          </p:nvPr>
        </p:nvSpPr>
        <p:spPr>
          <a:xfrm>
            <a:off x="457320" y="453916"/>
            <a:ext cx="11277489" cy="5943600"/>
          </a:xfrm>
          <a:custGeom>
            <a:avLst/>
            <a:gdLst>
              <a:gd name="connsiteX0" fmla="*/ 0 w 3931919"/>
              <a:gd name="connsiteY0" fmla="*/ 0 h 5943600"/>
              <a:gd name="connsiteX1" fmla="*/ 3931919 w 3931919"/>
              <a:gd name="connsiteY1" fmla="*/ 0 h 5943600"/>
              <a:gd name="connsiteX2" fmla="*/ 3931919 w 3931919"/>
              <a:gd name="connsiteY2" fmla="*/ 5943600 h 5943600"/>
              <a:gd name="connsiteX3" fmla="*/ 0 w 3931919"/>
              <a:gd name="connsiteY3" fmla="*/ 5943600 h 5943600"/>
              <a:gd name="connsiteX4" fmla="*/ 0 w 3931919"/>
              <a:gd name="connsiteY4" fmla="*/ 1224991 h 5943600"/>
              <a:gd name="connsiteX5" fmla="*/ 1700 w 3931919"/>
              <a:gd name="connsiteY5" fmla="*/ 1218633 h 5943600"/>
              <a:gd name="connsiteX6" fmla="*/ 394138 w 3931919"/>
              <a:gd name="connsiteY6" fmla="*/ 853516 h 5943600"/>
              <a:gd name="connsiteX7" fmla="*/ 0 w 3931919"/>
              <a:gd name="connsiteY7" fmla="*/ 482041 h 5943600"/>
              <a:gd name="connsiteX8" fmla="*/ 0 w 3931919"/>
              <a:gd name="connsiteY8" fmla="*/ 0 h 5943600"/>
              <a:gd name="connsiteX0" fmla="*/ 0 w 8232315"/>
              <a:gd name="connsiteY0" fmla="*/ 0 h 5943600"/>
              <a:gd name="connsiteX1" fmla="*/ 8232315 w 8232315"/>
              <a:gd name="connsiteY1" fmla="*/ 4527 h 5943600"/>
              <a:gd name="connsiteX2" fmla="*/ 3931919 w 8232315"/>
              <a:gd name="connsiteY2" fmla="*/ 5943600 h 5943600"/>
              <a:gd name="connsiteX3" fmla="*/ 0 w 8232315"/>
              <a:gd name="connsiteY3" fmla="*/ 5943600 h 5943600"/>
              <a:gd name="connsiteX4" fmla="*/ 0 w 8232315"/>
              <a:gd name="connsiteY4" fmla="*/ 1224991 h 5943600"/>
              <a:gd name="connsiteX5" fmla="*/ 1700 w 8232315"/>
              <a:gd name="connsiteY5" fmla="*/ 1218633 h 5943600"/>
              <a:gd name="connsiteX6" fmla="*/ 394138 w 8232315"/>
              <a:gd name="connsiteY6" fmla="*/ 853516 h 5943600"/>
              <a:gd name="connsiteX7" fmla="*/ 0 w 8232315"/>
              <a:gd name="connsiteY7" fmla="*/ 482041 h 5943600"/>
              <a:gd name="connsiteX8" fmla="*/ 0 w 8232315"/>
              <a:gd name="connsiteY8" fmla="*/ 0 h 5943600"/>
              <a:gd name="connsiteX0" fmla="*/ 0 w 8232315"/>
              <a:gd name="connsiteY0" fmla="*/ 0 h 5943600"/>
              <a:gd name="connsiteX1" fmla="*/ 8232315 w 8232315"/>
              <a:gd name="connsiteY1" fmla="*/ 4527 h 5943600"/>
              <a:gd name="connsiteX2" fmla="*/ 8227789 w 8232315"/>
              <a:gd name="connsiteY2" fmla="*/ 5943600 h 5943600"/>
              <a:gd name="connsiteX3" fmla="*/ 0 w 8232315"/>
              <a:gd name="connsiteY3" fmla="*/ 5943600 h 5943600"/>
              <a:gd name="connsiteX4" fmla="*/ 0 w 8232315"/>
              <a:gd name="connsiteY4" fmla="*/ 1224991 h 5943600"/>
              <a:gd name="connsiteX5" fmla="*/ 1700 w 8232315"/>
              <a:gd name="connsiteY5" fmla="*/ 1218633 h 5943600"/>
              <a:gd name="connsiteX6" fmla="*/ 394138 w 8232315"/>
              <a:gd name="connsiteY6" fmla="*/ 853516 h 5943600"/>
              <a:gd name="connsiteX7" fmla="*/ 0 w 8232315"/>
              <a:gd name="connsiteY7" fmla="*/ 482041 h 5943600"/>
              <a:gd name="connsiteX8" fmla="*/ 0 w 8232315"/>
              <a:gd name="connsiteY8" fmla="*/ 0 h 5943600"/>
              <a:gd name="connsiteX0" fmla="*/ 0 w 8232315"/>
              <a:gd name="connsiteY0" fmla="*/ 0 h 5943600"/>
              <a:gd name="connsiteX1" fmla="*/ 8232315 w 8232315"/>
              <a:gd name="connsiteY1" fmla="*/ 4527 h 5943600"/>
              <a:gd name="connsiteX2" fmla="*/ 8227789 w 8232315"/>
              <a:gd name="connsiteY2" fmla="*/ 5943600 h 5943600"/>
              <a:gd name="connsiteX3" fmla="*/ 0 w 8232315"/>
              <a:gd name="connsiteY3" fmla="*/ 5943600 h 5943600"/>
              <a:gd name="connsiteX4" fmla="*/ 0 w 8232315"/>
              <a:gd name="connsiteY4" fmla="*/ 1224991 h 5943600"/>
              <a:gd name="connsiteX5" fmla="*/ 5676 w 8232315"/>
              <a:gd name="connsiteY5" fmla="*/ 1246462 h 5943600"/>
              <a:gd name="connsiteX6" fmla="*/ 394138 w 8232315"/>
              <a:gd name="connsiteY6" fmla="*/ 853516 h 5943600"/>
              <a:gd name="connsiteX7" fmla="*/ 0 w 8232315"/>
              <a:gd name="connsiteY7" fmla="*/ 482041 h 5943600"/>
              <a:gd name="connsiteX8" fmla="*/ 0 w 8232315"/>
              <a:gd name="connsiteY8" fmla="*/ 0 h 5943600"/>
              <a:gd name="connsiteX0" fmla="*/ 3976 w 8236291"/>
              <a:gd name="connsiteY0" fmla="*/ 0 h 5943600"/>
              <a:gd name="connsiteX1" fmla="*/ 8236291 w 8236291"/>
              <a:gd name="connsiteY1" fmla="*/ 4527 h 5943600"/>
              <a:gd name="connsiteX2" fmla="*/ 8231765 w 8236291"/>
              <a:gd name="connsiteY2" fmla="*/ 5943600 h 5943600"/>
              <a:gd name="connsiteX3" fmla="*/ 3976 w 8236291"/>
              <a:gd name="connsiteY3" fmla="*/ 5943600 h 5943600"/>
              <a:gd name="connsiteX4" fmla="*/ 0 w 8236291"/>
              <a:gd name="connsiteY4" fmla="*/ 1256796 h 5943600"/>
              <a:gd name="connsiteX5" fmla="*/ 9652 w 8236291"/>
              <a:gd name="connsiteY5" fmla="*/ 1246462 h 5943600"/>
              <a:gd name="connsiteX6" fmla="*/ 398114 w 8236291"/>
              <a:gd name="connsiteY6" fmla="*/ 853516 h 5943600"/>
              <a:gd name="connsiteX7" fmla="*/ 3976 w 8236291"/>
              <a:gd name="connsiteY7" fmla="*/ 482041 h 5943600"/>
              <a:gd name="connsiteX8" fmla="*/ 3976 w 8236291"/>
              <a:gd name="connsiteY8" fmla="*/ 0 h 5943600"/>
              <a:gd name="connsiteX0" fmla="*/ 3976 w 8236291"/>
              <a:gd name="connsiteY0" fmla="*/ 0 h 5943600"/>
              <a:gd name="connsiteX1" fmla="*/ 8236291 w 8236291"/>
              <a:gd name="connsiteY1" fmla="*/ 4527 h 5943600"/>
              <a:gd name="connsiteX2" fmla="*/ 8231765 w 8236291"/>
              <a:gd name="connsiteY2" fmla="*/ 5943600 h 5943600"/>
              <a:gd name="connsiteX3" fmla="*/ 3976 w 8236291"/>
              <a:gd name="connsiteY3" fmla="*/ 5943600 h 5943600"/>
              <a:gd name="connsiteX4" fmla="*/ 0 w 8236291"/>
              <a:gd name="connsiteY4" fmla="*/ 1256796 h 5943600"/>
              <a:gd name="connsiteX5" fmla="*/ 9652 w 8236291"/>
              <a:gd name="connsiteY5" fmla="*/ 1246462 h 5943600"/>
              <a:gd name="connsiteX6" fmla="*/ 398114 w 8236291"/>
              <a:gd name="connsiteY6" fmla="*/ 853516 h 5943600"/>
              <a:gd name="connsiteX7" fmla="*/ 12251 w 8236291"/>
              <a:gd name="connsiteY7" fmla="*/ 519279 h 5943600"/>
              <a:gd name="connsiteX8" fmla="*/ 3976 w 8236291"/>
              <a:gd name="connsiteY8" fmla="*/ 0 h 5943600"/>
              <a:gd name="connsiteX0" fmla="*/ 3976 w 8236291"/>
              <a:gd name="connsiteY0" fmla="*/ 0 h 5943600"/>
              <a:gd name="connsiteX1" fmla="*/ 8236291 w 8236291"/>
              <a:gd name="connsiteY1" fmla="*/ 4527 h 5943600"/>
              <a:gd name="connsiteX2" fmla="*/ 8231765 w 8236291"/>
              <a:gd name="connsiteY2" fmla="*/ 5943600 h 5943600"/>
              <a:gd name="connsiteX3" fmla="*/ 3976 w 8236291"/>
              <a:gd name="connsiteY3" fmla="*/ 5943600 h 5943600"/>
              <a:gd name="connsiteX4" fmla="*/ 0 w 8236291"/>
              <a:gd name="connsiteY4" fmla="*/ 1256796 h 5943600"/>
              <a:gd name="connsiteX5" fmla="*/ 9652 w 8236291"/>
              <a:gd name="connsiteY5" fmla="*/ 1246462 h 5943600"/>
              <a:gd name="connsiteX6" fmla="*/ 398114 w 8236291"/>
              <a:gd name="connsiteY6" fmla="*/ 853516 h 5943600"/>
              <a:gd name="connsiteX7" fmla="*/ 3976 w 8236291"/>
              <a:gd name="connsiteY7" fmla="*/ 523417 h 5943600"/>
              <a:gd name="connsiteX8" fmla="*/ 3976 w 8236291"/>
              <a:gd name="connsiteY8" fmla="*/ 0 h 5943600"/>
              <a:gd name="connsiteX0" fmla="*/ 3976 w 8236291"/>
              <a:gd name="connsiteY0" fmla="*/ 0 h 5943600"/>
              <a:gd name="connsiteX1" fmla="*/ 8236291 w 8236291"/>
              <a:gd name="connsiteY1" fmla="*/ 4527 h 5943600"/>
              <a:gd name="connsiteX2" fmla="*/ 8231765 w 8236291"/>
              <a:gd name="connsiteY2" fmla="*/ 5943600 h 5943600"/>
              <a:gd name="connsiteX3" fmla="*/ 3976 w 8236291"/>
              <a:gd name="connsiteY3" fmla="*/ 5943600 h 5943600"/>
              <a:gd name="connsiteX4" fmla="*/ 0 w 8236291"/>
              <a:gd name="connsiteY4" fmla="*/ 1256796 h 5943600"/>
              <a:gd name="connsiteX5" fmla="*/ 9652 w 8236291"/>
              <a:gd name="connsiteY5" fmla="*/ 1246462 h 5943600"/>
              <a:gd name="connsiteX6" fmla="*/ 385701 w 8236291"/>
              <a:gd name="connsiteY6" fmla="*/ 878342 h 5943600"/>
              <a:gd name="connsiteX7" fmla="*/ 3976 w 8236291"/>
              <a:gd name="connsiteY7" fmla="*/ 523417 h 5943600"/>
              <a:gd name="connsiteX8" fmla="*/ 3976 w 8236291"/>
              <a:gd name="connsiteY8" fmla="*/ 0 h 5943600"/>
              <a:gd name="connsiteX0" fmla="*/ 3976 w 8236291"/>
              <a:gd name="connsiteY0" fmla="*/ 0 h 5943600"/>
              <a:gd name="connsiteX1" fmla="*/ 8236291 w 8236291"/>
              <a:gd name="connsiteY1" fmla="*/ 4527 h 5943600"/>
              <a:gd name="connsiteX2" fmla="*/ 8231765 w 8236291"/>
              <a:gd name="connsiteY2" fmla="*/ 5943600 h 5943600"/>
              <a:gd name="connsiteX3" fmla="*/ 3976 w 8236291"/>
              <a:gd name="connsiteY3" fmla="*/ 5943600 h 5943600"/>
              <a:gd name="connsiteX4" fmla="*/ 0 w 8236291"/>
              <a:gd name="connsiteY4" fmla="*/ 1256796 h 5943600"/>
              <a:gd name="connsiteX5" fmla="*/ 9652 w 8236291"/>
              <a:gd name="connsiteY5" fmla="*/ 1246462 h 5943600"/>
              <a:gd name="connsiteX6" fmla="*/ 390464 w 8236291"/>
              <a:gd name="connsiteY6" fmla="*/ 883104 h 5943600"/>
              <a:gd name="connsiteX7" fmla="*/ 3976 w 8236291"/>
              <a:gd name="connsiteY7" fmla="*/ 523417 h 5943600"/>
              <a:gd name="connsiteX8" fmla="*/ 3976 w 8236291"/>
              <a:gd name="connsiteY8" fmla="*/ 0 h 5943600"/>
              <a:gd name="connsiteX0" fmla="*/ 3976 w 8236291"/>
              <a:gd name="connsiteY0" fmla="*/ 0 h 5943600"/>
              <a:gd name="connsiteX1" fmla="*/ 8236291 w 8236291"/>
              <a:gd name="connsiteY1" fmla="*/ 4527 h 5943600"/>
              <a:gd name="connsiteX2" fmla="*/ 8231765 w 8236291"/>
              <a:gd name="connsiteY2" fmla="*/ 5943600 h 5943600"/>
              <a:gd name="connsiteX3" fmla="*/ 3976 w 8236291"/>
              <a:gd name="connsiteY3" fmla="*/ 5943600 h 5943600"/>
              <a:gd name="connsiteX4" fmla="*/ 0 w 8236291"/>
              <a:gd name="connsiteY4" fmla="*/ 1256796 h 5943600"/>
              <a:gd name="connsiteX5" fmla="*/ 9652 w 8236291"/>
              <a:gd name="connsiteY5" fmla="*/ 1246462 h 5943600"/>
              <a:gd name="connsiteX6" fmla="*/ 395226 w 8236291"/>
              <a:gd name="connsiteY6" fmla="*/ 880722 h 5943600"/>
              <a:gd name="connsiteX7" fmla="*/ 3976 w 8236291"/>
              <a:gd name="connsiteY7" fmla="*/ 523417 h 5943600"/>
              <a:gd name="connsiteX8" fmla="*/ 3976 w 8236291"/>
              <a:gd name="connsiteY8" fmla="*/ 0 h 5943600"/>
              <a:gd name="connsiteX0" fmla="*/ 1592 w 8233907"/>
              <a:gd name="connsiteY0" fmla="*/ 0 h 5943600"/>
              <a:gd name="connsiteX1" fmla="*/ 8233907 w 8233907"/>
              <a:gd name="connsiteY1" fmla="*/ 4527 h 5943600"/>
              <a:gd name="connsiteX2" fmla="*/ 8229381 w 8233907"/>
              <a:gd name="connsiteY2" fmla="*/ 5943600 h 5943600"/>
              <a:gd name="connsiteX3" fmla="*/ 1592 w 8233907"/>
              <a:gd name="connsiteY3" fmla="*/ 5943600 h 5943600"/>
              <a:gd name="connsiteX4" fmla="*/ 0 w 8233907"/>
              <a:gd name="connsiteY4" fmla="*/ 1363772 h 5943600"/>
              <a:gd name="connsiteX5" fmla="*/ 7268 w 8233907"/>
              <a:gd name="connsiteY5" fmla="*/ 1246462 h 5943600"/>
              <a:gd name="connsiteX6" fmla="*/ 392842 w 8233907"/>
              <a:gd name="connsiteY6" fmla="*/ 880722 h 5943600"/>
              <a:gd name="connsiteX7" fmla="*/ 1592 w 8233907"/>
              <a:gd name="connsiteY7" fmla="*/ 523417 h 5943600"/>
              <a:gd name="connsiteX8" fmla="*/ 1592 w 8233907"/>
              <a:gd name="connsiteY8" fmla="*/ 0 h 5943600"/>
              <a:gd name="connsiteX0" fmla="*/ 1592 w 8233907"/>
              <a:gd name="connsiteY0" fmla="*/ 0 h 5943600"/>
              <a:gd name="connsiteX1" fmla="*/ 8233907 w 8233907"/>
              <a:gd name="connsiteY1" fmla="*/ 4527 h 5943600"/>
              <a:gd name="connsiteX2" fmla="*/ 8229381 w 8233907"/>
              <a:gd name="connsiteY2" fmla="*/ 5943600 h 5943600"/>
              <a:gd name="connsiteX3" fmla="*/ 1592 w 8233907"/>
              <a:gd name="connsiteY3" fmla="*/ 5943600 h 5943600"/>
              <a:gd name="connsiteX4" fmla="*/ 0 w 8233907"/>
              <a:gd name="connsiteY4" fmla="*/ 1363772 h 5943600"/>
              <a:gd name="connsiteX5" fmla="*/ 4885 w 8233907"/>
              <a:gd name="connsiteY5" fmla="*/ 1353439 h 5943600"/>
              <a:gd name="connsiteX6" fmla="*/ 392842 w 8233907"/>
              <a:gd name="connsiteY6" fmla="*/ 880722 h 5943600"/>
              <a:gd name="connsiteX7" fmla="*/ 1592 w 8233907"/>
              <a:gd name="connsiteY7" fmla="*/ 523417 h 5943600"/>
              <a:gd name="connsiteX8" fmla="*/ 1592 w 8233907"/>
              <a:gd name="connsiteY8" fmla="*/ 0 h 5943600"/>
              <a:gd name="connsiteX0" fmla="*/ 1592 w 8233907"/>
              <a:gd name="connsiteY0" fmla="*/ 0 h 5943600"/>
              <a:gd name="connsiteX1" fmla="*/ 8233907 w 8233907"/>
              <a:gd name="connsiteY1" fmla="*/ 4527 h 5943600"/>
              <a:gd name="connsiteX2" fmla="*/ 8229381 w 8233907"/>
              <a:gd name="connsiteY2" fmla="*/ 5943600 h 5943600"/>
              <a:gd name="connsiteX3" fmla="*/ 1592 w 8233907"/>
              <a:gd name="connsiteY3" fmla="*/ 5943600 h 5943600"/>
              <a:gd name="connsiteX4" fmla="*/ 0 w 8233907"/>
              <a:gd name="connsiteY4" fmla="*/ 1363772 h 5943600"/>
              <a:gd name="connsiteX5" fmla="*/ 4885 w 8233907"/>
              <a:gd name="connsiteY5" fmla="*/ 1353439 h 5943600"/>
              <a:gd name="connsiteX6" fmla="*/ 392842 w 8233907"/>
              <a:gd name="connsiteY6" fmla="*/ 937553 h 5943600"/>
              <a:gd name="connsiteX7" fmla="*/ 1592 w 8233907"/>
              <a:gd name="connsiteY7" fmla="*/ 523417 h 5943600"/>
              <a:gd name="connsiteX8" fmla="*/ 1592 w 8233907"/>
              <a:gd name="connsiteY8" fmla="*/ 0 h 5943600"/>
              <a:gd name="connsiteX0" fmla="*/ 1592 w 8233907"/>
              <a:gd name="connsiteY0" fmla="*/ 0 h 5943600"/>
              <a:gd name="connsiteX1" fmla="*/ 8233907 w 8233907"/>
              <a:gd name="connsiteY1" fmla="*/ 4527 h 5943600"/>
              <a:gd name="connsiteX2" fmla="*/ 8229381 w 8233907"/>
              <a:gd name="connsiteY2" fmla="*/ 5943600 h 5943600"/>
              <a:gd name="connsiteX3" fmla="*/ 1592 w 8233907"/>
              <a:gd name="connsiteY3" fmla="*/ 5943600 h 5943600"/>
              <a:gd name="connsiteX4" fmla="*/ 0 w 8233907"/>
              <a:gd name="connsiteY4" fmla="*/ 1363772 h 5943600"/>
              <a:gd name="connsiteX5" fmla="*/ 4885 w 8233907"/>
              <a:gd name="connsiteY5" fmla="*/ 1353439 h 5943600"/>
              <a:gd name="connsiteX6" fmla="*/ 392842 w 8233907"/>
              <a:gd name="connsiteY6" fmla="*/ 937553 h 5943600"/>
              <a:gd name="connsiteX7" fmla="*/ 1592 w 8233907"/>
              <a:gd name="connsiteY7" fmla="*/ 523417 h 5943600"/>
              <a:gd name="connsiteX8" fmla="*/ 1592 w 8233907"/>
              <a:gd name="connsiteY8" fmla="*/ 0 h 5943600"/>
              <a:gd name="connsiteX0" fmla="*/ 2383 w 8234698"/>
              <a:gd name="connsiteY0" fmla="*/ 0 h 5943600"/>
              <a:gd name="connsiteX1" fmla="*/ 8234698 w 8234698"/>
              <a:gd name="connsiteY1" fmla="*/ 4527 h 5943600"/>
              <a:gd name="connsiteX2" fmla="*/ 8230172 w 8234698"/>
              <a:gd name="connsiteY2" fmla="*/ 5943600 h 5943600"/>
              <a:gd name="connsiteX3" fmla="*/ 2383 w 8234698"/>
              <a:gd name="connsiteY3" fmla="*/ 5943600 h 5943600"/>
              <a:gd name="connsiteX4" fmla="*/ 791 w 8234698"/>
              <a:gd name="connsiteY4" fmla="*/ 1363772 h 5943600"/>
              <a:gd name="connsiteX5" fmla="*/ 5676 w 8234698"/>
              <a:gd name="connsiteY5" fmla="*/ 1353439 h 5943600"/>
              <a:gd name="connsiteX6" fmla="*/ 393633 w 8234698"/>
              <a:gd name="connsiteY6" fmla="*/ 937553 h 5943600"/>
              <a:gd name="connsiteX7" fmla="*/ 0 w 8234698"/>
              <a:gd name="connsiteY7" fmla="*/ 516730 h 5943600"/>
              <a:gd name="connsiteX8" fmla="*/ 2383 w 8234698"/>
              <a:gd name="connsiteY8" fmla="*/ 0 h 5943600"/>
              <a:gd name="connsiteX0" fmla="*/ 229 w 8234927"/>
              <a:gd name="connsiteY0" fmla="*/ 0 h 5946943"/>
              <a:gd name="connsiteX1" fmla="*/ 8234927 w 8234927"/>
              <a:gd name="connsiteY1" fmla="*/ 7870 h 5946943"/>
              <a:gd name="connsiteX2" fmla="*/ 8230401 w 8234927"/>
              <a:gd name="connsiteY2" fmla="*/ 5946943 h 5946943"/>
              <a:gd name="connsiteX3" fmla="*/ 2612 w 8234927"/>
              <a:gd name="connsiteY3" fmla="*/ 5946943 h 5946943"/>
              <a:gd name="connsiteX4" fmla="*/ 1020 w 8234927"/>
              <a:gd name="connsiteY4" fmla="*/ 1367115 h 5946943"/>
              <a:gd name="connsiteX5" fmla="*/ 5905 w 8234927"/>
              <a:gd name="connsiteY5" fmla="*/ 1356782 h 5946943"/>
              <a:gd name="connsiteX6" fmla="*/ 393862 w 8234927"/>
              <a:gd name="connsiteY6" fmla="*/ 940896 h 5946943"/>
              <a:gd name="connsiteX7" fmla="*/ 229 w 8234927"/>
              <a:gd name="connsiteY7" fmla="*/ 520073 h 5946943"/>
              <a:gd name="connsiteX8" fmla="*/ 229 w 8234927"/>
              <a:gd name="connsiteY8" fmla="*/ 0 h 5946943"/>
              <a:gd name="connsiteX0" fmla="*/ 229 w 8234927"/>
              <a:gd name="connsiteY0" fmla="*/ 0 h 5946943"/>
              <a:gd name="connsiteX1" fmla="*/ 8234927 w 8234927"/>
              <a:gd name="connsiteY1" fmla="*/ 7870 h 5946943"/>
              <a:gd name="connsiteX2" fmla="*/ 8230401 w 8234927"/>
              <a:gd name="connsiteY2" fmla="*/ 5946943 h 5946943"/>
              <a:gd name="connsiteX3" fmla="*/ 2612 w 8234927"/>
              <a:gd name="connsiteY3" fmla="*/ 5946943 h 5946943"/>
              <a:gd name="connsiteX4" fmla="*/ 1020 w 8234927"/>
              <a:gd name="connsiteY4" fmla="*/ 1367115 h 5946943"/>
              <a:gd name="connsiteX5" fmla="*/ 5905 w 8234927"/>
              <a:gd name="connsiteY5" fmla="*/ 1356782 h 5946943"/>
              <a:gd name="connsiteX6" fmla="*/ 372414 w 8234927"/>
              <a:gd name="connsiteY6" fmla="*/ 1017785 h 5946943"/>
              <a:gd name="connsiteX7" fmla="*/ 229 w 8234927"/>
              <a:gd name="connsiteY7" fmla="*/ 520073 h 5946943"/>
              <a:gd name="connsiteX8" fmla="*/ 229 w 8234927"/>
              <a:gd name="connsiteY8" fmla="*/ 0 h 5946943"/>
              <a:gd name="connsiteX0" fmla="*/ 229 w 8234927"/>
              <a:gd name="connsiteY0" fmla="*/ 0 h 5946943"/>
              <a:gd name="connsiteX1" fmla="*/ 8234927 w 8234927"/>
              <a:gd name="connsiteY1" fmla="*/ 7870 h 5946943"/>
              <a:gd name="connsiteX2" fmla="*/ 8230401 w 8234927"/>
              <a:gd name="connsiteY2" fmla="*/ 5946943 h 5946943"/>
              <a:gd name="connsiteX3" fmla="*/ 2612 w 8234927"/>
              <a:gd name="connsiteY3" fmla="*/ 5946943 h 5946943"/>
              <a:gd name="connsiteX4" fmla="*/ 1020 w 8234927"/>
              <a:gd name="connsiteY4" fmla="*/ 1367115 h 5946943"/>
              <a:gd name="connsiteX5" fmla="*/ 5905 w 8234927"/>
              <a:gd name="connsiteY5" fmla="*/ 1356782 h 5946943"/>
              <a:gd name="connsiteX6" fmla="*/ 393862 w 8234927"/>
              <a:gd name="connsiteY6" fmla="*/ 940895 h 5946943"/>
              <a:gd name="connsiteX7" fmla="*/ 229 w 8234927"/>
              <a:gd name="connsiteY7" fmla="*/ 520073 h 5946943"/>
              <a:gd name="connsiteX8" fmla="*/ 229 w 8234927"/>
              <a:gd name="connsiteY8" fmla="*/ 0 h 5946943"/>
              <a:gd name="connsiteX0" fmla="*/ 229 w 8234927"/>
              <a:gd name="connsiteY0" fmla="*/ 0 h 6264096"/>
              <a:gd name="connsiteX1" fmla="*/ 8234927 w 8234927"/>
              <a:gd name="connsiteY1" fmla="*/ 7870 h 6264096"/>
              <a:gd name="connsiteX2" fmla="*/ 8230401 w 8234927"/>
              <a:gd name="connsiteY2" fmla="*/ 5946943 h 6264096"/>
              <a:gd name="connsiteX3" fmla="*/ 2612 w 8234927"/>
              <a:gd name="connsiteY3" fmla="*/ 6264096 h 6264096"/>
              <a:gd name="connsiteX4" fmla="*/ 1020 w 8234927"/>
              <a:gd name="connsiteY4" fmla="*/ 1367115 h 6264096"/>
              <a:gd name="connsiteX5" fmla="*/ 5905 w 8234927"/>
              <a:gd name="connsiteY5" fmla="*/ 1356782 h 6264096"/>
              <a:gd name="connsiteX6" fmla="*/ 393862 w 8234927"/>
              <a:gd name="connsiteY6" fmla="*/ 940895 h 6264096"/>
              <a:gd name="connsiteX7" fmla="*/ 229 w 8234927"/>
              <a:gd name="connsiteY7" fmla="*/ 520073 h 6264096"/>
              <a:gd name="connsiteX8" fmla="*/ 229 w 8234927"/>
              <a:gd name="connsiteY8" fmla="*/ 0 h 6264096"/>
              <a:gd name="connsiteX0" fmla="*/ 229 w 8234927"/>
              <a:gd name="connsiteY0" fmla="*/ 0 h 6252769"/>
              <a:gd name="connsiteX1" fmla="*/ 8234927 w 8234927"/>
              <a:gd name="connsiteY1" fmla="*/ 7870 h 6252769"/>
              <a:gd name="connsiteX2" fmla="*/ 8230401 w 8234927"/>
              <a:gd name="connsiteY2" fmla="*/ 5946943 h 6252769"/>
              <a:gd name="connsiteX3" fmla="*/ 2612 w 8234927"/>
              <a:gd name="connsiteY3" fmla="*/ 6252769 h 6252769"/>
              <a:gd name="connsiteX4" fmla="*/ 1020 w 8234927"/>
              <a:gd name="connsiteY4" fmla="*/ 1367115 h 6252769"/>
              <a:gd name="connsiteX5" fmla="*/ 5905 w 8234927"/>
              <a:gd name="connsiteY5" fmla="*/ 1356782 h 6252769"/>
              <a:gd name="connsiteX6" fmla="*/ 393862 w 8234927"/>
              <a:gd name="connsiteY6" fmla="*/ 940895 h 6252769"/>
              <a:gd name="connsiteX7" fmla="*/ 229 w 8234927"/>
              <a:gd name="connsiteY7" fmla="*/ 520073 h 6252769"/>
              <a:gd name="connsiteX8" fmla="*/ 229 w 8234927"/>
              <a:gd name="connsiteY8" fmla="*/ 0 h 6252769"/>
              <a:gd name="connsiteX0" fmla="*/ 229 w 8234927"/>
              <a:gd name="connsiteY0" fmla="*/ 0 h 6264096"/>
              <a:gd name="connsiteX1" fmla="*/ 8234927 w 8234927"/>
              <a:gd name="connsiteY1" fmla="*/ 7870 h 6264096"/>
              <a:gd name="connsiteX2" fmla="*/ 8230401 w 8234927"/>
              <a:gd name="connsiteY2" fmla="*/ 5946943 h 6264096"/>
              <a:gd name="connsiteX3" fmla="*/ 2612 w 8234927"/>
              <a:gd name="connsiteY3" fmla="*/ 6264096 h 6264096"/>
              <a:gd name="connsiteX4" fmla="*/ 1020 w 8234927"/>
              <a:gd name="connsiteY4" fmla="*/ 1367115 h 6264096"/>
              <a:gd name="connsiteX5" fmla="*/ 5905 w 8234927"/>
              <a:gd name="connsiteY5" fmla="*/ 1356782 h 6264096"/>
              <a:gd name="connsiteX6" fmla="*/ 393862 w 8234927"/>
              <a:gd name="connsiteY6" fmla="*/ 940895 h 6264096"/>
              <a:gd name="connsiteX7" fmla="*/ 229 w 8234927"/>
              <a:gd name="connsiteY7" fmla="*/ 520073 h 6264096"/>
              <a:gd name="connsiteX8" fmla="*/ 229 w 8234927"/>
              <a:gd name="connsiteY8" fmla="*/ 0 h 6264096"/>
              <a:gd name="connsiteX0" fmla="*/ 229 w 8472715"/>
              <a:gd name="connsiteY0" fmla="*/ 0 h 6286751"/>
              <a:gd name="connsiteX1" fmla="*/ 8234927 w 8472715"/>
              <a:gd name="connsiteY1" fmla="*/ 7870 h 6286751"/>
              <a:gd name="connsiteX2" fmla="*/ 8472708 w 8472715"/>
              <a:gd name="connsiteY2" fmla="*/ 6286751 h 6286751"/>
              <a:gd name="connsiteX3" fmla="*/ 2612 w 8472715"/>
              <a:gd name="connsiteY3" fmla="*/ 6264096 h 6286751"/>
              <a:gd name="connsiteX4" fmla="*/ 1020 w 8472715"/>
              <a:gd name="connsiteY4" fmla="*/ 1367115 h 6286751"/>
              <a:gd name="connsiteX5" fmla="*/ 5905 w 8472715"/>
              <a:gd name="connsiteY5" fmla="*/ 1356782 h 6286751"/>
              <a:gd name="connsiteX6" fmla="*/ 393862 w 8472715"/>
              <a:gd name="connsiteY6" fmla="*/ 940895 h 6286751"/>
              <a:gd name="connsiteX7" fmla="*/ 229 w 8472715"/>
              <a:gd name="connsiteY7" fmla="*/ 520073 h 6286751"/>
              <a:gd name="connsiteX8" fmla="*/ 229 w 8472715"/>
              <a:gd name="connsiteY8" fmla="*/ 0 h 6286751"/>
              <a:gd name="connsiteX0" fmla="*/ 229 w 8456562"/>
              <a:gd name="connsiteY0" fmla="*/ 0 h 6275424"/>
              <a:gd name="connsiteX1" fmla="*/ 8234927 w 8456562"/>
              <a:gd name="connsiteY1" fmla="*/ 7870 h 6275424"/>
              <a:gd name="connsiteX2" fmla="*/ 8456555 w 8456562"/>
              <a:gd name="connsiteY2" fmla="*/ 6275424 h 6275424"/>
              <a:gd name="connsiteX3" fmla="*/ 2612 w 8456562"/>
              <a:gd name="connsiteY3" fmla="*/ 6264096 h 6275424"/>
              <a:gd name="connsiteX4" fmla="*/ 1020 w 8456562"/>
              <a:gd name="connsiteY4" fmla="*/ 1367115 h 6275424"/>
              <a:gd name="connsiteX5" fmla="*/ 5905 w 8456562"/>
              <a:gd name="connsiteY5" fmla="*/ 1356782 h 6275424"/>
              <a:gd name="connsiteX6" fmla="*/ 393862 w 8456562"/>
              <a:gd name="connsiteY6" fmla="*/ 940895 h 6275424"/>
              <a:gd name="connsiteX7" fmla="*/ 229 w 8456562"/>
              <a:gd name="connsiteY7" fmla="*/ 520073 h 6275424"/>
              <a:gd name="connsiteX8" fmla="*/ 229 w 8456562"/>
              <a:gd name="connsiteY8" fmla="*/ 0 h 6275424"/>
              <a:gd name="connsiteX0" fmla="*/ 229 w 8456562"/>
              <a:gd name="connsiteY0" fmla="*/ 0 h 6264096"/>
              <a:gd name="connsiteX1" fmla="*/ 8234927 w 8456562"/>
              <a:gd name="connsiteY1" fmla="*/ 7870 h 6264096"/>
              <a:gd name="connsiteX2" fmla="*/ 8456555 w 8456562"/>
              <a:gd name="connsiteY2" fmla="*/ 6241443 h 6264096"/>
              <a:gd name="connsiteX3" fmla="*/ 2612 w 8456562"/>
              <a:gd name="connsiteY3" fmla="*/ 6264096 h 6264096"/>
              <a:gd name="connsiteX4" fmla="*/ 1020 w 8456562"/>
              <a:gd name="connsiteY4" fmla="*/ 1367115 h 6264096"/>
              <a:gd name="connsiteX5" fmla="*/ 5905 w 8456562"/>
              <a:gd name="connsiteY5" fmla="*/ 1356782 h 6264096"/>
              <a:gd name="connsiteX6" fmla="*/ 393862 w 8456562"/>
              <a:gd name="connsiteY6" fmla="*/ 940895 h 6264096"/>
              <a:gd name="connsiteX7" fmla="*/ 229 w 8456562"/>
              <a:gd name="connsiteY7" fmla="*/ 520073 h 6264096"/>
              <a:gd name="connsiteX8" fmla="*/ 229 w 8456562"/>
              <a:gd name="connsiteY8" fmla="*/ 0 h 6264096"/>
              <a:gd name="connsiteX0" fmla="*/ 229 w 8456562"/>
              <a:gd name="connsiteY0" fmla="*/ 0 h 6264098"/>
              <a:gd name="connsiteX1" fmla="*/ 8234927 w 8456562"/>
              <a:gd name="connsiteY1" fmla="*/ 7870 h 6264098"/>
              <a:gd name="connsiteX2" fmla="*/ 8456555 w 8456562"/>
              <a:gd name="connsiteY2" fmla="*/ 6264098 h 6264098"/>
              <a:gd name="connsiteX3" fmla="*/ 2612 w 8456562"/>
              <a:gd name="connsiteY3" fmla="*/ 6264096 h 6264098"/>
              <a:gd name="connsiteX4" fmla="*/ 1020 w 8456562"/>
              <a:gd name="connsiteY4" fmla="*/ 1367115 h 6264098"/>
              <a:gd name="connsiteX5" fmla="*/ 5905 w 8456562"/>
              <a:gd name="connsiteY5" fmla="*/ 1356782 h 6264098"/>
              <a:gd name="connsiteX6" fmla="*/ 393862 w 8456562"/>
              <a:gd name="connsiteY6" fmla="*/ 940895 h 6264098"/>
              <a:gd name="connsiteX7" fmla="*/ 229 w 8456562"/>
              <a:gd name="connsiteY7" fmla="*/ 520073 h 6264098"/>
              <a:gd name="connsiteX8" fmla="*/ 229 w 8456562"/>
              <a:gd name="connsiteY8" fmla="*/ 0 h 6264098"/>
              <a:gd name="connsiteX0" fmla="*/ 229 w 8493388"/>
              <a:gd name="connsiteY0" fmla="*/ 0 h 6264098"/>
              <a:gd name="connsiteX1" fmla="*/ 8493388 w 8493388"/>
              <a:gd name="connsiteY1" fmla="*/ 7869 h 6264098"/>
              <a:gd name="connsiteX2" fmla="*/ 8456555 w 8493388"/>
              <a:gd name="connsiteY2" fmla="*/ 6264098 h 6264098"/>
              <a:gd name="connsiteX3" fmla="*/ 2612 w 8493388"/>
              <a:gd name="connsiteY3" fmla="*/ 6264096 h 6264098"/>
              <a:gd name="connsiteX4" fmla="*/ 1020 w 8493388"/>
              <a:gd name="connsiteY4" fmla="*/ 1367115 h 6264098"/>
              <a:gd name="connsiteX5" fmla="*/ 5905 w 8493388"/>
              <a:gd name="connsiteY5" fmla="*/ 1356782 h 6264098"/>
              <a:gd name="connsiteX6" fmla="*/ 393862 w 8493388"/>
              <a:gd name="connsiteY6" fmla="*/ 940895 h 6264098"/>
              <a:gd name="connsiteX7" fmla="*/ 229 w 8493388"/>
              <a:gd name="connsiteY7" fmla="*/ 520073 h 6264098"/>
              <a:gd name="connsiteX8" fmla="*/ 229 w 8493388"/>
              <a:gd name="connsiteY8" fmla="*/ 0 h 6264098"/>
              <a:gd name="connsiteX0" fmla="*/ 229 w 8485311"/>
              <a:gd name="connsiteY0" fmla="*/ 3458 h 6267556"/>
              <a:gd name="connsiteX1" fmla="*/ 8485311 w 8485311"/>
              <a:gd name="connsiteY1" fmla="*/ 0 h 6267556"/>
              <a:gd name="connsiteX2" fmla="*/ 8456555 w 8485311"/>
              <a:gd name="connsiteY2" fmla="*/ 6267556 h 6267556"/>
              <a:gd name="connsiteX3" fmla="*/ 2612 w 8485311"/>
              <a:gd name="connsiteY3" fmla="*/ 6267554 h 6267556"/>
              <a:gd name="connsiteX4" fmla="*/ 1020 w 8485311"/>
              <a:gd name="connsiteY4" fmla="*/ 1370573 h 6267556"/>
              <a:gd name="connsiteX5" fmla="*/ 5905 w 8485311"/>
              <a:gd name="connsiteY5" fmla="*/ 1360240 h 6267556"/>
              <a:gd name="connsiteX6" fmla="*/ 393862 w 8485311"/>
              <a:gd name="connsiteY6" fmla="*/ 944353 h 6267556"/>
              <a:gd name="connsiteX7" fmla="*/ 229 w 8485311"/>
              <a:gd name="connsiteY7" fmla="*/ 523531 h 6267556"/>
              <a:gd name="connsiteX8" fmla="*/ 229 w 8485311"/>
              <a:gd name="connsiteY8" fmla="*/ 3458 h 6267556"/>
              <a:gd name="connsiteX0" fmla="*/ 229 w 8485311"/>
              <a:gd name="connsiteY0" fmla="*/ 3458 h 6267556"/>
              <a:gd name="connsiteX1" fmla="*/ 8485311 w 8485311"/>
              <a:gd name="connsiteY1" fmla="*/ 0 h 6267556"/>
              <a:gd name="connsiteX2" fmla="*/ 8464632 w 8485311"/>
              <a:gd name="connsiteY2" fmla="*/ 6267556 h 6267556"/>
              <a:gd name="connsiteX3" fmla="*/ 2612 w 8485311"/>
              <a:gd name="connsiteY3" fmla="*/ 6267554 h 6267556"/>
              <a:gd name="connsiteX4" fmla="*/ 1020 w 8485311"/>
              <a:gd name="connsiteY4" fmla="*/ 1370573 h 6267556"/>
              <a:gd name="connsiteX5" fmla="*/ 5905 w 8485311"/>
              <a:gd name="connsiteY5" fmla="*/ 1360240 h 6267556"/>
              <a:gd name="connsiteX6" fmla="*/ 393862 w 8485311"/>
              <a:gd name="connsiteY6" fmla="*/ 944353 h 6267556"/>
              <a:gd name="connsiteX7" fmla="*/ 229 w 8485311"/>
              <a:gd name="connsiteY7" fmla="*/ 523531 h 6267556"/>
              <a:gd name="connsiteX8" fmla="*/ 229 w 8485311"/>
              <a:gd name="connsiteY8" fmla="*/ 3458 h 6267556"/>
              <a:gd name="connsiteX0" fmla="*/ 229 w 8489089"/>
              <a:gd name="connsiteY0" fmla="*/ 3458 h 6267556"/>
              <a:gd name="connsiteX1" fmla="*/ 8485311 w 8489089"/>
              <a:gd name="connsiteY1" fmla="*/ 0 h 6267556"/>
              <a:gd name="connsiteX2" fmla="*/ 8488863 w 8489089"/>
              <a:gd name="connsiteY2" fmla="*/ 6267556 h 6267556"/>
              <a:gd name="connsiteX3" fmla="*/ 2612 w 8489089"/>
              <a:gd name="connsiteY3" fmla="*/ 6267554 h 6267556"/>
              <a:gd name="connsiteX4" fmla="*/ 1020 w 8489089"/>
              <a:gd name="connsiteY4" fmla="*/ 1370573 h 6267556"/>
              <a:gd name="connsiteX5" fmla="*/ 5905 w 8489089"/>
              <a:gd name="connsiteY5" fmla="*/ 1360240 h 6267556"/>
              <a:gd name="connsiteX6" fmla="*/ 393862 w 8489089"/>
              <a:gd name="connsiteY6" fmla="*/ 944353 h 6267556"/>
              <a:gd name="connsiteX7" fmla="*/ 229 w 8489089"/>
              <a:gd name="connsiteY7" fmla="*/ 523531 h 6267556"/>
              <a:gd name="connsiteX8" fmla="*/ 229 w 8489089"/>
              <a:gd name="connsiteY8" fmla="*/ 3458 h 6267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89089" h="6267556">
                <a:moveTo>
                  <a:pt x="229" y="3458"/>
                </a:moveTo>
                <a:lnTo>
                  <a:pt x="8485311" y="0"/>
                </a:lnTo>
                <a:cubicBezTo>
                  <a:pt x="8483802" y="1979691"/>
                  <a:pt x="8490372" y="4287865"/>
                  <a:pt x="8488863" y="6267556"/>
                </a:cubicBezTo>
                <a:lnTo>
                  <a:pt x="2612" y="6267554"/>
                </a:lnTo>
                <a:cubicBezTo>
                  <a:pt x="1287" y="4705286"/>
                  <a:pt x="2345" y="2932841"/>
                  <a:pt x="1020" y="1370573"/>
                </a:cubicBezTo>
                <a:cubicBezTo>
                  <a:pt x="4986" y="1368454"/>
                  <a:pt x="1939" y="1362359"/>
                  <a:pt x="5905" y="1360240"/>
                </a:cubicBezTo>
                <a:lnTo>
                  <a:pt x="393862" y="944353"/>
                </a:lnTo>
                <a:lnTo>
                  <a:pt x="229" y="523531"/>
                </a:lnTo>
                <a:cubicBezTo>
                  <a:pt x="1023" y="351288"/>
                  <a:pt x="-565" y="175701"/>
                  <a:pt x="229" y="3458"/>
                </a:cubicBezTo>
                <a:close/>
              </a:path>
            </a:pathLst>
          </a:custGeom>
          <a:solidFill>
            <a:srgbClr val="6B1E74">
              <a:alpha val="85098"/>
            </a:srgbClr>
          </a:solidFill>
        </p:spPr>
        <p:txBody>
          <a:bodyPr tIns="640080" rIns="5607339">
            <a:normAutofit/>
          </a:bodyPr>
          <a:lstStyle>
            <a:lvl1pPr marL="609493" indent="0">
              <a:spcBef>
                <a:spcPts val="0"/>
              </a:spcBef>
              <a:spcAft>
                <a:spcPts val="0"/>
              </a:spcAft>
              <a:defRPr sz="3500">
                <a:solidFill>
                  <a:schemeClr val="bg1"/>
                </a:solidFill>
              </a:defRPr>
            </a:lvl1pPr>
            <a:lvl2pPr marL="679332" indent="0">
              <a:spcBef>
                <a:spcPts val="1600"/>
              </a:spcBef>
              <a:spcAft>
                <a:spcPts val="0"/>
              </a:spcAft>
              <a:buClrTx/>
              <a:buFont typeface="Arial" panose="020B0604020202020204" pitchFamily="34" charset="0"/>
              <a:buNone/>
              <a:defRPr sz="2500">
                <a:solidFill>
                  <a:schemeClr val="bg1"/>
                </a:solidFill>
              </a:defRPr>
            </a:lvl2pPr>
            <a:lvl3pPr marL="1218987" indent="0">
              <a:buClrTx/>
              <a:buNone/>
              <a:defRPr>
                <a:solidFill>
                  <a:schemeClr val="bg1"/>
                </a:solidFill>
              </a:defRPr>
            </a:lvl3pPr>
            <a:lvl4pPr marL="1828480" indent="0">
              <a:buClrTx/>
              <a:buNone/>
              <a:defRPr>
                <a:solidFill>
                  <a:schemeClr val="bg1"/>
                </a:solidFill>
              </a:defRPr>
            </a:lvl4pPr>
            <a:lvl5pPr>
              <a:buClrTx/>
              <a:defRPr>
                <a:solidFill>
                  <a:schemeClr val="bg1"/>
                </a:solidFill>
              </a:defRPr>
            </a:lvl5pPr>
          </a:lstStyle>
          <a:p>
            <a:pPr lvl="0"/>
            <a:r>
              <a:rPr lang="en-US" smtClean="0"/>
              <a:t>Click to edit Master text styles</a:t>
            </a:r>
          </a:p>
        </p:txBody>
      </p:sp>
      <p:sp>
        <p:nvSpPr>
          <p:cNvPr id="5" name="TextBox 4"/>
          <p:cNvSpPr txBox="1"/>
          <p:nvPr/>
        </p:nvSpPr>
        <p:spPr>
          <a:xfrm>
            <a:off x="4470401" y="3257642"/>
            <a:ext cx="3251200" cy="353921"/>
          </a:xfrm>
          <a:prstGeom prst="rect">
            <a:avLst/>
          </a:prstGeom>
          <a:noFill/>
        </p:spPr>
        <p:txBody>
          <a:bodyPr wrap="square" lIns="121899" tIns="60949" rIns="0" bIns="60949" rtlCol="0">
            <a:spAutoFit/>
          </a:bodyPr>
          <a:lstStyle/>
          <a:p>
            <a:pPr algn="r"/>
            <a:fld id="{06A1CE1E-EEE2-4BE3-B29A-FAF704E88098}" type="slidenum">
              <a:rPr lang="en-US" sz="1500" smtClean="0">
                <a:solidFill>
                  <a:schemeClr val="accent5"/>
                </a:solidFill>
                <a:latin typeface="KievitPro-light"/>
                <a:cs typeface="KievitPro-light"/>
              </a:rPr>
              <a:pPr algn="r"/>
              <a:t>‹#›</a:t>
            </a:fld>
            <a:endParaRPr lang="en-US" sz="1500" dirty="0">
              <a:solidFill>
                <a:schemeClr val="accent5"/>
              </a:solidFill>
              <a:latin typeface="KievitPro-light"/>
              <a:cs typeface="KievitPro-light"/>
            </a:endParaRPr>
          </a:p>
        </p:txBody>
      </p:sp>
      <p:sp>
        <p:nvSpPr>
          <p:cNvPr id="7" name="TextBox 6"/>
          <p:cNvSpPr txBox="1"/>
          <p:nvPr/>
        </p:nvSpPr>
        <p:spPr>
          <a:xfrm>
            <a:off x="8483482" y="6400801"/>
            <a:ext cx="3251200" cy="353921"/>
          </a:xfrm>
          <a:prstGeom prst="rect">
            <a:avLst/>
          </a:prstGeom>
          <a:noFill/>
        </p:spPr>
        <p:txBody>
          <a:bodyPr wrap="square" lIns="121899" tIns="60949" rIns="0" bIns="60949" rtlCol="0">
            <a:spAutoFit/>
          </a:bodyPr>
          <a:lstStyle/>
          <a:p>
            <a:pPr algn="r"/>
            <a:fld id="{06A1CE1E-EEE2-4BE3-B29A-FAF704E88098}" type="slidenum">
              <a:rPr lang="en-US" sz="1500" smtClean="0">
                <a:solidFill>
                  <a:schemeClr val="accent5"/>
                </a:solidFill>
                <a:latin typeface="KievitPro-light"/>
                <a:cs typeface="KievitPro-light"/>
              </a:rPr>
              <a:pPr algn="r"/>
              <a:t>‹#›</a:t>
            </a:fld>
            <a:endParaRPr lang="en-US" sz="1500" dirty="0">
              <a:solidFill>
                <a:schemeClr val="accent5"/>
              </a:solidFill>
              <a:latin typeface="KievitPro-light"/>
              <a:cs typeface="KievitPro-light"/>
            </a:endParaRPr>
          </a:p>
        </p:txBody>
      </p:sp>
    </p:spTree>
    <p:extLst>
      <p:ext uri="{BB962C8B-B14F-4D97-AF65-F5344CB8AC3E}">
        <p14:creationId xmlns:p14="http://schemas.microsoft.com/office/powerpoint/2010/main" val="5365486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arter Screen Blue">
    <p:spTree>
      <p:nvGrpSpPr>
        <p:cNvPr id="1" name=""/>
        <p:cNvGrpSpPr/>
        <p:nvPr/>
      </p:nvGrpSpPr>
      <p:grpSpPr>
        <a:xfrm>
          <a:off x="0" y="0"/>
          <a:ext cx="0" cy="0"/>
          <a:chOff x="0" y="0"/>
          <a:chExt cx="0" cy="0"/>
        </a:xfrm>
      </p:grpSpPr>
      <p:sp>
        <p:nvSpPr>
          <p:cNvPr id="8" name="Picture Placeholder 3"/>
          <p:cNvSpPr>
            <a:spLocks noGrp="1"/>
          </p:cNvSpPr>
          <p:nvPr>
            <p:ph type="pic" sz="quarter" idx="12"/>
          </p:nvPr>
        </p:nvSpPr>
        <p:spPr>
          <a:xfrm>
            <a:off x="457319" y="457200"/>
            <a:ext cx="11277489" cy="5943600"/>
          </a:xfrm>
          <a:custGeom>
            <a:avLst/>
            <a:gdLst>
              <a:gd name="connsiteX0" fmla="*/ 1 w 11274552"/>
              <a:gd name="connsiteY0" fmla="*/ 487365 h 5943600"/>
              <a:gd name="connsiteX1" fmla="*/ 1 w 11274552"/>
              <a:gd name="connsiteY1" fmla="*/ 1303659 h 5943600"/>
              <a:gd name="connsiteX2" fmla="*/ 525381 w 11274552"/>
              <a:gd name="connsiteY2" fmla="*/ 901228 h 5943600"/>
              <a:gd name="connsiteX3" fmla="*/ 1 w 11274552"/>
              <a:gd name="connsiteY3" fmla="*/ 487365 h 5943600"/>
              <a:gd name="connsiteX4" fmla="*/ 0 w 11274552"/>
              <a:gd name="connsiteY4" fmla="*/ 0 h 5943600"/>
              <a:gd name="connsiteX5" fmla="*/ 11274552 w 11274552"/>
              <a:gd name="connsiteY5" fmla="*/ 0 h 5943600"/>
              <a:gd name="connsiteX6" fmla="*/ 11274552 w 11274552"/>
              <a:gd name="connsiteY6" fmla="*/ 5943600 h 5943600"/>
              <a:gd name="connsiteX7" fmla="*/ 0 w 11274552"/>
              <a:gd name="connsiteY7" fmla="*/ 5943600 h 5943600"/>
              <a:gd name="connsiteX8" fmla="*/ 0 w 11274552"/>
              <a:gd name="connsiteY8" fmla="*/ 0 h 5943600"/>
              <a:gd name="connsiteX0" fmla="*/ 1 w 11274552"/>
              <a:gd name="connsiteY0" fmla="*/ 487365 h 5943600"/>
              <a:gd name="connsiteX1" fmla="*/ 1 w 11274552"/>
              <a:gd name="connsiteY1" fmla="*/ 1303659 h 5943600"/>
              <a:gd name="connsiteX2" fmla="*/ 525381 w 11274552"/>
              <a:gd name="connsiteY2" fmla="*/ 889798 h 5943600"/>
              <a:gd name="connsiteX3" fmla="*/ 1 w 11274552"/>
              <a:gd name="connsiteY3" fmla="*/ 487365 h 5943600"/>
              <a:gd name="connsiteX4" fmla="*/ 0 w 11274552"/>
              <a:gd name="connsiteY4" fmla="*/ 0 h 5943600"/>
              <a:gd name="connsiteX5" fmla="*/ 11274552 w 11274552"/>
              <a:gd name="connsiteY5" fmla="*/ 0 h 5943600"/>
              <a:gd name="connsiteX6" fmla="*/ 11274552 w 11274552"/>
              <a:gd name="connsiteY6" fmla="*/ 5943600 h 5943600"/>
              <a:gd name="connsiteX7" fmla="*/ 0 w 11274552"/>
              <a:gd name="connsiteY7" fmla="*/ 5943600 h 5943600"/>
              <a:gd name="connsiteX8" fmla="*/ 0 w 11274552"/>
              <a:gd name="connsiteY8" fmla="*/ 0 h 594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74552" h="5943600">
                <a:moveTo>
                  <a:pt x="1" y="487365"/>
                </a:moveTo>
                <a:lnTo>
                  <a:pt x="1" y="1303659"/>
                </a:lnTo>
                <a:lnTo>
                  <a:pt x="525381" y="889798"/>
                </a:lnTo>
                <a:lnTo>
                  <a:pt x="1" y="487365"/>
                </a:lnTo>
                <a:close/>
                <a:moveTo>
                  <a:pt x="0" y="0"/>
                </a:moveTo>
                <a:lnTo>
                  <a:pt x="11274552" y="0"/>
                </a:lnTo>
                <a:lnTo>
                  <a:pt x="11274552" y="5943600"/>
                </a:lnTo>
                <a:lnTo>
                  <a:pt x="0" y="5943600"/>
                </a:lnTo>
                <a:lnTo>
                  <a:pt x="0" y="0"/>
                </a:lnTo>
                <a:close/>
              </a:path>
            </a:pathLst>
          </a:custGeom>
        </p:spPr>
        <p:txBody>
          <a:bodyPr/>
          <a:lstStyle/>
          <a:p>
            <a:r>
              <a:rPr lang="en-US" smtClean="0"/>
              <a:t>Click icon to add picture</a:t>
            </a:r>
            <a:endParaRPr lang="en-US" dirty="0"/>
          </a:p>
        </p:txBody>
      </p:sp>
      <p:sp>
        <p:nvSpPr>
          <p:cNvPr id="13" name="Text Placeholder 2"/>
          <p:cNvSpPr>
            <a:spLocks noGrp="1"/>
          </p:cNvSpPr>
          <p:nvPr>
            <p:ph type="body" sz="quarter" idx="11"/>
          </p:nvPr>
        </p:nvSpPr>
        <p:spPr>
          <a:xfrm>
            <a:off x="457319" y="457201"/>
            <a:ext cx="4407089" cy="4023361"/>
          </a:xfrm>
          <a:custGeom>
            <a:avLst/>
            <a:gdLst>
              <a:gd name="connsiteX0" fmla="*/ 9525 w 3941444"/>
              <a:gd name="connsiteY0" fmla="*/ 0 h 5943600"/>
              <a:gd name="connsiteX1" fmla="*/ 3941444 w 3941444"/>
              <a:gd name="connsiteY1" fmla="*/ 0 h 5943600"/>
              <a:gd name="connsiteX2" fmla="*/ 3941444 w 3941444"/>
              <a:gd name="connsiteY2" fmla="*/ 5943600 h 5943600"/>
              <a:gd name="connsiteX3" fmla="*/ 0 w 3941444"/>
              <a:gd name="connsiteY3" fmla="*/ 3486150 h 5943600"/>
              <a:gd name="connsiteX4" fmla="*/ 9525 w 3941444"/>
              <a:gd name="connsiteY4" fmla="*/ 1224991 h 5943600"/>
              <a:gd name="connsiteX5" fmla="*/ 403663 w 3941444"/>
              <a:gd name="connsiteY5" fmla="*/ 853516 h 5943600"/>
              <a:gd name="connsiteX6" fmla="*/ 9525 w 3941444"/>
              <a:gd name="connsiteY6" fmla="*/ 482041 h 5943600"/>
              <a:gd name="connsiteX7" fmla="*/ 9525 w 3941444"/>
              <a:gd name="connsiteY7" fmla="*/ 0 h 5943600"/>
              <a:gd name="connsiteX0" fmla="*/ 0 w 3931919"/>
              <a:gd name="connsiteY0" fmla="*/ 0 h 5943600"/>
              <a:gd name="connsiteX1" fmla="*/ 3931919 w 3931919"/>
              <a:gd name="connsiteY1" fmla="*/ 0 h 5943600"/>
              <a:gd name="connsiteX2" fmla="*/ 3931919 w 3931919"/>
              <a:gd name="connsiteY2" fmla="*/ 5943600 h 5943600"/>
              <a:gd name="connsiteX3" fmla="*/ 0 w 3931919"/>
              <a:gd name="connsiteY3" fmla="*/ 3476625 h 5943600"/>
              <a:gd name="connsiteX4" fmla="*/ 0 w 3931919"/>
              <a:gd name="connsiteY4" fmla="*/ 1224991 h 5943600"/>
              <a:gd name="connsiteX5" fmla="*/ 394138 w 3931919"/>
              <a:gd name="connsiteY5" fmla="*/ 853516 h 5943600"/>
              <a:gd name="connsiteX6" fmla="*/ 0 w 3931919"/>
              <a:gd name="connsiteY6" fmla="*/ 482041 h 5943600"/>
              <a:gd name="connsiteX7" fmla="*/ 0 w 3931919"/>
              <a:gd name="connsiteY7" fmla="*/ 0 h 5943600"/>
              <a:gd name="connsiteX0" fmla="*/ 0 w 3941444"/>
              <a:gd name="connsiteY0" fmla="*/ 0 h 3476625"/>
              <a:gd name="connsiteX1" fmla="*/ 3931919 w 3941444"/>
              <a:gd name="connsiteY1" fmla="*/ 0 h 3476625"/>
              <a:gd name="connsiteX2" fmla="*/ 3941444 w 3941444"/>
              <a:gd name="connsiteY2" fmla="*/ 3467100 h 3476625"/>
              <a:gd name="connsiteX3" fmla="*/ 0 w 3941444"/>
              <a:gd name="connsiteY3" fmla="*/ 3476625 h 3476625"/>
              <a:gd name="connsiteX4" fmla="*/ 0 w 3941444"/>
              <a:gd name="connsiteY4" fmla="*/ 1224991 h 3476625"/>
              <a:gd name="connsiteX5" fmla="*/ 394138 w 3941444"/>
              <a:gd name="connsiteY5" fmla="*/ 853516 h 3476625"/>
              <a:gd name="connsiteX6" fmla="*/ 0 w 3941444"/>
              <a:gd name="connsiteY6" fmla="*/ 482041 h 3476625"/>
              <a:gd name="connsiteX7" fmla="*/ 0 w 3941444"/>
              <a:gd name="connsiteY7" fmla="*/ 0 h 3476625"/>
              <a:gd name="connsiteX0" fmla="*/ 0 w 3931919"/>
              <a:gd name="connsiteY0" fmla="*/ 0 h 3476625"/>
              <a:gd name="connsiteX1" fmla="*/ 3931919 w 3931919"/>
              <a:gd name="connsiteY1" fmla="*/ 0 h 3476625"/>
              <a:gd name="connsiteX2" fmla="*/ 3922394 w 3931919"/>
              <a:gd name="connsiteY2" fmla="*/ 3467100 h 3476625"/>
              <a:gd name="connsiteX3" fmla="*/ 0 w 3931919"/>
              <a:gd name="connsiteY3" fmla="*/ 3476625 h 3476625"/>
              <a:gd name="connsiteX4" fmla="*/ 0 w 3931919"/>
              <a:gd name="connsiteY4" fmla="*/ 1224991 h 3476625"/>
              <a:gd name="connsiteX5" fmla="*/ 394138 w 3931919"/>
              <a:gd name="connsiteY5" fmla="*/ 853516 h 3476625"/>
              <a:gd name="connsiteX6" fmla="*/ 0 w 3931919"/>
              <a:gd name="connsiteY6" fmla="*/ 482041 h 3476625"/>
              <a:gd name="connsiteX7" fmla="*/ 0 w 3931919"/>
              <a:gd name="connsiteY7" fmla="*/ 0 h 3476625"/>
              <a:gd name="connsiteX0" fmla="*/ 0 w 3931919"/>
              <a:gd name="connsiteY0" fmla="*/ 0 h 3476625"/>
              <a:gd name="connsiteX1" fmla="*/ 3931919 w 3931919"/>
              <a:gd name="connsiteY1" fmla="*/ 0 h 3476625"/>
              <a:gd name="connsiteX2" fmla="*/ 3922394 w 3931919"/>
              <a:gd name="connsiteY2" fmla="*/ 3476625 h 3476625"/>
              <a:gd name="connsiteX3" fmla="*/ 0 w 3931919"/>
              <a:gd name="connsiteY3" fmla="*/ 3476625 h 3476625"/>
              <a:gd name="connsiteX4" fmla="*/ 0 w 3931919"/>
              <a:gd name="connsiteY4" fmla="*/ 1224991 h 3476625"/>
              <a:gd name="connsiteX5" fmla="*/ 394138 w 3931919"/>
              <a:gd name="connsiteY5" fmla="*/ 853516 h 3476625"/>
              <a:gd name="connsiteX6" fmla="*/ 0 w 3931919"/>
              <a:gd name="connsiteY6" fmla="*/ 482041 h 3476625"/>
              <a:gd name="connsiteX7" fmla="*/ 0 w 3931919"/>
              <a:gd name="connsiteY7" fmla="*/ 0 h 3476625"/>
              <a:gd name="connsiteX0" fmla="*/ 0 w 3931919"/>
              <a:gd name="connsiteY0" fmla="*/ 0 h 3476625"/>
              <a:gd name="connsiteX1" fmla="*/ 3931919 w 3931919"/>
              <a:gd name="connsiteY1" fmla="*/ 0 h 3476625"/>
              <a:gd name="connsiteX2" fmla="*/ 3931919 w 3931919"/>
              <a:gd name="connsiteY2" fmla="*/ 3476625 h 3476625"/>
              <a:gd name="connsiteX3" fmla="*/ 0 w 3931919"/>
              <a:gd name="connsiteY3" fmla="*/ 3476625 h 3476625"/>
              <a:gd name="connsiteX4" fmla="*/ 0 w 3931919"/>
              <a:gd name="connsiteY4" fmla="*/ 1224991 h 3476625"/>
              <a:gd name="connsiteX5" fmla="*/ 394138 w 3931919"/>
              <a:gd name="connsiteY5" fmla="*/ 853516 h 3476625"/>
              <a:gd name="connsiteX6" fmla="*/ 0 w 3931919"/>
              <a:gd name="connsiteY6" fmla="*/ 482041 h 3476625"/>
              <a:gd name="connsiteX7" fmla="*/ 0 w 3931919"/>
              <a:gd name="connsiteY7" fmla="*/ 0 h 3476625"/>
              <a:gd name="connsiteX0" fmla="*/ 0 w 3931919"/>
              <a:gd name="connsiteY0" fmla="*/ 0 h 3476625"/>
              <a:gd name="connsiteX1" fmla="*/ 3931919 w 3931919"/>
              <a:gd name="connsiteY1" fmla="*/ 0 h 3476625"/>
              <a:gd name="connsiteX2" fmla="*/ 3931919 w 3931919"/>
              <a:gd name="connsiteY2" fmla="*/ 3476625 h 3476625"/>
              <a:gd name="connsiteX3" fmla="*/ 0 w 3931919"/>
              <a:gd name="connsiteY3" fmla="*/ 3476625 h 3476625"/>
              <a:gd name="connsiteX4" fmla="*/ 0 w 3931919"/>
              <a:gd name="connsiteY4" fmla="*/ 1224991 h 3476625"/>
              <a:gd name="connsiteX5" fmla="*/ 477074 w 3931919"/>
              <a:gd name="connsiteY5" fmla="*/ 853516 h 3476625"/>
              <a:gd name="connsiteX6" fmla="*/ 0 w 3931919"/>
              <a:gd name="connsiteY6" fmla="*/ 482041 h 3476625"/>
              <a:gd name="connsiteX7" fmla="*/ 0 w 3931919"/>
              <a:gd name="connsiteY7" fmla="*/ 0 h 3476625"/>
              <a:gd name="connsiteX0" fmla="*/ 0 w 3931919"/>
              <a:gd name="connsiteY0" fmla="*/ 0 h 3476625"/>
              <a:gd name="connsiteX1" fmla="*/ 3931919 w 3931919"/>
              <a:gd name="connsiteY1" fmla="*/ 0 h 3476625"/>
              <a:gd name="connsiteX2" fmla="*/ 3931919 w 3931919"/>
              <a:gd name="connsiteY2" fmla="*/ 3476625 h 3476625"/>
              <a:gd name="connsiteX3" fmla="*/ 0 w 3931919"/>
              <a:gd name="connsiteY3" fmla="*/ 3476625 h 3476625"/>
              <a:gd name="connsiteX4" fmla="*/ 0 w 3931919"/>
              <a:gd name="connsiteY4" fmla="*/ 1224991 h 3476625"/>
              <a:gd name="connsiteX5" fmla="*/ 477074 w 3931919"/>
              <a:gd name="connsiteY5" fmla="*/ 853516 h 3476625"/>
              <a:gd name="connsiteX6" fmla="*/ 0 w 3931919"/>
              <a:gd name="connsiteY6" fmla="*/ 466952 h 3476625"/>
              <a:gd name="connsiteX7" fmla="*/ 0 w 3931919"/>
              <a:gd name="connsiteY7" fmla="*/ 0 h 3476625"/>
              <a:gd name="connsiteX0" fmla="*/ 0 w 3931919"/>
              <a:gd name="connsiteY0" fmla="*/ 0 h 3476625"/>
              <a:gd name="connsiteX1" fmla="*/ 3931919 w 3931919"/>
              <a:gd name="connsiteY1" fmla="*/ 0 h 3476625"/>
              <a:gd name="connsiteX2" fmla="*/ 3931919 w 3931919"/>
              <a:gd name="connsiteY2" fmla="*/ 3476625 h 3476625"/>
              <a:gd name="connsiteX3" fmla="*/ 0 w 3931919"/>
              <a:gd name="connsiteY3" fmla="*/ 3476625 h 3476625"/>
              <a:gd name="connsiteX4" fmla="*/ 0 w 3931919"/>
              <a:gd name="connsiteY4" fmla="*/ 1224991 h 3476625"/>
              <a:gd name="connsiteX5" fmla="*/ 479999 w 3931919"/>
              <a:gd name="connsiteY5" fmla="*/ 844462 h 3476625"/>
              <a:gd name="connsiteX6" fmla="*/ 0 w 3931919"/>
              <a:gd name="connsiteY6" fmla="*/ 466952 h 3476625"/>
              <a:gd name="connsiteX7" fmla="*/ 0 w 3931919"/>
              <a:gd name="connsiteY7" fmla="*/ 0 h 3476625"/>
              <a:gd name="connsiteX0" fmla="*/ 0 w 3931919"/>
              <a:gd name="connsiteY0" fmla="*/ 0 h 3824288"/>
              <a:gd name="connsiteX1" fmla="*/ 3931919 w 3931919"/>
              <a:gd name="connsiteY1" fmla="*/ 0 h 3824288"/>
              <a:gd name="connsiteX2" fmla="*/ 3931919 w 3931919"/>
              <a:gd name="connsiteY2" fmla="*/ 3476625 h 3824288"/>
              <a:gd name="connsiteX3" fmla="*/ 0 w 3931919"/>
              <a:gd name="connsiteY3" fmla="*/ 3824288 h 3824288"/>
              <a:gd name="connsiteX4" fmla="*/ 0 w 3931919"/>
              <a:gd name="connsiteY4" fmla="*/ 1224991 h 3824288"/>
              <a:gd name="connsiteX5" fmla="*/ 479999 w 3931919"/>
              <a:gd name="connsiteY5" fmla="*/ 844462 h 3824288"/>
              <a:gd name="connsiteX6" fmla="*/ 0 w 3931919"/>
              <a:gd name="connsiteY6" fmla="*/ 466952 h 3824288"/>
              <a:gd name="connsiteX7" fmla="*/ 0 w 3931919"/>
              <a:gd name="connsiteY7" fmla="*/ 0 h 3824288"/>
              <a:gd name="connsiteX0" fmla="*/ 0 w 4060814"/>
              <a:gd name="connsiteY0" fmla="*/ 0 h 3834513"/>
              <a:gd name="connsiteX1" fmla="*/ 3931919 w 4060814"/>
              <a:gd name="connsiteY1" fmla="*/ 0 h 3834513"/>
              <a:gd name="connsiteX2" fmla="*/ 4060814 w 4060814"/>
              <a:gd name="connsiteY2" fmla="*/ 3834513 h 3834513"/>
              <a:gd name="connsiteX3" fmla="*/ 0 w 4060814"/>
              <a:gd name="connsiteY3" fmla="*/ 3824288 h 3834513"/>
              <a:gd name="connsiteX4" fmla="*/ 0 w 4060814"/>
              <a:gd name="connsiteY4" fmla="*/ 1224991 h 3834513"/>
              <a:gd name="connsiteX5" fmla="*/ 479999 w 4060814"/>
              <a:gd name="connsiteY5" fmla="*/ 844462 h 3834513"/>
              <a:gd name="connsiteX6" fmla="*/ 0 w 4060814"/>
              <a:gd name="connsiteY6" fmla="*/ 466952 h 3834513"/>
              <a:gd name="connsiteX7" fmla="*/ 0 w 4060814"/>
              <a:gd name="connsiteY7" fmla="*/ 0 h 3834513"/>
              <a:gd name="connsiteX0" fmla="*/ 0 w 4060814"/>
              <a:gd name="connsiteY0" fmla="*/ 0 h 3824288"/>
              <a:gd name="connsiteX1" fmla="*/ 3931919 w 4060814"/>
              <a:gd name="connsiteY1" fmla="*/ 0 h 3824288"/>
              <a:gd name="connsiteX2" fmla="*/ 4060814 w 4060814"/>
              <a:gd name="connsiteY2" fmla="*/ 3814063 h 3824288"/>
              <a:gd name="connsiteX3" fmla="*/ 0 w 4060814"/>
              <a:gd name="connsiteY3" fmla="*/ 3824288 h 3824288"/>
              <a:gd name="connsiteX4" fmla="*/ 0 w 4060814"/>
              <a:gd name="connsiteY4" fmla="*/ 1224991 h 3824288"/>
              <a:gd name="connsiteX5" fmla="*/ 479999 w 4060814"/>
              <a:gd name="connsiteY5" fmla="*/ 844462 h 3824288"/>
              <a:gd name="connsiteX6" fmla="*/ 0 w 4060814"/>
              <a:gd name="connsiteY6" fmla="*/ 466952 h 3824288"/>
              <a:gd name="connsiteX7" fmla="*/ 0 w 4060814"/>
              <a:gd name="connsiteY7" fmla="*/ 0 h 3824288"/>
              <a:gd name="connsiteX0" fmla="*/ 0 w 4001325"/>
              <a:gd name="connsiteY0" fmla="*/ 0 h 3824288"/>
              <a:gd name="connsiteX1" fmla="*/ 3931919 w 4001325"/>
              <a:gd name="connsiteY1" fmla="*/ 0 h 3824288"/>
              <a:gd name="connsiteX2" fmla="*/ 4001325 w 4001325"/>
              <a:gd name="connsiteY2" fmla="*/ 3824288 h 3824288"/>
              <a:gd name="connsiteX3" fmla="*/ 0 w 4001325"/>
              <a:gd name="connsiteY3" fmla="*/ 3824288 h 3824288"/>
              <a:gd name="connsiteX4" fmla="*/ 0 w 4001325"/>
              <a:gd name="connsiteY4" fmla="*/ 1224991 h 3824288"/>
              <a:gd name="connsiteX5" fmla="*/ 479999 w 4001325"/>
              <a:gd name="connsiteY5" fmla="*/ 844462 h 3824288"/>
              <a:gd name="connsiteX6" fmla="*/ 0 w 4001325"/>
              <a:gd name="connsiteY6" fmla="*/ 466952 h 3824288"/>
              <a:gd name="connsiteX7" fmla="*/ 0 w 4001325"/>
              <a:gd name="connsiteY7" fmla="*/ 0 h 3824288"/>
              <a:gd name="connsiteX0" fmla="*/ 0 w 4060813"/>
              <a:gd name="connsiteY0" fmla="*/ 0 h 3824288"/>
              <a:gd name="connsiteX1" fmla="*/ 4060813 w 4060813"/>
              <a:gd name="connsiteY1" fmla="*/ 0 h 3824288"/>
              <a:gd name="connsiteX2" fmla="*/ 4001325 w 4060813"/>
              <a:gd name="connsiteY2" fmla="*/ 3824288 h 3824288"/>
              <a:gd name="connsiteX3" fmla="*/ 0 w 4060813"/>
              <a:gd name="connsiteY3" fmla="*/ 3824288 h 3824288"/>
              <a:gd name="connsiteX4" fmla="*/ 0 w 4060813"/>
              <a:gd name="connsiteY4" fmla="*/ 1224991 h 3824288"/>
              <a:gd name="connsiteX5" fmla="*/ 479999 w 4060813"/>
              <a:gd name="connsiteY5" fmla="*/ 844462 h 3824288"/>
              <a:gd name="connsiteX6" fmla="*/ 0 w 4060813"/>
              <a:gd name="connsiteY6" fmla="*/ 466952 h 3824288"/>
              <a:gd name="connsiteX7" fmla="*/ 0 w 4060813"/>
              <a:gd name="connsiteY7" fmla="*/ 0 h 3824288"/>
              <a:gd name="connsiteX0" fmla="*/ 0 w 4060816"/>
              <a:gd name="connsiteY0" fmla="*/ 0 h 3824288"/>
              <a:gd name="connsiteX1" fmla="*/ 4060813 w 4060816"/>
              <a:gd name="connsiteY1" fmla="*/ 0 h 3824288"/>
              <a:gd name="connsiteX2" fmla="*/ 4060816 w 4060816"/>
              <a:gd name="connsiteY2" fmla="*/ 3824288 h 3824288"/>
              <a:gd name="connsiteX3" fmla="*/ 0 w 4060816"/>
              <a:gd name="connsiteY3" fmla="*/ 3824288 h 3824288"/>
              <a:gd name="connsiteX4" fmla="*/ 0 w 4060816"/>
              <a:gd name="connsiteY4" fmla="*/ 1224991 h 3824288"/>
              <a:gd name="connsiteX5" fmla="*/ 479999 w 4060816"/>
              <a:gd name="connsiteY5" fmla="*/ 844462 h 3824288"/>
              <a:gd name="connsiteX6" fmla="*/ 0 w 4060816"/>
              <a:gd name="connsiteY6" fmla="*/ 466952 h 3824288"/>
              <a:gd name="connsiteX7" fmla="*/ 0 w 4060816"/>
              <a:gd name="connsiteY7" fmla="*/ 0 h 3824288"/>
              <a:gd name="connsiteX0" fmla="*/ 0 w 4060816"/>
              <a:gd name="connsiteY0" fmla="*/ 0 h 3824288"/>
              <a:gd name="connsiteX1" fmla="*/ 4060813 w 4060816"/>
              <a:gd name="connsiteY1" fmla="*/ 0 h 3824288"/>
              <a:gd name="connsiteX2" fmla="*/ 4060816 w 4060816"/>
              <a:gd name="connsiteY2" fmla="*/ 3824288 h 3824288"/>
              <a:gd name="connsiteX3" fmla="*/ 0 w 4060816"/>
              <a:gd name="connsiteY3" fmla="*/ 3824288 h 3824288"/>
              <a:gd name="connsiteX4" fmla="*/ 0 w 4060816"/>
              <a:gd name="connsiteY4" fmla="*/ 1238572 h 3824288"/>
              <a:gd name="connsiteX5" fmla="*/ 479999 w 4060816"/>
              <a:gd name="connsiteY5" fmla="*/ 844462 h 3824288"/>
              <a:gd name="connsiteX6" fmla="*/ 0 w 4060816"/>
              <a:gd name="connsiteY6" fmla="*/ 466952 h 3824288"/>
              <a:gd name="connsiteX7" fmla="*/ 0 w 4060816"/>
              <a:gd name="connsiteY7" fmla="*/ 0 h 3824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60816" h="3824288">
                <a:moveTo>
                  <a:pt x="0" y="0"/>
                </a:moveTo>
                <a:lnTo>
                  <a:pt x="4060813" y="0"/>
                </a:lnTo>
                <a:cubicBezTo>
                  <a:pt x="4060814" y="1274763"/>
                  <a:pt x="4060815" y="2549525"/>
                  <a:pt x="4060816" y="3824288"/>
                </a:cubicBezTo>
                <a:lnTo>
                  <a:pt x="0" y="3824288"/>
                </a:lnTo>
                <a:lnTo>
                  <a:pt x="0" y="1238572"/>
                </a:lnTo>
                <a:lnTo>
                  <a:pt x="479999" y="844462"/>
                </a:lnTo>
                <a:lnTo>
                  <a:pt x="0" y="466952"/>
                </a:lnTo>
                <a:lnTo>
                  <a:pt x="0" y="0"/>
                </a:lnTo>
                <a:close/>
              </a:path>
            </a:pathLst>
          </a:custGeom>
          <a:solidFill>
            <a:schemeClr val="tx2">
              <a:alpha val="85098"/>
            </a:schemeClr>
          </a:solidFill>
        </p:spPr>
        <p:txBody>
          <a:bodyPr tIns="640080">
            <a:normAutofit/>
          </a:bodyPr>
          <a:lstStyle>
            <a:lvl1pPr marL="609493" indent="0">
              <a:spcBef>
                <a:spcPts val="0"/>
              </a:spcBef>
              <a:spcAft>
                <a:spcPts val="0"/>
              </a:spcAft>
              <a:defRPr sz="3500">
                <a:solidFill>
                  <a:schemeClr val="bg1"/>
                </a:solidFill>
              </a:defRPr>
            </a:lvl1pPr>
            <a:lvl2pPr marL="679332" indent="0">
              <a:spcBef>
                <a:spcPts val="1600"/>
              </a:spcBef>
              <a:spcAft>
                <a:spcPts val="0"/>
              </a:spcAft>
              <a:buClrTx/>
              <a:buFont typeface="Arial" panose="020B0604020202020204" pitchFamily="34" charset="0"/>
              <a:buNone/>
              <a:defRPr sz="2500">
                <a:solidFill>
                  <a:schemeClr val="bg1"/>
                </a:solidFill>
              </a:defRPr>
            </a:lvl2pPr>
            <a:lvl3pPr marL="1218987" indent="0">
              <a:buClrTx/>
              <a:buNone/>
              <a:defRPr>
                <a:solidFill>
                  <a:schemeClr val="bg1"/>
                </a:solidFill>
              </a:defRPr>
            </a:lvl3pPr>
            <a:lvl4pPr marL="1828480" indent="0">
              <a:buClrTx/>
              <a:buNone/>
              <a:defRPr>
                <a:solidFill>
                  <a:schemeClr val="bg1"/>
                </a:solidFill>
              </a:defRPr>
            </a:lvl4pPr>
            <a:lvl5pPr>
              <a:buClrTx/>
              <a:defRPr>
                <a:solidFill>
                  <a:schemeClr val="bg1"/>
                </a:solidFill>
              </a:defRPr>
            </a:lvl5pPr>
          </a:lstStyle>
          <a:p>
            <a:pPr lvl="0"/>
            <a:r>
              <a:rPr lang="en-US" smtClean="0"/>
              <a:t>Click to edit Master text styles</a:t>
            </a:r>
          </a:p>
          <a:p>
            <a:pPr lvl="1"/>
            <a:r>
              <a:rPr lang="en-US" smtClean="0"/>
              <a:t>Second level</a:t>
            </a:r>
          </a:p>
        </p:txBody>
      </p:sp>
      <p:sp>
        <p:nvSpPr>
          <p:cNvPr id="6" name="TextBox 5"/>
          <p:cNvSpPr txBox="1"/>
          <p:nvPr/>
        </p:nvSpPr>
        <p:spPr>
          <a:xfrm>
            <a:off x="8483482" y="6400801"/>
            <a:ext cx="3251200" cy="353921"/>
          </a:xfrm>
          <a:prstGeom prst="rect">
            <a:avLst/>
          </a:prstGeom>
          <a:noFill/>
        </p:spPr>
        <p:txBody>
          <a:bodyPr wrap="square" lIns="121899" tIns="60949" rIns="0" bIns="60949" rtlCol="0">
            <a:spAutoFit/>
          </a:bodyPr>
          <a:lstStyle/>
          <a:p>
            <a:pPr algn="r"/>
            <a:fld id="{06A1CE1E-EEE2-4BE3-B29A-FAF704E88098}" type="slidenum">
              <a:rPr lang="en-US" sz="1500" smtClean="0">
                <a:solidFill>
                  <a:schemeClr val="accent5"/>
                </a:solidFill>
                <a:latin typeface="KievitPro-light"/>
                <a:cs typeface="KievitPro-light"/>
              </a:rPr>
              <a:pPr algn="r"/>
              <a:t>‹#›</a:t>
            </a:fld>
            <a:endParaRPr lang="en-US" sz="1500" dirty="0">
              <a:solidFill>
                <a:schemeClr val="accent5"/>
              </a:solidFill>
              <a:latin typeface="KievitPro-light"/>
              <a:cs typeface="KievitPro-light"/>
            </a:endParaRPr>
          </a:p>
        </p:txBody>
      </p:sp>
    </p:spTree>
    <p:extLst>
      <p:ext uri="{BB962C8B-B14F-4D97-AF65-F5344CB8AC3E}">
        <p14:creationId xmlns:p14="http://schemas.microsoft.com/office/powerpoint/2010/main" val="27432445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Half Blue Screen Picture">
    <p:spTree>
      <p:nvGrpSpPr>
        <p:cNvPr id="1" name=""/>
        <p:cNvGrpSpPr/>
        <p:nvPr/>
      </p:nvGrpSpPr>
      <p:grpSpPr>
        <a:xfrm>
          <a:off x="0" y="0"/>
          <a:ext cx="0" cy="0"/>
          <a:chOff x="0" y="0"/>
          <a:chExt cx="0" cy="0"/>
        </a:xfrm>
      </p:grpSpPr>
      <p:sp>
        <p:nvSpPr>
          <p:cNvPr id="7" name="Picture Placeholder 3"/>
          <p:cNvSpPr>
            <a:spLocks noGrp="1"/>
          </p:cNvSpPr>
          <p:nvPr>
            <p:ph type="pic" sz="quarter" idx="12"/>
          </p:nvPr>
        </p:nvSpPr>
        <p:spPr>
          <a:xfrm>
            <a:off x="457319" y="457200"/>
            <a:ext cx="11277489" cy="5943600"/>
          </a:xfrm>
          <a:custGeom>
            <a:avLst/>
            <a:gdLst>
              <a:gd name="connsiteX0" fmla="*/ 1 w 11274552"/>
              <a:gd name="connsiteY0" fmla="*/ 487365 h 5943600"/>
              <a:gd name="connsiteX1" fmla="*/ 1 w 11274552"/>
              <a:gd name="connsiteY1" fmla="*/ 1303659 h 5943600"/>
              <a:gd name="connsiteX2" fmla="*/ 525381 w 11274552"/>
              <a:gd name="connsiteY2" fmla="*/ 901228 h 5943600"/>
              <a:gd name="connsiteX3" fmla="*/ 1 w 11274552"/>
              <a:gd name="connsiteY3" fmla="*/ 487365 h 5943600"/>
              <a:gd name="connsiteX4" fmla="*/ 0 w 11274552"/>
              <a:gd name="connsiteY4" fmla="*/ 0 h 5943600"/>
              <a:gd name="connsiteX5" fmla="*/ 11274552 w 11274552"/>
              <a:gd name="connsiteY5" fmla="*/ 0 h 5943600"/>
              <a:gd name="connsiteX6" fmla="*/ 11274552 w 11274552"/>
              <a:gd name="connsiteY6" fmla="*/ 5943600 h 5943600"/>
              <a:gd name="connsiteX7" fmla="*/ 0 w 11274552"/>
              <a:gd name="connsiteY7" fmla="*/ 5943600 h 5943600"/>
              <a:gd name="connsiteX8" fmla="*/ 0 w 11274552"/>
              <a:gd name="connsiteY8" fmla="*/ 0 h 5943600"/>
              <a:gd name="connsiteX0" fmla="*/ 1 w 11274552"/>
              <a:gd name="connsiteY0" fmla="*/ 487365 h 5943600"/>
              <a:gd name="connsiteX1" fmla="*/ 1 w 11274552"/>
              <a:gd name="connsiteY1" fmla="*/ 1303659 h 5943600"/>
              <a:gd name="connsiteX2" fmla="*/ 525381 w 11274552"/>
              <a:gd name="connsiteY2" fmla="*/ 889798 h 5943600"/>
              <a:gd name="connsiteX3" fmla="*/ 1 w 11274552"/>
              <a:gd name="connsiteY3" fmla="*/ 487365 h 5943600"/>
              <a:gd name="connsiteX4" fmla="*/ 0 w 11274552"/>
              <a:gd name="connsiteY4" fmla="*/ 0 h 5943600"/>
              <a:gd name="connsiteX5" fmla="*/ 11274552 w 11274552"/>
              <a:gd name="connsiteY5" fmla="*/ 0 h 5943600"/>
              <a:gd name="connsiteX6" fmla="*/ 11274552 w 11274552"/>
              <a:gd name="connsiteY6" fmla="*/ 5943600 h 5943600"/>
              <a:gd name="connsiteX7" fmla="*/ 0 w 11274552"/>
              <a:gd name="connsiteY7" fmla="*/ 5943600 h 5943600"/>
              <a:gd name="connsiteX8" fmla="*/ 0 w 11274552"/>
              <a:gd name="connsiteY8" fmla="*/ 0 h 594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74552" h="5943600">
                <a:moveTo>
                  <a:pt x="1" y="487365"/>
                </a:moveTo>
                <a:lnTo>
                  <a:pt x="1" y="1303659"/>
                </a:lnTo>
                <a:lnTo>
                  <a:pt x="525381" y="889798"/>
                </a:lnTo>
                <a:lnTo>
                  <a:pt x="1" y="487365"/>
                </a:lnTo>
                <a:close/>
                <a:moveTo>
                  <a:pt x="0" y="0"/>
                </a:moveTo>
                <a:lnTo>
                  <a:pt x="11274552" y="0"/>
                </a:lnTo>
                <a:lnTo>
                  <a:pt x="11274552" y="5943600"/>
                </a:lnTo>
                <a:lnTo>
                  <a:pt x="0" y="5943600"/>
                </a:lnTo>
                <a:lnTo>
                  <a:pt x="0" y="0"/>
                </a:lnTo>
                <a:close/>
              </a:path>
            </a:pathLst>
          </a:custGeom>
        </p:spPr>
        <p:txBody>
          <a:bodyPr/>
          <a:lstStyle/>
          <a:p>
            <a:r>
              <a:rPr lang="en-US" smtClean="0"/>
              <a:t>Click icon to add picture</a:t>
            </a:r>
            <a:endParaRPr lang="en-US"/>
          </a:p>
        </p:txBody>
      </p:sp>
      <p:sp>
        <p:nvSpPr>
          <p:cNvPr id="10" name="Text Placeholder 2"/>
          <p:cNvSpPr>
            <a:spLocks noGrp="1"/>
          </p:cNvSpPr>
          <p:nvPr>
            <p:ph type="body" sz="quarter" idx="11"/>
          </p:nvPr>
        </p:nvSpPr>
        <p:spPr>
          <a:xfrm>
            <a:off x="457319" y="457202"/>
            <a:ext cx="4407089" cy="5951835"/>
          </a:xfrm>
          <a:custGeom>
            <a:avLst/>
            <a:gdLst>
              <a:gd name="connsiteX0" fmla="*/ 9525 w 3941444"/>
              <a:gd name="connsiteY0" fmla="*/ 0 h 5943600"/>
              <a:gd name="connsiteX1" fmla="*/ 3941444 w 3941444"/>
              <a:gd name="connsiteY1" fmla="*/ 0 h 5943600"/>
              <a:gd name="connsiteX2" fmla="*/ 3941444 w 3941444"/>
              <a:gd name="connsiteY2" fmla="*/ 5943600 h 5943600"/>
              <a:gd name="connsiteX3" fmla="*/ 0 w 3941444"/>
              <a:gd name="connsiteY3" fmla="*/ 3486150 h 5943600"/>
              <a:gd name="connsiteX4" fmla="*/ 9525 w 3941444"/>
              <a:gd name="connsiteY4" fmla="*/ 1224991 h 5943600"/>
              <a:gd name="connsiteX5" fmla="*/ 403663 w 3941444"/>
              <a:gd name="connsiteY5" fmla="*/ 853516 h 5943600"/>
              <a:gd name="connsiteX6" fmla="*/ 9525 w 3941444"/>
              <a:gd name="connsiteY6" fmla="*/ 482041 h 5943600"/>
              <a:gd name="connsiteX7" fmla="*/ 9525 w 3941444"/>
              <a:gd name="connsiteY7" fmla="*/ 0 h 5943600"/>
              <a:gd name="connsiteX0" fmla="*/ 0 w 3931919"/>
              <a:gd name="connsiteY0" fmla="*/ 0 h 5943600"/>
              <a:gd name="connsiteX1" fmla="*/ 3931919 w 3931919"/>
              <a:gd name="connsiteY1" fmla="*/ 0 h 5943600"/>
              <a:gd name="connsiteX2" fmla="*/ 3931919 w 3931919"/>
              <a:gd name="connsiteY2" fmla="*/ 5943600 h 5943600"/>
              <a:gd name="connsiteX3" fmla="*/ 0 w 3931919"/>
              <a:gd name="connsiteY3" fmla="*/ 3476625 h 5943600"/>
              <a:gd name="connsiteX4" fmla="*/ 0 w 3931919"/>
              <a:gd name="connsiteY4" fmla="*/ 1224991 h 5943600"/>
              <a:gd name="connsiteX5" fmla="*/ 394138 w 3931919"/>
              <a:gd name="connsiteY5" fmla="*/ 853516 h 5943600"/>
              <a:gd name="connsiteX6" fmla="*/ 0 w 3931919"/>
              <a:gd name="connsiteY6" fmla="*/ 482041 h 5943600"/>
              <a:gd name="connsiteX7" fmla="*/ 0 w 3931919"/>
              <a:gd name="connsiteY7" fmla="*/ 0 h 5943600"/>
              <a:gd name="connsiteX0" fmla="*/ 0 w 3941444"/>
              <a:gd name="connsiteY0" fmla="*/ 0 h 3476625"/>
              <a:gd name="connsiteX1" fmla="*/ 3931919 w 3941444"/>
              <a:gd name="connsiteY1" fmla="*/ 0 h 3476625"/>
              <a:gd name="connsiteX2" fmla="*/ 3941444 w 3941444"/>
              <a:gd name="connsiteY2" fmla="*/ 3467100 h 3476625"/>
              <a:gd name="connsiteX3" fmla="*/ 0 w 3941444"/>
              <a:gd name="connsiteY3" fmla="*/ 3476625 h 3476625"/>
              <a:gd name="connsiteX4" fmla="*/ 0 w 3941444"/>
              <a:gd name="connsiteY4" fmla="*/ 1224991 h 3476625"/>
              <a:gd name="connsiteX5" fmla="*/ 394138 w 3941444"/>
              <a:gd name="connsiteY5" fmla="*/ 853516 h 3476625"/>
              <a:gd name="connsiteX6" fmla="*/ 0 w 3941444"/>
              <a:gd name="connsiteY6" fmla="*/ 482041 h 3476625"/>
              <a:gd name="connsiteX7" fmla="*/ 0 w 3941444"/>
              <a:gd name="connsiteY7" fmla="*/ 0 h 3476625"/>
              <a:gd name="connsiteX0" fmla="*/ 0 w 3931919"/>
              <a:gd name="connsiteY0" fmla="*/ 0 h 3476625"/>
              <a:gd name="connsiteX1" fmla="*/ 3931919 w 3931919"/>
              <a:gd name="connsiteY1" fmla="*/ 0 h 3476625"/>
              <a:gd name="connsiteX2" fmla="*/ 3922394 w 3931919"/>
              <a:gd name="connsiteY2" fmla="*/ 3467100 h 3476625"/>
              <a:gd name="connsiteX3" fmla="*/ 0 w 3931919"/>
              <a:gd name="connsiteY3" fmla="*/ 3476625 h 3476625"/>
              <a:gd name="connsiteX4" fmla="*/ 0 w 3931919"/>
              <a:gd name="connsiteY4" fmla="*/ 1224991 h 3476625"/>
              <a:gd name="connsiteX5" fmla="*/ 394138 w 3931919"/>
              <a:gd name="connsiteY5" fmla="*/ 853516 h 3476625"/>
              <a:gd name="connsiteX6" fmla="*/ 0 w 3931919"/>
              <a:gd name="connsiteY6" fmla="*/ 482041 h 3476625"/>
              <a:gd name="connsiteX7" fmla="*/ 0 w 3931919"/>
              <a:gd name="connsiteY7" fmla="*/ 0 h 3476625"/>
              <a:gd name="connsiteX0" fmla="*/ 0 w 3931919"/>
              <a:gd name="connsiteY0" fmla="*/ 0 h 3476625"/>
              <a:gd name="connsiteX1" fmla="*/ 3931919 w 3931919"/>
              <a:gd name="connsiteY1" fmla="*/ 0 h 3476625"/>
              <a:gd name="connsiteX2" fmla="*/ 3922394 w 3931919"/>
              <a:gd name="connsiteY2" fmla="*/ 3476625 h 3476625"/>
              <a:gd name="connsiteX3" fmla="*/ 0 w 3931919"/>
              <a:gd name="connsiteY3" fmla="*/ 3476625 h 3476625"/>
              <a:gd name="connsiteX4" fmla="*/ 0 w 3931919"/>
              <a:gd name="connsiteY4" fmla="*/ 1224991 h 3476625"/>
              <a:gd name="connsiteX5" fmla="*/ 394138 w 3931919"/>
              <a:gd name="connsiteY5" fmla="*/ 853516 h 3476625"/>
              <a:gd name="connsiteX6" fmla="*/ 0 w 3931919"/>
              <a:gd name="connsiteY6" fmla="*/ 482041 h 3476625"/>
              <a:gd name="connsiteX7" fmla="*/ 0 w 3931919"/>
              <a:gd name="connsiteY7" fmla="*/ 0 h 3476625"/>
              <a:gd name="connsiteX0" fmla="*/ 0 w 3931919"/>
              <a:gd name="connsiteY0" fmla="*/ 0 h 3476625"/>
              <a:gd name="connsiteX1" fmla="*/ 3931919 w 3931919"/>
              <a:gd name="connsiteY1" fmla="*/ 0 h 3476625"/>
              <a:gd name="connsiteX2" fmla="*/ 3931919 w 3931919"/>
              <a:gd name="connsiteY2" fmla="*/ 3476625 h 3476625"/>
              <a:gd name="connsiteX3" fmla="*/ 0 w 3931919"/>
              <a:gd name="connsiteY3" fmla="*/ 3476625 h 3476625"/>
              <a:gd name="connsiteX4" fmla="*/ 0 w 3931919"/>
              <a:gd name="connsiteY4" fmla="*/ 1224991 h 3476625"/>
              <a:gd name="connsiteX5" fmla="*/ 394138 w 3931919"/>
              <a:gd name="connsiteY5" fmla="*/ 853516 h 3476625"/>
              <a:gd name="connsiteX6" fmla="*/ 0 w 3931919"/>
              <a:gd name="connsiteY6" fmla="*/ 482041 h 3476625"/>
              <a:gd name="connsiteX7" fmla="*/ 0 w 3931919"/>
              <a:gd name="connsiteY7" fmla="*/ 0 h 3476625"/>
              <a:gd name="connsiteX0" fmla="*/ 0 w 3931919"/>
              <a:gd name="connsiteY0" fmla="*/ 0 h 3476625"/>
              <a:gd name="connsiteX1" fmla="*/ 3931919 w 3931919"/>
              <a:gd name="connsiteY1" fmla="*/ 0 h 3476625"/>
              <a:gd name="connsiteX2" fmla="*/ 3931919 w 3931919"/>
              <a:gd name="connsiteY2" fmla="*/ 3476625 h 3476625"/>
              <a:gd name="connsiteX3" fmla="*/ 0 w 3931919"/>
              <a:gd name="connsiteY3" fmla="*/ 3476625 h 3476625"/>
              <a:gd name="connsiteX4" fmla="*/ 0 w 3931919"/>
              <a:gd name="connsiteY4" fmla="*/ 1224991 h 3476625"/>
              <a:gd name="connsiteX5" fmla="*/ 477074 w 3931919"/>
              <a:gd name="connsiteY5" fmla="*/ 853516 h 3476625"/>
              <a:gd name="connsiteX6" fmla="*/ 0 w 3931919"/>
              <a:gd name="connsiteY6" fmla="*/ 482041 h 3476625"/>
              <a:gd name="connsiteX7" fmla="*/ 0 w 3931919"/>
              <a:gd name="connsiteY7" fmla="*/ 0 h 3476625"/>
              <a:gd name="connsiteX0" fmla="*/ 0 w 3931919"/>
              <a:gd name="connsiteY0" fmla="*/ 0 h 3476625"/>
              <a:gd name="connsiteX1" fmla="*/ 3931919 w 3931919"/>
              <a:gd name="connsiteY1" fmla="*/ 0 h 3476625"/>
              <a:gd name="connsiteX2" fmla="*/ 3931919 w 3931919"/>
              <a:gd name="connsiteY2" fmla="*/ 3476625 h 3476625"/>
              <a:gd name="connsiteX3" fmla="*/ 0 w 3931919"/>
              <a:gd name="connsiteY3" fmla="*/ 3476625 h 3476625"/>
              <a:gd name="connsiteX4" fmla="*/ 0 w 3931919"/>
              <a:gd name="connsiteY4" fmla="*/ 1224991 h 3476625"/>
              <a:gd name="connsiteX5" fmla="*/ 477074 w 3931919"/>
              <a:gd name="connsiteY5" fmla="*/ 853516 h 3476625"/>
              <a:gd name="connsiteX6" fmla="*/ 0 w 3931919"/>
              <a:gd name="connsiteY6" fmla="*/ 466952 h 3476625"/>
              <a:gd name="connsiteX7" fmla="*/ 0 w 3931919"/>
              <a:gd name="connsiteY7" fmla="*/ 0 h 3476625"/>
              <a:gd name="connsiteX0" fmla="*/ 0 w 3931919"/>
              <a:gd name="connsiteY0" fmla="*/ 0 h 3476625"/>
              <a:gd name="connsiteX1" fmla="*/ 3931919 w 3931919"/>
              <a:gd name="connsiteY1" fmla="*/ 0 h 3476625"/>
              <a:gd name="connsiteX2" fmla="*/ 3931919 w 3931919"/>
              <a:gd name="connsiteY2" fmla="*/ 3476625 h 3476625"/>
              <a:gd name="connsiteX3" fmla="*/ 0 w 3931919"/>
              <a:gd name="connsiteY3" fmla="*/ 3476625 h 3476625"/>
              <a:gd name="connsiteX4" fmla="*/ 0 w 3931919"/>
              <a:gd name="connsiteY4" fmla="*/ 1224991 h 3476625"/>
              <a:gd name="connsiteX5" fmla="*/ 479999 w 3931919"/>
              <a:gd name="connsiteY5" fmla="*/ 844462 h 3476625"/>
              <a:gd name="connsiteX6" fmla="*/ 0 w 3931919"/>
              <a:gd name="connsiteY6" fmla="*/ 466952 h 3476625"/>
              <a:gd name="connsiteX7" fmla="*/ 0 w 3931919"/>
              <a:gd name="connsiteY7" fmla="*/ 0 h 3476625"/>
              <a:gd name="connsiteX0" fmla="*/ 0 w 3931919"/>
              <a:gd name="connsiteY0" fmla="*/ 0 h 3824288"/>
              <a:gd name="connsiteX1" fmla="*/ 3931919 w 3931919"/>
              <a:gd name="connsiteY1" fmla="*/ 0 h 3824288"/>
              <a:gd name="connsiteX2" fmla="*/ 3931919 w 3931919"/>
              <a:gd name="connsiteY2" fmla="*/ 3476625 h 3824288"/>
              <a:gd name="connsiteX3" fmla="*/ 0 w 3931919"/>
              <a:gd name="connsiteY3" fmla="*/ 3824288 h 3824288"/>
              <a:gd name="connsiteX4" fmla="*/ 0 w 3931919"/>
              <a:gd name="connsiteY4" fmla="*/ 1224991 h 3824288"/>
              <a:gd name="connsiteX5" fmla="*/ 479999 w 3931919"/>
              <a:gd name="connsiteY5" fmla="*/ 844462 h 3824288"/>
              <a:gd name="connsiteX6" fmla="*/ 0 w 3931919"/>
              <a:gd name="connsiteY6" fmla="*/ 466952 h 3824288"/>
              <a:gd name="connsiteX7" fmla="*/ 0 w 3931919"/>
              <a:gd name="connsiteY7" fmla="*/ 0 h 3824288"/>
              <a:gd name="connsiteX0" fmla="*/ 0 w 4060814"/>
              <a:gd name="connsiteY0" fmla="*/ 0 h 3834513"/>
              <a:gd name="connsiteX1" fmla="*/ 3931919 w 4060814"/>
              <a:gd name="connsiteY1" fmla="*/ 0 h 3834513"/>
              <a:gd name="connsiteX2" fmla="*/ 4060814 w 4060814"/>
              <a:gd name="connsiteY2" fmla="*/ 3834513 h 3834513"/>
              <a:gd name="connsiteX3" fmla="*/ 0 w 4060814"/>
              <a:gd name="connsiteY3" fmla="*/ 3824288 h 3834513"/>
              <a:gd name="connsiteX4" fmla="*/ 0 w 4060814"/>
              <a:gd name="connsiteY4" fmla="*/ 1224991 h 3834513"/>
              <a:gd name="connsiteX5" fmla="*/ 479999 w 4060814"/>
              <a:gd name="connsiteY5" fmla="*/ 844462 h 3834513"/>
              <a:gd name="connsiteX6" fmla="*/ 0 w 4060814"/>
              <a:gd name="connsiteY6" fmla="*/ 466952 h 3834513"/>
              <a:gd name="connsiteX7" fmla="*/ 0 w 4060814"/>
              <a:gd name="connsiteY7" fmla="*/ 0 h 3834513"/>
              <a:gd name="connsiteX0" fmla="*/ 0 w 4060814"/>
              <a:gd name="connsiteY0" fmla="*/ 0 h 3824288"/>
              <a:gd name="connsiteX1" fmla="*/ 3931919 w 4060814"/>
              <a:gd name="connsiteY1" fmla="*/ 0 h 3824288"/>
              <a:gd name="connsiteX2" fmla="*/ 4060814 w 4060814"/>
              <a:gd name="connsiteY2" fmla="*/ 3814063 h 3824288"/>
              <a:gd name="connsiteX3" fmla="*/ 0 w 4060814"/>
              <a:gd name="connsiteY3" fmla="*/ 3824288 h 3824288"/>
              <a:gd name="connsiteX4" fmla="*/ 0 w 4060814"/>
              <a:gd name="connsiteY4" fmla="*/ 1224991 h 3824288"/>
              <a:gd name="connsiteX5" fmla="*/ 479999 w 4060814"/>
              <a:gd name="connsiteY5" fmla="*/ 844462 h 3824288"/>
              <a:gd name="connsiteX6" fmla="*/ 0 w 4060814"/>
              <a:gd name="connsiteY6" fmla="*/ 466952 h 3824288"/>
              <a:gd name="connsiteX7" fmla="*/ 0 w 4060814"/>
              <a:gd name="connsiteY7" fmla="*/ 0 h 3824288"/>
              <a:gd name="connsiteX0" fmla="*/ 0 w 4001325"/>
              <a:gd name="connsiteY0" fmla="*/ 0 h 3824288"/>
              <a:gd name="connsiteX1" fmla="*/ 3931919 w 4001325"/>
              <a:gd name="connsiteY1" fmla="*/ 0 h 3824288"/>
              <a:gd name="connsiteX2" fmla="*/ 4001325 w 4001325"/>
              <a:gd name="connsiteY2" fmla="*/ 3824288 h 3824288"/>
              <a:gd name="connsiteX3" fmla="*/ 0 w 4001325"/>
              <a:gd name="connsiteY3" fmla="*/ 3824288 h 3824288"/>
              <a:gd name="connsiteX4" fmla="*/ 0 w 4001325"/>
              <a:gd name="connsiteY4" fmla="*/ 1224991 h 3824288"/>
              <a:gd name="connsiteX5" fmla="*/ 479999 w 4001325"/>
              <a:gd name="connsiteY5" fmla="*/ 844462 h 3824288"/>
              <a:gd name="connsiteX6" fmla="*/ 0 w 4001325"/>
              <a:gd name="connsiteY6" fmla="*/ 466952 h 3824288"/>
              <a:gd name="connsiteX7" fmla="*/ 0 w 4001325"/>
              <a:gd name="connsiteY7" fmla="*/ 0 h 3824288"/>
              <a:gd name="connsiteX0" fmla="*/ 0 w 4060813"/>
              <a:gd name="connsiteY0" fmla="*/ 0 h 3824288"/>
              <a:gd name="connsiteX1" fmla="*/ 4060813 w 4060813"/>
              <a:gd name="connsiteY1" fmla="*/ 0 h 3824288"/>
              <a:gd name="connsiteX2" fmla="*/ 4001325 w 4060813"/>
              <a:gd name="connsiteY2" fmla="*/ 3824288 h 3824288"/>
              <a:gd name="connsiteX3" fmla="*/ 0 w 4060813"/>
              <a:gd name="connsiteY3" fmla="*/ 3824288 h 3824288"/>
              <a:gd name="connsiteX4" fmla="*/ 0 w 4060813"/>
              <a:gd name="connsiteY4" fmla="*/ 1224991 h 3824288"/>
              <a:gd name="connsiteX5" fmla="*/ 479999 w 4060813"/>
              <a:gd name="connsiteY5" fmla="*/ 844462 h 3824288"/>
              <a:gd name="connsiteX6" fmla="*/ 0 w 4060813"/>
              <a:gd name="connsiteY6" fmla="*/ 466952 h 3824288"/>
              <a:gd name="connsiteX7" fmla="*/ 0 w 4060813"/>
              <a:gd name="connsiteY7" fmla="*/ 0 h 3824288"/>
              <a:gd name="connsiteX0" fmla="*/ 0 w 4060816"/>
              <a:gd name="connsiteY0" fmla="*/ 0 h 3824288"/>
              <a:gd name="connsiteX1" fmla="*/ 4060813 w 4060816"/>
              <a:gd name="connsiteY1" fmla="*/ 0 h 3824288"/>
              <a:gd name="connsiteX2" fmla="*/ 4060816 w 4060816"/>
              <a:gd name="connsiteY2" fmla="*/ 3824288 h 3824288"/>
              <a:gd name="connsiteX3" fmla="*/ 0 w 4060816"/>
              <a:gd name="connsiteY3" fmla="*/ 3824288 h 3824288"/>
              <a:gd name="connsiteX4" fmla="*/ 0 w 4060816"/>
              <a:gd name="connsiteY4" fmla="*/ 1224991 h 3824288"/>
              <a:gd name="connsiteX5" fmla="*/ 479999 w 4060816"/>
              <a:gd name="connsiteY5" fmla="*/ 844462 h 3824288"/>
              <a:gd name="connsiteX6" fmla="*/ 0 w 4060816"/>
              <a:gd name="connsiteY6" fmla="*/ 466952 h 3824288"/>
              <a:gd name="connsiteX7" fmla="*/ 0 w 4060816"/>
              <a:gd name="connsiteY7" fmla="*/ 0 h 3824288"/>
              <a:gd name="connsiteX0" fmla="*/ 0 w 4060816"/>
              <a:gd name="connsiteY0" fmla="*/ 0 h 3824288"/>
              <a:gd name="connsiteX1" fmla="*/ 4060813 w 4060816"/>
              <a:gd name="connsiteY1" fmla="*/ 0 h 3824288"/>
              <a:gd name="connsiteX2" fmla="*/ 4060816 w 4060816"/>
              <a:gd name="connsiteY2" fmla="*/ 3824288 h 3824288"/>
              <a:gd name="connsiteX3" fmla="*/ 0 w 4060816"/>
              <a:gd name="connsiteY3" fmla="*/ 3824288 h 3824288"/>
              <a:gd name="connsiteX4" fmla="*/ 0 w 4060816"/>
              <a:gd name="connsiteY4" fmla="*/ 1238572 h 3824288"/>
              <a:gd name="connsiteX5" fmla="*/ 479999 w 4060816"/>
              <a:gd name="connsiteY5" fmla="*/ 844462 h 3824288"/>
              <a:gd name="connsiteX6" fmla="*/ 0 w 4060816"/>
              <a:gd name="connsiteY6" fmla="*/ 466952 h 3824288"/>
              <a:gd name="connsiteX7" fmla="*/ 0 w 4060816"/>
              <a:gd name="connsiteY7" fmla="*/ 0 h 3824288"/>
              <a:gd name="connsiteX0" fmla="*/ 0 w 4060816"/>
              <a:gd name="connsiteY0" fmla="*/ 0 h 5653224"/>
              <a:gd name="connsiteX1" fmla="*/ 4060813 w 4060816"/>
              <a:gd name="connsiteY1" fmla="*/ 0 h 5653224"/>
              <a:gd name="connsiteX2" fmla="*/ 4060816 w 4060816"/>
              <a:gd name="connsiteY2" fmla="*/ 3824288 h 5653224"/>
              <a:gd name="connsiteX3" fmla="*/ 0 w 4060816"/>
              <a:gd name="connsiteY3" fmla="*/ 5653224 h 5653224"/>
              <a:gd name="connsiteX4" fmla="*/ 0 w 4060816"/>
              <a:gd name="connsiteY4" fmla="*/ 1238572 h 5653224"/>
              <a:gd name="connsiteX5" fmla="*/ 479999 w 4060816"/>
              <a:gd name="connsiteY5" fmla="*/ 844462 h 5653224"/>
              <a:gd name="connsiteX6" fmla="*/ 0 w 4060816"/>
              <a:gd name="connsiteY6" fmla="*/ 466952 h 5653224"/>
              <a:gd name="connsiteX7" fmla="*/ 0 w 4060816"/>
              <a:gd name="connsiteY7" fmla="*/ 0 h 5653224"/>
              <a:gd name="connsiteX0" fmla="*/ 0 w 4060816"/>
              <a:gd name="connsiteY0" fmla="*/ 0 h 5657343"/>
              <a:gd name="connsiteX1" fmla="*/ 4060813 w 4060816"/>
              <a:gd name="connsiteY1" fmla="*/ 0 h 5657343"/>
              <a:gd name="connsiteX2" fmla="*/ 4060816 w 4060816"/>
              <a:gd name="connsiteY2" fmla="*/ 5657343 h 5657343"/>
              <a:gd name="connsiteX3" fmla="*/ 0 w 4060816"/>
              <a:gd name="connsiteY3" fmla="*/ 5653224 h 5657343"/>
              <a:gd name="connsiteX4" fmla="*/ 0 w 4060816"/>
              <a:gd name="connsiteY4" fmla="*/ 1238572 h 5657343"/>
              <a:gd name="connsiteX5" fmla="*/ 479999 w 4060816"/>
              <a:gd name="connsiteY5" fmla="*/ 844462 h 5657343"/>
              <a:gd name="connsiteX6" fmla="*/ 0 w 4060816"/>
              <a:gd name="connsiteY6" fmla="*/ 466952 h 5657343"/>
              <a:gd name="connsiteX7" fmla="*/ 0 w 4060816"/>
              <a:gd name="connsiteY7" fmla="*/ 0 h 5657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60816" h="5657343">
                <a:moveTo>
                  <a:pt x="0" y="0"/>
                </a:moveTo>
                <a:lnTo>
                  <a:pt x="4060813" y="0"/>
                </a:lnTo>
                <a:cubicBezTo>
                  <a:pt x="4060814" y="1274763"/>
                  <a:pt x="4060815" y="4382580"/>
                  <a:pt x="4060816" y="5657343"/>
                </a:cubicBezTo>
                <a:lnTo>
                  <a:pt x="0" y="5653224"/>
                </a:lnTo>
                <a:lnTo>
                  <a:pt x="0" y="1238572"/>
                </a:lnTo>
                <a:lnTo>
                  <a:pt x="479999" y="844462"/>
                </a:lnTo>
                <a:lnTo>
                  <a:pt x="0" y="466952"/>
                </a:lnTo>
                <a:lnTo>
                  <a:pt x="0" y="0"/>
                </a:lnTo>
                <a:close/>
              </a:path>
            </a:pathLst>
          </a:custGeom>
          <a:solidFill>
            <a:schemeClr val="tx2">
              <a:alpha val="85098"/>
            </a:schemeClr>
          </a:solidFill>
        </p:spPr>
        <p:txBody>
          <a:bodyPr tIns="731520">
            <a:normAutofit/>
          </a:bodyPr>
          <a:lstStyle>
            <a:lvl1pPr marL="609493" indent="0">
              <a:spcBef>
                <a:spcPts val="0"/>
              </a:spcBef>
              <a:spcAft>
                <a:spcPts val="0"/>
              </a:spcAft>
              <a:defRPr sz="1900">
                <a:solidFill>
                  <a:schemeClr val="bg1"/>
                </a:solidFill>
              </a:defRPr>
            </a:lvl1pPr>
            <a:lvl2pPr marL="679332" indent="0">
              <a:spcBef>
                <a:spcPts val="1600"/>
              </a:spcBef>
              <a:spcAft>
                <a:spcPts val="0"/>
              </a:spcAft>
              <a:buClrTx/>
              <a:buFont typeface="Arial" panose="020B0604020202020204" pitchFamily="34" charset="0"/>
              <a:buNone/>
              <a:defRPr sz="1500" i="1">
                <a:solidFill>
                  <a:schemeClr val="bg1"/>
                </a:solidFill>
              </a:defRPr>
            </a:lvl2pPr>
            <a:lvl3pPr marL="1218987" indent="0">
              <a:buClrTx/>
              <a:buNone/>
              <a:defRPr>
                <a:solidFill>
                  <a:schemeClr val="bg1"/>
                </a:solidFill>
              </a:defRPr>
            </a:lvl3pPr>
            <a:lvl4pPr marL="1828480" indent="0">
              <a:buClrTx/>
              <a:buNone/>
              <a:defRPr>
                <a:solidFill>
                  <a:schemeClr val="bg1"/>
                </a:solidFill>
              </a:defRPr>
            </a:lvl4pPr>
            <a:lvl5pPr>
              <a:buClrTx/>
              <a:defRPr>
                <a:solidFill>
                  <a:schemeClr val="bg1"/>
                </a:soli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15898554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38175" y="1540042"/>
            <a:ext cx="5217193" cy="4315326"/>
          </a:xfrm>
        </p:spPr>
        <p:txBody>
          <a:bodyPr/>
          <a:lstStyle>
            <a:lvl1pPr marL="0" indent="0">
              <a:buNone/>
              <a:defRPr>
                <a:solidFill>
                  <a:schemeClr val="accent4">
                    <a:lumMod val="25000"/>
                  </a:schemeClr>
                </a:solidFill>
              </a:defRPr>
            </a:lvl1pPr>
            <a:lvl2pPr marL="457200" indent="0">
              <a:buFont typeface="+mj-lt"/>
              <a:buNone/>
              <a:defRPr>
                <a:solidFill>
                  <a:schemeClr val="accent4">
                    <a:lumMod val="25000"/>
                  </a:schemeClr>
                </a:solidFill>
              </a:defRPr>
            </a:lvl2pPr>
            <a:lvl3pPr marL="914400" indent="0">
              <a:buFont typeface="+mj-lt"/>
              <a:buNone/>
              <a:defRPr>
                <a:solidFill>
                  <a:schemeClr val="accent4">
                    <a:lumMod val="25000"/>
                  </a:schemeClr>
                </a:solidFill>
              </a:defRPr>
            </a:lvl3pPr>
            <a:lvl4pPr marL="1371600" indent="0">
              <a:buFont typeface="+mj-lt"/>
              <a:buNone/>
              <a:defRPr>
                <a:solidFill>
                  <a:schemeClr val="accent4">
                    <a:lumMod val="25000"/>
                  </a:schemeClr>
                </a:solidFill>
              </a:defRPr>
            </a:lvl4pPr>
            <a:lvl5pPr marL="1828800" indent="0">
              <a:buFont typeface="+mj-lt"/>
              <a:buNone/>
              <a:defRPr>
                <a:solidFill>
                  <a:schemeClr val="accent4">
                    <a:lumMod val="25000"/>
                  </a:schemeClr>
                </a:solidFill>
              </a:defRPr>
            </a:lvl5pPr>
          </a:lstStyle>
          <a:p>
            <a:pPr lvl="0"/>
            <a:r>
              <a:rPr lang="en-US" dirty="0" smtClean="0"/>
              <a:t>Click to edit Master text styles</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12" name="Picture Placeholder 11"/>
          <p:cNvSpPr>
            <a:spLocks noGrp="1"/>
          </p:cNvSpPr>
          <p:nvPr>
            <p:ph type="pic" sz="quarter" idx="14" hasCustomPrompt="1"/>
          </p:nvPr>
        </p:nvSpPr>
        <p:spPr>
          <a:xfrm>
            <a:off x="6096000" y="1612231"/>
            <a:ext cx="5598695" cy="4259179"/>
          </a:xfrm>
          <a:solidFill>
            <a:schemeClr val="tx1">
              <a:lumMod val="85000"/>
            </a:schemeClr>
          </a:solidFill>
        </p:spPr>
        <p:txBody>
          <a:bodyPr anchor="ctr" anchorCtr="0"/>
          <a:lstStyle>
            <a:lvl1pPr marL="0" indent="0" algn="ctr">
              <a:buNone/>
              <a:defRPr/>
            </a:lvl1pPr>
          </a:lstStyle>
          <a:p>
            <a:r>
              <a:rPr lang="en-US" dirty="0" smtClean="0"/>
              <a:t>Tap icon to add your image.</a:t>
            </a:r>
          </a:p>
          <a:p>
            <a:r>
              <a:rPr lang="en-US" dirty="0" smtClean="0"/>
              <a:t>Best practice is a high-resolution image [918x699].</a:t>
            </a:r>
            <a:endParaRPr lang="en-US" dirty="0"/>
          </a:p>
        </p:txBody>
      </p:sp>
      <p:sp>
        <p:nvSpPr>
          <p:cNvPr id="13" name="Slide Number Placeholder 5"/>
          <p:cNvSpPr>
            <a:spLocks noGrp="1"/>
          </p:cNvSpPr>
          <p:nvPr>
            <p:ph type="sldNum" sz="quarter" idx="12"/>
          </p:nvPr>
        </p:nvSpPr>
        <p:spPr>
          <a:xfrm>
            <a:off x="11671300" y="6437376"/>
            <a:ext cx="520700" cy="365125"/>
          </a:xfrm>
          <a:prstGeom prst="rect">
            <a:avLst/>
          </a:prstGeom>
        </p:spPr>
        <p:txBody>
          <a:bodyPr/>
          <a:lstStyle>
            <a:lvl1pPr algn="ctr">
              <a:defRPr sz="1400">
                <a:solidFill>
                  <a:schemeClr val="accent3"/>
                </a:solidFill>
              </a:defRPr>
            </a:lvl1pPr>
          </a:lstStyle>
          <a:p>
            <a:fld id="{32099AEE-7C70-4AC1-A636-63EC0EDEA779}" type="slidenum">
              <a:rPr lang="en-US" smtClean="0"/>
              <a:pPr/>
              <a:t>‹#›</a:t>
            </a:fld>
            <a:endParaRPr lang="en-US" dirty="0"/>
          </a:p>
        </p:txBody>
      </p:sp>
    </p:spTree>
    <p:custDataLst>
      <p:tags r:id="rId1"/>
    </p:custDataLst>
    <p:extLst>
      <p:ext uri="{BB962C8B-B14F-4D97-AF65-F5344CB8AC3E}">
        <p14:creationId xmlns:p14="http://schemas.microsoft.com/office/powerpoint/2010/main" val="32333535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Slide Number Placeholder 5"/>
          <p:cNvSpPr>
            <a:spLocks noGrp="1"/>
          </p:cNvSpPr>
          <p:nvPr>
            <p:ph type="sldNum" sz="quarter" idx="12"/>
          </p:nvPr>
        </p:nvSpPr>
        <p:spPr>
          <a:xfrm>
            <a:off x="11671300" y="6437376"/>
            <a:ext cx="520700" cy="365125"/>
          </a:xfrm>
          <a:prstGeom prst="rect">
            <a:avLst/>
          </a:prstGeom>
        </p:spPr>
        <p:txBody>
          <a:bodyPr/>
          <a:lstStyle>
            <a:lvl1pPr algn="ctr">
              <a:defRPr sz="1400">
                <a:solidFill>
                  <a:schemeClr val="accent3"/>
                </a:solidFill>
              </a:defRPr>
            </a:lvl1pPr>
          </a:lstStyle>
          <a:p>
            <a:fld id="{32099AEE-7C70-4AC1-A636-63EC0EDEA779}" type="slidenum">
              <a:rPr lang="en-US" smtClean="0"/>
              <a:pPr/>
              <a:t>‹#›</a:t>
            </a:fld>
            <a:endParaRPr lang="en-US" dirty="0"/>
          </a:p>
        </p:txBody>
      </p:sp>
      <p:sp>
        <p:nvSpPr>
          <p:cNvPr id="5" name="Text Placeholder 2"/>
          <p:cNvSpPr>
            <a:spLocks noGrp="1"/>
          </p:cNvSpPr>
          <p:nvPr>
            <p:ph type="body" idx="1"/>
          </p:nvPr>
        </p:nvSpPr>
        <p:spPr>
          <a:xfrm>
            <a:off x="766636" y="1242251"/>
            <a:ext cx="5157787" cy="823912"/>
          </a:xfrm>
          <a:solidFill>
            <a:schemeClr val="bg1"/>
          </a:solidFill>
        </p:spPr>
        <p:txBody>
          <a:bodyPr anchor="ctr" anchorCtr="0">
            <a:normAutofit/>
          </a:bodyPr>
          <a:lstStyle>
            <a:lvl1pPr marL="465138" indent="0">
              <a:buNone/>
              <a:defRPr sz="20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3"/>
          <p:cNvSpPr>
            <a:spLocks noGrp="1"/>
          </p:cNvSpPr>
          <p:nvPr>
            <p:ph sz="half" idx="2"/>
          </p:nvPr>
        </p:nvSpPr>
        <p:spPr>
          <a:xfrm>
            <a:off x="766636" y="2066163"/>
            <a:ext cx="5157787" cy="3684588"/>
          </a:xfrm>
          <a:solidFill>
            <a:schemeClr val="bg2">
              <a:lumMod val="95000"/>
            </a:schemeClr>
          </a:solidFill>
        </p:spPr>
        <p:txBody>
          <a:bodyPr tIns="365760">
            <a:normAutofit/>
          </a:bodyPr>
          <a:lstStyle>
            <a:lvl1pPr marL="457200" indent="-168275">
              <a:buFont typeface="Arial" panose="020B0604020202020204" pitchFamily="34" charset="0"/>
              <a:buChar char="•"/>
              <a:defRPr sz="1400">
                <a:solidFill>
                  <a:schemeClr val="accent4">
                    <a:lumMod val="25000"/>
                  </a:schemeClr>
                </a:solidFill>
              </a:defRPr>
            </a:lvl1pPr>
            <a:lvl2pPr>
              <a:defRPr sz="1400">
                <a:solidFill>
                  <a:schemeClr val="accent4">
                    <a:lumMod val="25000"/>
                  </a:schemeClr>
                </a:solidFill>
              </a:defRPr>
            </a:lvl2pPr>
            <a:lvl3pPr>
              <a:defRPr sz="1400">
                <a:solidFill>
                  <a:schemeClr val="accent4">
                    <a:lumMod val="25000"/>
                  </a:schemeClr>
                </a:solidFill>
              </a:defRPr>
            </a:lvl3pPr>
            <a:lvl4pPr>
              <a:defRPr sz="1400">
                <a:solidFill>
                  <a:schemeClr val="accent4">
                    <a:lumMod val="25000"/>
                  </a:schemeClr>
                </a:solidFill>
              </a:defRPr>
            </a:lvl4pPr>
            <a:lvl5pPr>
              <a:defRPr sz="1400">
                <a:solidFill>
                  <a:schemeClr val="accent4">
                    <a:lumMod val="2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4"/>
          <p:cNvSpPr>
            <a:spLocks noGrp="1"/>
          </p:cNvSpPr>
          <p:nvPr>
            <p:ph type="body" sz="quarter" idx="3"/>
          </p:nvPr>
        </p:nvSpPr>
        <p:spPr>
          <a:xfrm>
            <a:off x="6099048" y="1242251"/>
            <a:ext cx="5183188" cy="823912"/>
          </a:xfrm>
          <a:solidFill>
            <a:schemeClr val="accent1"/>
          </a:solidFill>
        </p:spPr>
        <p:txBody>
          <a:bodyPr anchor="ctr" anchorCtr="0">
            <a:normAutofit/>
          </a:bodyPr>
          <a:lstStyle>
            <a:lvl1pPr marL="465138" indent="0">
              <a:buNone/>
              <a:defRPr sz="20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9" name="Content Placeholder 5"/>
          <p:cNvSpPr>
            <a:spLocks noGrp="1"/>
          </p:cNvSpPr>
          <p:nvPr>
            <p:ph sz="quarter" idx="4"/>
          </p:nvPr>
        </p:nvSpPr>
        <p:spPr>
          <a:xfrm>
            <a:off x="6099048" y="2066163"/>
            <a:ext cx="5183188" cy="3684588"/>
          </a:xfrm>
          <a:solidFill>
            <a:schemeClr val="bg2">
              <a:lumMod val="95000"/>
            </a:schemeClr>
          </a:solidFill>
        </p:spPr>
        <p:txBody>
          <a:bodyPr tIns="365760">
            <a:normAutofit/>
          </a:bodyPr>
          <a:lstStyle>
            <a:lvl1pPr marL="457200" indent="-168275">
              <a:buFont typeface="Arial" panose="020B0604020202020204" pitchFamily="34" charset="0"/>
              <a:buChar char="•"/>
              <a:defRPr sz="1400">
                <a:solidFill>
                  <a:schemeClr val="accent4">
                    <a:lumMod val="25000"/>
                  </a:schemeClr>
                </a:solidFill>
              </a:defRPr>
            </a:lvl1pPr>
            <a:lvl2pPr>
              <a:defRPr sz="1400">
                <a:solidFill>
                  <a:schemeClr val="accent4">
                    <a:lumMod val="25000"/>
                  </a:schemeClr>
                </a:solidFill>
              </a:defRPr>
            </a:lvl2pPr>
            <a:lvl3pPr>
              <a:defRPr sz="1400">
                <a:solidFill>
                  <a:schemeClr val="accent4">
                    <a:lumMod val="25000"/>
                  </a:schemeClr>
                </a:solidFill>
              </a:defRPr>
            </a:lvl3pPr>
            <a:lvl4pPr>
              <a:defRPr sz="1400">
                <a:solidFill>
                  <a:schemeClr val="accent4">
                    <a:lumMod val="25000"/>
                  </a:schemeClr>
                </a:solidFill>
              </a:defRPr>
            </a:lvl4pPr>
            <a:lvl5pPr>
              <a:defRPr sz="1400">
                <a:solidFill>
                  <a:schemeClr val="accent4">
                    <a:lumMod val="2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ustDataLst>
      <p:tags r:id="rId1"/>
    </p:custDataLst>
    <p:extLst>
      <p:ext uri="{BB962C8B-B14F-4D97-AF65-F5344CB8AC3E}">
        <p14:creationId xmlns:p14="http://schemas.microsoft.com/office/powerpoint/2010/main" val="12810209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Slide Number Placeholder 2"/>
          <p:cNvSpPr>
            <a:spLocks noGrp="1"/>
          </p:cNvSpPr>
          <p:nvPr>
            <p:ph type="sldNum" sz="quarter" idx="10"/>
          </p:nvPr>
        </p:nvSpPr>
        <p:spPr>
          <a:xfrm>
            <a:off x="8481600" y="6400800"/>
            <a:ext cx="3250800" cy="352800"/>
          </a:xfrm>
          <a:prstGeom prst="rect">
            <a:avLst/>
          </a:prstGeom>
        </p:spPr>
        <p:txBody>
          <a:bodyPr/>
          <a:lstStyle/>
          <a:p>
            <a:fld id="{482E47A7-0AE8-45A1-87F8-740468CFE37E}" type="slidenum">
              <a:rPr lang="en-GB" smtClean="0"/>
              <a:pPr/>
              <a:t>‹#›</a:t>
            </a:fld>
            <a:endParaRPr lang="en-GB" dirty="0"/>
          </a:p>
        </p:txBody>
      </p:sp>
      <p:sp>
        <p:nvSpPr>
          <p:cNvPr id="6" name="Text Placeholder 5"/>
          <p:cNvSpPr>
            <a:spLocks noGrp="1"/>
          </p:cNvSpPr>
          <p:nvPr>
            <p:ph type="body" sz="quarter" idx="11"/>
          </p:nvPr>
        </p:nvSpPr>
        <p:spPr>
          <a:xfrm>
            <a:off x="457200" y="1483200"/>
            <a:ext cx="11275200" cy="4406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cxnSp>
        <p:nvCxnSpPr>
          <p:cNvPr id="7" name="Straight Connector 6"/>
          <p:cNvCxnSpPr/>
          <p:nvPr userDrawn="1"/>
        </p:nvCxnSpPr>
        <p:spPr>
          <a:xfrm>
            <a:off x="457200" y="1175520"/>
            <a:ext cx="11274425" cy="0"/>
          </a:xfrm>
          <a:prstGeom prst="line">
            <a:avLst/>
          </a:prstGeom>
          <a:ln w="12700">
            <a:solidFill>
              <a:schemeClr val="accent3"/>
            </a:solidFill>
            <a:prstDash val="solid"/>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5461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Header Opt. 1">
    <p:spTree>
      <p:nvGrpSpPr>
        <p:cNvPr id="1" name=""/>
        <p:cNvGrpSpPr/>
        <p:nvPr/>
      </p:nvGrpSpPr>
      <p:grpSpPr>
        <a:xfrm>
          <a:off x="0" y="0"/>
          <a:ext cx="0" cy="0"/>
          <a:chOff x="0" y="0"/>
          <a:chExt cx="0" cy="0"/>
        </a:xfrm>
      </p:grpSpPr>
      <p:sp>
        <p:nvSpPr>
          <p:cNvPr id="12" name="TextBox 11"/>
          <p:cNvSpPr txBox="1"/>
          <p:nvPr/>
        </p:nvSpPr>
        <p:spPr>
          <a:xfrm>
            <a:off x="8483482" y="6400801"/>
            <a:ext cx="3251200" cy="353921"/>
          </a:xfrm>
          <a:prstGeom prst="rect">
            <a:avLst/>
          </a:prstGeom>
          <a:noFill/>
        </p:spPr>
        <p:txBody>
          <a:bodyPr wrap="square" lIns="121899" tIns="60949" rIns="0" bIns="60949" rtlCol="0">
            <a:spAutoFit/>
          </a:bodyPr>
          <a:lstStyle/>
          <a:p>
            <a:pPr algn="r"/>
            <a:fld id="{06A1CE1E-EEE2-4BE3-B29A-FAF704E88098}" type="slidenum">
              <a:rPr lang="en-US" sz="1500" smtClean="0">
                <a:solidFill>
                  <a:schemeClr val="accent5"/>
                </a:solidFill>
                <a:latin typeface="KievitPro-light"/>
                <a:cs typeface="KievitPro-light"/>
              </a:rPr>
              <a:pPr algn="r"/>
              <a:t>‹#›</a:t>
            </a:fld>
            <a:endParaRPr lang="en-US" sz="1500" dirty="0">
              <a:solidFill>
                <a:schemeClr val="accent5"/>
              </a:solidFill>
              <a:latin typeface="KievitPro-light"/>
              <a:cs typeface="KievitPro-light"/>
            </a:endParaRPr>
          </a:p>
        </p:txBody>
      </p:sp>
      <p:grpSp>
        <p:nvGrpSpPr>
          <p:cNvPr id="4" name="Group 3"/>
          <p:cNvGrpSpPr/>
          <p:nvPr/>
        </p:nvGrpSpPr>
        <p:grpSpPr>
          <a:xfrm>
            <a:off x="457320" y="457200"/>
            <a:ext cx="11277362" cy="5943600"/>
            <a:chOff x="457200" y="457200"/>
            <a:chExt cx="10969943" cy="5644896"/>
          </a:xfrm>
        </p:grpSpPr>
        <p:sp>
          <p:nvSpPr>
            <p:cNvPr id="8" name="Rectangle 7"/>
            <p:cNvSpPr/>
            <p:nvPr/>
          </p:nvSpPr>
          <p:spPr>
            <a:xfrm>
              <a:off x="457200" y="457200"/>
              <a:ext cx="10969943" cy="564489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lstStyle/>
            <a:p>
              <a:pPr algn="ctr"/>
              <a:endParaRPr lang="en-US" sz="180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16425" t="40129" r="24758" b="24110"/>
            <a:stretch/>
          </p:blipFill>
          <p:spPr>
            <a:xfrm>
              <a:off x="2154333" y="457201"/>
              <a:ext cx="9272810" cy="5644895"/>
            </a:xfrm>
            <a:prstGeom prst="rect">
              <a:avLst/>
            </a:prstGeom>
          </p:spPr>
        </p:pic>
      </p:grpSp>
      <p:sp>
        <p:nvSpPr>
          <p:cNvPr id="11" name="Isosceles Triangle 10"/>
          <p:cNvSpPr/>
          <p:nvPr/>
        </p:nvSpPr>
        <p:spPr>
          <a:xfrm rot="5400000">
            <a:off x="317647" y="3016890"/>
            <a:ext cx="804863" cy="525517"/>
          </a:xfrm>
          <a:prstGeom prst="triangl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lstStyle/>
          <a:p>
            <a:pPr algn="ctr"/>
            <a:endParaRPr lang="en-US" sz="1800"/>
          </a:p>
        </p:txBody>
      </p:sp>
      <p:sp>
        <p:nvSpPr>
          <p:cNvPr id="2" name="Title 1"/>
          <p:cNvSpPr>
            <a:spLocks noGrp="1"/>
          </p:cNvSpPr>
          <p:nvPr>
            <p:ph type="title"/>
          </p:nvPr>
        </p:nvSpPr>
        <p:spPr>
          <a:xfrm>
            <a:off x="1309497" y="2696858"/>
            <a:ext cx="9537700" cy="1143000"/>
          </a:xfrm>
        </p:spPr>
        <p:txBody>
          <a:bodyPr/>
          <a:lstStyle>
            <a:lvl1pPr>
              <a:defRPr>
                <a:solidFill>
                  <a:srgbClr val="FFFFFF"/>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9927868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Opt. 2">
    <p:spTree>
      <p:nvGrpSpPr>
        <p:cNvPr id="1" name=""/>
        <p:cNvGrpSpPr/>
        <p:nvPr/>
      </p:nvGrpSpPr>
      <p:grpSpPr>
        <a:xfrm>
          <a:off x="0" y="0"/>
          <a:ext cx="0" cy="0"/>
          <a:chOff x="0" y="0"/>
          <a:chExt cx="0" cy="0"/>
        </a:xfrm>
      </p:grpSpPr>
      <p:sp>
        <p:nvSpPr>
          <p:cNvPr id="15" name="Rectangle 14"/>
          <p:cNvSpPr/>
          <p:nvPr/>
        </p:nvSpPr>
        <p:spPr>
          <a:xfrm>
            <a:off x="457315" y="457201"/>
            <a:ext cx="7225642" cy="59436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lstStyle/>
          <a:p>
            <a:pPr algn="ctr"/>
            <a:endParaRPr lang="en-US" sz="1800"/>
          </a:p>
        </p:txBody>
      </p:sp>
      <p:sp>
        <p:nvSpPr>
          <p:cNvPr id="16" name="Isosceles Triangle 15"/>
          <p:cNvSpPr/>
          <p:nvPr/>
        </p:nvSpPr>
        <p:spPr>
          <a:xfrm rot="5400000">
            <a:off x="317645" y="2074684"/>
            <a:ext cx="804863" cy="525517"/>
          </a:xfrm>
          <a:prstGeom prst="triangl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lstStyle/>
          <a:p>
            <a:pPr algn="ctr"/>
            <a:endParaRPr lang="en-US" sz="1800"/>
          </a:p>
        </p:txBody>
      </p:sp>
      <p:sp>
        <p:nvSpPr>
          <p:cNvPr id="2" name="Title 1"/>
          <p:cNvSpPr>
            <a:spLocks noGrp="1"/>
          </p:cNvSpPr>
          <p:nvPr>
            <p:ph type="title" hasCustomPrompt="1"/>
          </p:nvPr>
        </p:nvSpPr>
        <p:spPr>
          <a:xfrm>
            <a:off x="1311020" y="2010576"/>
            <a:ext cx="4864100" cy="838200"/>
          </a:xfrm>
        </p:spPr>
        <p:txBody>
          <a:bodyPr anchor="t"/>
          <a:lstStyle>
            <a:lvl1pPr>
              <a:defRPr>
                <a:solidFill>
                  <a:srgbClr val="FFFFFF"/>
                </a:solidFill>
              </a:defRPr>
            </a:lvl1pPr>
          </a:lstStyle>
          <a:p>
            <a:r>
              <a:rPr lang="en-US" dirty="0" smtClean="0"/>
              <a:t>Click to edit title</a:t>
            </a:r>
            <a:endParaRPr lang="en-US" dirty="0"/>
          </a:p>
        </p:txBody>
      </p:sp>
      <p:sp>
        <p:nvSpPr>
          <p:cNvPr id="4" name="Text Placeholder 3"/>
          <p:cNvSpPr>
            <a:spLocks noGrp="1"/>
          </p:cNvSpPr>
          <p:nvPr>
            <p:ph type="body" sz="quarter" idx="10"/>
          </p:nvPr>
        </p:nvSpPr>
        <p:spPr>
          <a:xfrm>
            <a:off x="1311020" y="2954346"/>
            <a:ext cx="4864100" cy="901700"/>
          </a:xfrm>
        </p:spPr>
        <p:txBody>
          <a:bodyPr>
            <a:noAutofit/>
          </a:bodyPr>
          <a:lstStyle>
            <a:lvl1pPr>
              <a:defRPr sz="2700">
                <a:solidFill>
                  <a:schemeClr val="bg1"/>
                </a:solidFill>
              </a:defRPr>
            </a:lvl1pPr>
            <a:lvl2pPr>
              <a:defRPr sz="2700">
                <a:solidFill>
                  <a:schemeClr val="bg1"/>
                </a:solidFill>
              </a:defRPr>
            </a:lvl2pPr>
            <a:lvl3pPr>
              <a:defRPr sz="2700">
                <a:solidFill>
                  <a:schemeClr val="bg1"/>
                </a:solidFill>
              </a:defRPr>
            </a:lvl3pPr>
            <a:lvl4pPr>
              <a:defRPr sz="2700">
                <a:solidFill>
                  <a:schemeClr val="bg1"/>
                </a:solidFill>
              </a:defRPr>
            </a:lvl4pPr>
            <a:lvl5pPr>
              <a:defRPr sz="2700">
                <a:solidFill>
                  <a:schemeClr val="bg1"/>
                </a:solidFill>
              </a:defRPr>
            </a:lvl5pPr>
          </a:lstStyle>
          <a:p>
            <a:pPr lvl="0"/>
            <a:r>
              <a:rPr lang="en-US" smtClean="0"/>
              <a:t>Click to edit Master text styles</a:t>
            </a:r>
          </a:p>
        </p:txBody>
      </p:sp>
      <p:sp>
        <p:nvSpPr>
          <p:cNvPr id="13" name="Content Placeholder 12"/>
          <p:cNvSpPr>
            <a:spLocks noGrp="1" noChangeAspect="1"/>
          </p:cNvSpPr>
          <p:nvPr>
            <p:ph sz="quarter" idx="11"/>
          </p:nvPr>
        </p:nvSpPr>
        <p:spPr>
          <a:xfrm>
            <a:off x="7801737" y="457200"/>
            <a:ext cx="3932944" cy="5943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2" name="TextBox 11"/>
          <p:cNvSpPr txBox="1"/>
          <p:nvPr/>
        </p:nvSpPr>
        <p:spPr>
          <a:xfrm>
            <a:off x="8483482" y="6400801"/>
            <a:ext cx="3251200" cy="353921"/>
          </a:xfrm>
          <a:prstGeom prst="rect">
            <a:avLst/>
          </a:prstGeom>
          <a:noFill/>
        </p:spPr>
        <p:txBody>
          <a:bodyPr wrap="square" lIns="121899" tIns="60949" rIns="0" bIns="60949" rtlCol="0">
            <a:spAutoFit/>
          </a:bodyPr>
          <a:lstStyle/>
          <a:p>
            <a:pPr algn="r"/>
            <a:fld id="{06A1CE1E-EEE2-4BE3-B29A-FAF704E88098}" type="slidenum">
              <a:rPr lang="en-US" sz="1500" smtClean="0">
                <a:solidFill>
                  <a:schemeClr val="accent5"/>
                </a:solidFill>
                <a:latin typeface="KievitPro-light"/>
                <a:cs typeface="KievitPro-light"/>
              </a:rPr>
              <a:pPr algn="r"/>
              <a:t>‹#›</a:t>
            </a:fld>
            <a:endParaRPr lang="en-US" sz="1500" dirty="0">
              <a:solidFill>
                <a:schemeClr val="accent5"/>
              </a:solidFill>
              <a:latin typeface="KievitPro-light"/>
              <a:cs typeface="KievitPro-light"/>
            </a:endParaRPr>
          </a:p>
        </p:txBody>
      </p:sp>
    </p:spTree>
    <p:extLst>
      <p:ext uri="{BB962C8B-B14F-4D97-AF65-F5344CB8AC3E}">
        <p14:creationId xmlns:p14="http://schemas.microsoft.com/office/powerpoint/2010/main" val="2997957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Big Content">
    <p:spTree>
      <p:nvGrpSpPr>
        <p:cNvPr id="1" name=""/>
        <p:cNvGrpSpPr/>
        <p:nvPr/>
      </p:nvGrpSpPr>
      <p:grpSpPr>
        <a:xfrm>
          <a:off x="0" y="0"/>
          <a:ext cx="0" cy="0"/>
          <a:chOff x="0" y="0"/>
          <a:chExt cx="0" cy="0"/>
        </a:xfrm>
      </p:grpSpPr>
      <p:pic>
        <p:nvPicPr>
          <p:cNvPr id="3" name="Picture 2" descr="Sitecore_no_tagline_RGB.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3052" y="6302878"/>
            <a:ext cx="1438741" cy="388359"/>
          </a:xfrm>
          <a:prstGeom prst="rect">
            <a:avLst/>
          </a:prstGeom>
        </p:spPr>
      </p:pic>
      <p:sp>
        <p:nvSpPr>
          <p:cNvPr id="8" name="Content Placeholder 7"/>
          <p:cNvSpPr>
            <a:spLocks noGrp="1"/>
          </p:cNvSpPr>
          <p:nvPr>
            <p:ph sz="quarter" idx="10"/>
          </p:nvPr>
        </p:nvSpPr>
        <p:spPr>
          <a:xfrm>
            <a:off x="457320" y="1483746"/>
            <a:ext cx="11277362" cy="4382219"/>
          </a:xfrm>
        </p:spPr>
        <p:txBody>
          <a:bodyPr>
            <a:normAutofit/>
          </a:bodyPr>
          <a:lstStyle>
            <a:lvl1pPr>
              <a:spcAft>
                <a:spcPts val="1600"/>
              </a:spcAft>
              <a:defRPr sz="2200" b="1">
                <a:solidFill>
                  <a:schemeClr val="accent3"/>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US" smtClean="0"/>
              <a:t>Click to edit Master text styles</a:t>
            </a:r>
          </a:p>
        </p:txBody>
      </p:sp>
      <p:sp>
        <p:nvSpPr>
          <p:cNvPr id="13" name="Title 1"/>
          <p:cNvSpPr>
            <a:spLocks noGrp="1"/>
          </p:cNvSpPr>
          <p:nvPr>
            <p:ph type="title"/>
          </p:nvPr>
        </p:nvSpPr>
        <p:spPr>
          <a:xfrm>
            <a:off x="457320" y="287548"/>
            <a:ext cx="11277362" cy="809883"/>
          </a:xfrm>
        </p:spPr>
        <p:txBody>
          <a:bodyPr>
            <a:normAutofit/>
          </a:bodyPr>
          <a:lstStyle>
            <a:lvl1pPr>
              <a:defRPr sz="3500"/>
            </a:lvl1pPr>
          </a:lstStyle>
          <a:p>
            <a:r>
              <a:rPr lang="en-US" smtClean="0"/>
              <a:t>Click to edit Master title style</a:t>
            </a:r>
            <a:endParaRPr lang="en-US" dirty="0"/>
          </a:p>
        </p:txBody>
      </p:sp>
      <p:cxnSp>
        <p:nvCxnSpPr>
          <p:cNvPr id="14" name="Straight Connector 13"/>
          <p:cNvCxnSpPr/>
          <p:nvPr/>
        </p:nvCxnSpPr>
        <p:spPr>
          <a:xfrm>
            <a:off x="457320" y="1175520"/>
            <a:ext cx="11277362" cy="0"/>
          </a:xfrm>
          <a:prstGeom prst="line">
            <a:avLst/>
          </a:prstGeom>
          <a:ln w="12700">
            <a:solidFill>
              <a:schemeClr val="accent3"/>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a:off x="457320" y="6104401"/>
            <a:ext cx="11277362" cy="0"/>
          </a:xfrm>
          <a:prstGeom prst="line">
            <a:avLst/>
          </a:prstGeom>
          <a:ln w="12700">
            <a:solidFill>
              <a:schemeClr val="accent3"/>
            </a:solidFill>
            <a:prstDash val="solid"/>
          </a:ln>
          <a:effectLst/>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8483482" y="6400801"/>
            <a:ext cx="3251200" cy="353921"/>
          </a:xfrm>
          <a:prstGeom prst="rect">
            <a:avLst/>
          </a:prstGeom>
          <a:noFill/>
        </p:spPr>
        <p:txBody>
          <a:bodyPr wrap="square" lIns="121899" tIns="60949" rIns="0" bIns="60949" rtlCol="0">
            <a:spAutoFit/>
          </a:bodyPr>
          <a:lstStyle/>
          <a:p>
            <a:pPr algn="r"/>
            <a:fld id="{06A1CE1E-EEE2-4BE3-B29A-FAF704E88098}" type="slidenum">
              <a:rPr lang="en-US" sz="1500" smtClean="0">
                <a:solidFill>
                  <a:schemeClr val="accent5"/>
                </a:solidFill>
                <a:latin typeface="KievitPro-light"/>
                <a:cs typeface="KievitPro-light"/>
              </a:rPr>
              <a:pPr algn="r"/>
              <a:t>‹#›</a:t>
            </a:fld>
            <a:endParaRPr lang="en-US" sz="1500" dirty="0">
              <a:solidFill>
                <a:schemeClr val="accent5"/>
              </a:solidFill>
              <a:latin typeface="KievitPro-light"/>
              <a:cs typeface="KievitPro-light"/>
            </a:endParaRPr>
          </a:p>
        </p:txBody>
      </p:sp>
    </p:spTree>
    <p:extLst>
      <p:ext uri="{BB962C8B-B14F-4D97-AF65-F5344CB8AC3E}">
        <p14:creationId xmlns:p14="http://schemas.microsoft.com/office/powerpoint/2010/main" val="42089916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Left Bullet">
    <p:spTree>
      <p:nvGrpSpPr>
        <p:cNvPr id="1" name=""/>
        <p:cNvGrpSpPr/>
        <p:nvPr/>
      </p:nvGrpSpPr>
      <p:grpSpPr>
        <a:xfrm>
          <a:off x="0" y="0"/>
          <a:ext cx="0" cy="0"/>
          <a:chOff x="0" y="0"/>
          <a:chExt cx="0" cy="0"/>
        </a:xfrm>
      </p:grpSpPr>
      <p:sp>
        <p:nvSpPr>
          <p:cNvPr id="13" name="Content Placeholder 4"/>
          <p:cNvSpPr>
            <a:spLocks noGrp="1"/>
          </p:cNvSpPr>
          <p:nvPr>
            <p:ph sz="quarter" idx="11"/>
          </p:nvPr>
        </p:nvSpPr>
        <p:spPr>
          <a:xfrm>
            <a:off x="457320" y="1483746"/>
            <a:ext cx="11277362" cy="4405223"/>
          </a:xfrm>
        </p:spPr>
        <p:txBody>
          <a:bodyPr/>
          <a:lstStyle>
            <a:lvl1pPr>
              <a:spcAft>
                <a:spcPts val="1600"/>
              </a:spcAft>
              <a:defRPr/>
            </a:lvl1pPr>
            <a:lvl2pPr>
              <a:spcBef>
                <a:spcPts val="800"/>
              </a:spcBef>
              <a:defRPr/>
            </a:lvl2pPr>
            <a:lvl3pPr>
              <a:spcBef>
                <a:spcPts val="0"/>
              </a:spcBef>
              <a:defRPr/>
            </a:lvl3pPr>
            <a:lvl4pPr>
              <a:spcBef>
                <a:spcPts val="0"/>
              </a:spcBef>
              <a:spcAft>
                <a:spcPts val="1600"/>
              </a:spcAft>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4" name="Title 1"/>
          <p:cNvSpPr>
            <a:spLocks noGrp="1"/>
          </p:cNvSpPr>
          <p:nvPr>
            <p:ph type="title"/>
          </p:nvPr>
        </p:nvSpPr>
        <p:spPr>
          <a:xfrm>
            <a:off x="457320" y="287548"/>
            <a:ext cx="11277362" cy="809883"/>
          </a:xfrm>
        </p:spPr>
        <p:txBody>
          <a:bodyPr/>
          <a:lstStyle>
            <a:lvl1pPr>
              <a:defRPr sz="3500"/>
            </a:lvl1pPr>
          </a:lstStyle>
          <a:p>
            <a:r>
              <a:rPr lang="en-US" smtClean="0"/>
              <a:t>Click to edit Master title style</a:t>
            </a:r>
            <a:endParaRPr lang="en-US" dirty="0"/>
          </a:p>
        </p:txBody>
      </p:sp>
      <p:cxnSp>
        <p:nvCxnSpPr>
          <p:cNvPr id="15" name="Straight Connector 14"/>
          <p:cNvCxnSpPr/>
          <p:nvPr/>
        </p:nvCxnSpPr>
        <p:spPr>
          <a:xfrm>
            <a:off x="457320" y="1175520"/>
            <a:ext cx="11277362" cy="0"/>
          </a:xfrm>
          <a:prstGeom prst="line">
            <a:avLst/>
          </a:prstGeom>
          <a:ln w="12700">
            <a:solidFill>
              <a:schemeClr val="accent3"/>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457320" y="6104401"/>
            <a:ext cx="11277362" cy="0"/>
          </a:xfrm>
          <a:prstGeom prst="line">
            <a:avLst/>
          </a:prstGeom>
          <a:ln w="12700">
            <a:solidFill>
              <a:schemeClr val="accent3"/>
            </a:solidFill>
            <a:prstDash val="solid"/>
          </a:ln>
          <a:effectLst/>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8483482" y="6400801"/>
            <a:ext cx="3251200" cy="353921"/>
          </a:xfrm>
          <a:prstGeom prst="rect">
            <a:avLst/>
          </a:prstGeom>
          <a:noFill/>
        </p:spPr>
        <p:txBody>
          <a:bodyPr wrap="square" lIns="121899" tIns="60949" rIns="0" bIns="60949" rtlCol="0">
            <a:spAutoFit/>
          </a:bodyPr>
          <a:lstStyle/>
          <a:p>
            <a:pPr algn="r"/>
            <a:fld id="{06A1CE1E-EEE2-4BE3-B29A-FAF704E88098}" type="slidenum">
              <a:rPr lang="en-US" sz="1500" smtClean="0">
                <a:solidFill>
                  <a:schemeClr val="accent5"/>
                </a:solidFill>
                <a:latin typeface="KievitPro-light"/>
                <a:cs typeface="KievitPro-light"/>
              </a:rPr>
              <a:pPr algn="r"/>
              <a:t>‹#›</a:t>
            </a:fld>
            <a:endParaRPr lang="en-US" sz="1500" dirty="0">
              <a:solidFill>
                <a:schemeClr val="accent5"/>
              </a:solidFill>
              <a:latin typeface="KievitPro-light"/>
              <a:cs typeface="KievitPro-light"/>
            </a:endParaRPr>
          </a:p>
        </p:txBody>
      </p:sp>
      <p:pic>
        <p:nvPicPr>
          <p:cNvPr id="8" name="Picture 7" descr="Sitecore_no_tagline_RGB.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3052" y="6302878"/>
            <a:ext cx="1438741" cy="388359"/>
          </a:xfrm>
          <a:prstGeom prst="rect">
            <a:avLst/>
          </a:prstGeom>
        </p:spPr>
      </p:pic>
    </p:spTree>
    <p:extLst>
      <p:ext uri="{BB962C8B-B14F-4D97-AF65-F5344CB8AC3E}">
        <p14:creationId xmlns:p14="http://schemas.microsoft.com/office/powerpoint/2010/main" val="15306962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ig Image">
    <p:spTree>
      <p:nvGrpSpPr>
        <p:cNvPr id="1" name=""/>
        <p:cNvGrpSpPr/>
        <p:nvPr/>
      </p:nvGrpSpPr>
      <p:grpSpPr>
        <a:xfrm>
          <a:off x="0" y="0"/>
          <a:ext cx="0" cy="0"/>
          <a:chOff x="0" y="0"/>
          <a:chExt cx="0" cy="0"/>
        </a:xfrm>
      </p:grpSpPr>
      <p:sp>
        <p:nvSpPr>
          <p:cNvPr id="14" name="Picture Placeholder 6"/>
          <p:cNvSpPr>
            <a:spLocks noGrp="1"/>
          </p:cNvSpPr>
          <p:nvPr>
            <p:ph type="pic" sz="quarter" idx="10"/>
          </p:nvPr>
        </p:nvSpPr>
        <p:spPr>
          <a:xfrm>
            <a:off x="457318" y="1325880"/>
            <a:ext cx="5487829" cy="4572000"/>
          </a:xfrm>
        </p:spPr>
        <p:txBody>
          <a:bodyPr/>
          <a:lstStyle/>
          <a:p>
            <a:r>
              <a:rPr lang="en-US" smtClean="0"/>
              <a:t>Click icon to add picture</a:t>
            </a:r>
            <a:endParaRPr lang="en-US"/>
          </a:p>
        </p:txBody>
      </p:sp>
      <p:sp>
        <p:nvSpPr>
          <p:cNvPr id="15" name="Content Placeholder 12"/>
          <p:cNvSpPr>
            <a:spLocks noGrp="1"/>
          </p:cNvSpPr>
          <p:nvPr>
            <p:ph sz="quarter" idx="12"/>
          </p:nvPr>
        </p:nvSpPr>
        <p:spPr>
          <a:xfrm>
            <a:off x="6246852" y="1325880"/>
            <a:ext cx="5487829"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cxnSp>
        <p:nvCxnSpPr>
          <p:cNvPr id="16" name="Straight Connector 15"/>
          <p:cNvCxnSpPr/>
          <p:nvPr/>
        </p:nvCxnSpPr>
        <p:spPr>
          <a:xfrm>
            <a:off x="457320" y="6104401"/>
            <a:ext cx="11277362" cy="0"/>
          </a:xfrm>
          <a:prstGeom prst="line">
            <a:avLst/>
          </a:prstGeom>
          <a:ln w="12700">
            <a:solidFill>
              <a:schemeClr val="accent3"/>
            </a:solidFill>
            <a:prstDash val="solid"/>
          </a:ln>
          <a:effectLst/>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8483482" y="6400801"/>
            <a:ext cx="3251200" cy="353921"/>
          </a:xfrm>
          <a:prstGeom prst="rect">
            <a:avLst/>
          </a:prstGeom>
          <a:noFill/>
        </p:spPr>
        <p:txBody>
          <a:bodyPr wrap="square" lIns="121899" tIns="60949" rIns="0" bIns="60949" rtlCol="0">
            <a:spAutoFit/>
          </a:bodyPr>
          <a:lstStyle/>
          <a:p>
            <a:pPr algn="r"/>
            <a:fld id="{06A1CE1E-EEE2-4BE3-B29A-FAF704E88098}" type="slidenum">
              <a:rPr lang="en-US" sz="1500" smtClean="0">
                <a:solidFill>
                  <a:schemeClr val="accent5"/>
                </a:solidFill>
                <a:latin typeface="KievitPro-light"/>
                <a:cs typeface="KievitPro-light"/>
              </a:rPr>
              <a:pPr algn="r"/>
              <a:t>‹#›</a:t>
            </a:fld>
            <a:endParaRPr lang="en-US" sz="1500" dirty="0">
              <a:solidFill>
                <a:schemeClr val="accent5"/>
              </a:solidFill>
              <a:latin typeface="KievitPro-light"/>
              <a:cs typeface="KievitPro-light"/>
            </a:endParaRPr>
          </a:p>
        </p:txBody>
      </p:sp>
      <p:sp>
        <p:nvSpPr>
          <p:cNvPr id="19" name="Title 1"/>
          <p:cNvSpPr>
            <a:spLocks noGrp="1"/>
          </p:cNvSpPr>
          <p:nvPr>
            <p:ph type="title"/>
          </p:nvPr>
        </p:nvSpPr>
        <p:spPr>
          <a:xfrm>
            <a:off x="457320" y="287548"/>
            <a:ext cx="11277362" cy="809883"/>
          </a:xfrm>
        </p:spPr>
        <p:txBody>
          <a:bodyPr/>
          <a:lstStyle>
            <a:lvl1pPr>
              <a:defRPr sz="3500"/>
            </a:lvl1pPr>
          </a:lstStyle>
          <a:p>
            <a:r>
              <a:rPr lang="en-US" smtClean="0"/>
              <a:t>Click to edit Master title style</a:t>
            </a:r>
            <a:endParaRPr lang="en-US" dirty="0"/>
          </a:p>
        </p:txBody>
      </p:sp>
      <p:cxnSp>
        <p:nvCxnSpPr>
          <p:cNvPr id="20" name="Straight Connector 19"/>
          <p:cNvCxnSpPr/>
          <p:nvPr/>
        </p:nvCxnSpPr>
        <p:spPr>
          <a:xfrm>
            <a:off x="457320" y="1175520"/>
            <a:ext cx="11277362" cy="0"/>
          </a:xfrm>
          <a:prstGeom prst="line">
            <a:avLst/>
          </a:prstGeom>
          <a:ln w="12700">
            <a:solidFill>
              <a:schemeClr val="accent3"/>
            </a:solidFill>
            <a:prstDash val="solid"/>
          </a:ln>
          <a:effectLst/>
        </p:spPr>
        <p:style>
          <a:lnRef idx="2">
            <a:schemeClr val="accent1"/>
          </a:lnRef>
          <a:fillRef idx="0">
            <a:schemeClr val="accent1"/>
          </a:fillRef>
          <a:effectRef idx="1">
            <a:schemeClr val="accent1"/>
          </a:effectRef>
          <a:fontRef idx="minor">
            <a:schemeClr val="tx1"/>
          </a:fontRef>
        </p:style>
      </p:cxnSp>
      <p:pic>
        <p:nvPicPr>
          <p:cNvPr id="10" name="Picture 9" descr="Sitecore_no_tagline_RGB.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3052" y="6302878"/>
            <a:ext cx="1438741" cy="388359"/>
          </a:xfrm>
          <a:prstGeom prst="rect">
            <a:avLst/>
          </a:prstGeom>
        </p:spPr>
      </p:pic>
    </p:spTree>
    <p:extLst>
      <p:ext uri="{BB962C8B-B14F-4D97-AF65-F5344CB8AC3E}">
        <p14:creationId xmlns:p14="http://schemas.microsoft.com/office/powerpoint/2010/main" val="16839343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Full Page Image">
    <p:spTree>
      <p:nvGrpSpPr>
        <p:cNvPr id="1" name=""/>
        <p:cNvGrpSpPr/>
        <p:nvPr/>
      </p:nvGrpSpPr>
      <p:grpSpPr>
        <a:xfrm>
          <a:off x="0" y="0"/>
          <a:ext cx="0" cy="0"/>
          <a:chOff x="0" y="0"/>
          <a:chExt cx="0" cy="0"/>
        </a:xfrm>
      </p:grpSpPr>
      <p:sp>
        <p:nvSpPr>
          <p:cNvPr id="4" name="Picture Placeholder 3"/>
          <p:cNvSpPr>
            <a:spLocks noGrp="1" noChangeAspect="1"/>
          </p:cNvSpPr>
          <p:nvPr>
            <p:ph type="pic" sz="quarter" idx="10"/>
          </p:nvPr>
        </p:nvSpPr>
        <p:spPr>
          <a:xfrm>
            <a:off x="457319" y="457200"/>
            <a:ext cx="11277489" cy="5943600"/>
          </a:xfrm>
          <a:custGeom>
            <a:avLst/>
            <a:gdLst/>
            <a:ahLst/>
            <a:cxnLst/>
            <a:rect l="l" t="t" r="r" b="b"/>
            <a:pathLst>
              <a:path w="11274552" h="5943600">
                <a:moveTo>
                  <a:pt x="1" y="2569369"/>
                </a:moveTo>
                <a:lnTo>
                  <a:pt x="1" y="3374232"/>
                </a:lnTo>
                <a:lnTo>
                  <a:pt x="525381" y="2971801"/>
                </a:lnTo>
                <a:close/>
                <a:moveTo>
                  <a:pt x="0" y="0"/>
                </a:moveTo>
                <a:lnTo>
                  <a:pt x="11274552" y="0"/>
                </a:lnTo>
                <a:lnTo>
                  <a:pt x="11274552" y="5943600"/>
                </a:lnTo>
                <a:lnTo>
                  <a:pt x="0" y="5943600"/>
                </a:lnTo>
                <a:close/>
              </a:path>
            </a:pathLst>
          </a:custGeom>
        </p:spPr>
        <p:txBody>
          <a:bodyPr/>
          <a:lstStyle/>
          <a:p>
            <a:r>
              <a:rPr lang="en-US" smtClean="0"/>
              <a:t>Click icon to add picture</a:t>
            </a:r>
            <a:endParaRPr lang="en-US"/>
          </a:p>
        </p:txBody>
      </p:sp>
      <p:sp>
        <p:nvSpPr>
          <p:cNvPr id="5" name="TextBox 4"/>
          <p:cNvSpPr txBox="1"/>
          <p:nvPr/>
        </p:nvSpPr>
        <p:spPr>
          <a:xfrm>
            <a:off x="8483482" y="6400801"/>
            <a:ext cx="3251200" cy="353921"/>
          </a:xfrm>
          <a:prstGeom prst="rect">
            <a:avLst/>
          </a:prstGeom>
          <a:noFill/>
        </p:spPr>
        <p:txBody>
          <a:bodyPr wrap="square" lIns="121899" tIns="60949" rIns="0" bIns="60949" rtlCol="0">
            <a:spAutoFit/>
          </a:bodyPr>
          <a:lstStyle/>
          <a:p>
            <a:pPr algn="r"/>
            <a:fld id="{06A1CE1E-EEE2-4BE3-B29A-FAF704E88098}" type="slidenum">
              <a:rPr lang="en-US" sz="1500" smtClean="0">
                <a:solidFill>
                  <a:schemeClr val="accent5"/>
                </a:solidFill>
                <a:latin typeface="KievitPro-light"/>
                <a:cs typeface="KievitPro-light"/>
              </a:rPr>
              <a:pPr algn="r"/>
              <a:t>‹#›</a:t>
            </a:fld>
            <a:endParaRPr lang="en-US" sz="1500" dirty="0">
              <a:solidFill>
                <a:schemeClr val="accent5"/>
              </a:solidFill>
              <a:latin typeface="KievitPro-light"/>
              <a:cs typeface="KievitPro-light"/>
            </a:endParaRPr>
          </a:p>
        </p:txBody>
      </p:sp>
    </p:spTree>
    <p:extLst>
      <p:ext uri="{BB962C8B-B14F-4D97-AF65-F5344CB8AC3E}">
        <p14:creationId xmlns:p14="http://schemas.microsoft.com/office/powerpoint/2010/main" val="32968130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Full Page Black Background">
    <p:spTree>
      <p:nvGrpSpPr>
        <p:cNvPr id="1" name=""/>
        <p:cNvGrpSpPr/>
        <p:nvPr/>
      </p:nvGrpSpPr>
      <p:grpSpPr>
        <a:xfrm>
          <a:off x="0" y="0"/>
          <a:ext cx="0" cy="0"/>
          <a:chOff x="0" y="0"/>
          <a:chExt cx="0" cy="0"/>
        </a:xfrm>
      </p:grpSpPr>
      <p:sp>
        <p:nvSpPr>
          <p:cNvPr id="5" name="Rectangle 4"/>
          <p:cNvSpPr/>
          <p:nvPr/>
        </p:nvSpPr>
        <p:spPr>
          <a:xfrm>
            <a:off x="4926" y="0"/>
            <a:ext cx="12192000" cy="6858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lstStyle/>
          <a:p>
            <a:pPr algn="ctr"/>
            <a:endParaRPr lang="en-US" sz="1800"/>
          </a:p>
        </p:txBody>
      </p:sp>
      <p:sp>
        <p:nvSpPr>
          <p:cNvPr id="9" name="TextBox 8"/>
          <p:cNvSpPr txBox="1"/>
          <p:nvPr/>
        </p:nvSpPr>
        <p:spPr>
          <a:xfrm>
            <a:off x="8483482" y="6400801"/>
            <a:ext cx="3251200" cy="353921"/>
          </a:xfrm>
          <a:prstGeom prst="rect">
            <a:avLst/>
          </a:prstGeom>
          <a:noFill/>
        </p:spPr>
        <p:txBody>
          <a:bodyPr wrap="square" lIns="121899" tIns="60949" rIns="0" bIns="60949" rtlCol="0">
            <a:spAutoFit/>
          </a:bodyPr>
          <a:lstStyle/>
          <a:p>
            <a:pPr algn="r"/>
            <a:fld id="{06A1CE1E-EEE2-4BE3-B29A-FAF704E88098}" type="slidenum">
              <a:rPr lang="en-US" sz="1500" smtClean="0">
                <a:solidFill>
                  <a:schemeClr val="accent5"/>
                </a:solidFill>
                <a:latin typeface="KievitPro-light"/>
                <a:cs typeface="KievitPro-light"/>
              </a:rPr>
              <a:pPr algn="r"/>
              <a:t>‹#›</a:t>
            </a:fld>
            <a:endParaRPr lang="en-US" sz="1500" dirty="0">
              <a:solidFill>
                <a:schemeClr val="accent5"/>
              </a:solidFill>
              <a:latin typeface="KievitPro-light"/>
              <a:cs typeface="KievitPro-light"/>
            </a:endParaRPr>
          </a:p>
        </p:txBody>
      </p:sp>
      <p:sp>
        <p:nvSpPr>
          <p:cNvPr id="3" name="Picture Placeholder 2"/>
          <p:cNvSpPr>
            <a:spLocks noGrp="1"/>
          </p:cNvSpPr>
          <p:nvPr>
            <p:ph type="pic" sz="quarter" idx="10"/>
          </p:nvPr>
        </p:nvSpPr>
        <p:spPr>
          <a:xfrm>
            <a:off x="457319" y="457200"/>
            <a:ext cx="11277489" cy="5943600"/>
          </a:xfrm>
          <a:custGeom>
            <a:avLst/>
            <a:gdLst/>
            <a:ahLst/>
            <a:cxnLst/>
            <a:rect l="l" t="t" r="r" b="b"/>
            <a:pathLst>
              <a:path w="11274552" h="5943600">
                <a:moveTo>
                  <a:pt x="0" y="0"/>
                </a:moveTo>
                <a:lnTo>
                  <a:pt x="11274552" y="0"/>
                </a:lnTo>
                <a:lnTo>
                  <a:pt x="11274552" y="5943600"/>
                </a:lnTo>
                <a:lnTo>
                  <a:pt x="0" y="5943600"/>
                </a:lnTo>
                <a:lnTo>
                  <a:pt x="0" y="3374233"/>
                </a:lnTo>
                <a:lnTo>
                  <a:pt x="525380" y="2971803"/>
                </a:lnTo>
                <a:lnTo>
                  <a:pt x="0" y="2569371"/>
                </a:lnTo>
                <a:close/>
              </a:path>
            </a:pathLst>
          </a:custGeom>
        </p:spPr>
        <p:txBody>
          <a:bodyPr/>
          <a:lstStyle/>
          <a:p>
            <a:r>
              <a:rPr lang="en-US" smtClean="0"/>
              <a:t>Click icon to add picture</a:t>
            </a:r>
            <a:endParaRPr lang="en-US"/>
          </a:p>
        </p:txBody>
      </p:sp>
    </p:spTree>
    <p:extLst>
      <p:ext uri="{BB962C8B-B14F-4D97-AF65-F5344CB8AC3E}">
        <p14:creationId xmlns:p14="http://schemas.microsoft.com/office/powerpoint/2010/main" val="9593175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Half Purple Screen Picture">
    <p:spTree>
      <p:nvGrpSpPr>
        <p:cNvPr id="1" name=""/>
        <p:cNvGrpSpPr/>
        <p:nvPr/>
      </p:nvGrpSpPr>
      <p:grpSpPr>
        <a:xfrm>
          <a:off x="0" y="0"/>
          <a:ext cx="0" cy="0"/>
          <a:chOff x="0" y="0"/>
          <a:chExt cx="0" cy="0"/>
        </a:xfrm>
      </p:grpSpPr>
      <p:sp>
        <p:nvSpPr>
          <p:cNvPr id="4" name="Picture Placeholder 3"/>
          <p:cNvSpPr>
            <a:spLocks noGrp="1"/>
          </p:cNvSpPr>
          <p:nvPr>
            <p:ph type="pic" sz="quarter" idx="12"/>
          </p:nvPr>
        </p:nvSpPr>
        <p:spPr>
          <a:xfrm>
            <a:off x="457319" y="457200"/>
            <a:ext cx="11277489" cy="5943600"/>
          </a:xfrm>
          <a:custGeom>
            <a:avLst/>
            <a:gdLst>
              <a:gd name="connsiteX0" fmla="*/ 1 w 11274552"/>
              <a:gd name="connsiteY0" fmla="*/ 487365 h 5943600"/>
              <a:gd name="connsiteX1" fmla="*/ 1 w 11274552"/>
              <a:gd name="connsiteY1" fmla="*/ 1303659 h 5943600"/>
              <a:gd name="connsiteX2" fmla="*/ 525381 w 11274552"/>
              <a:gd name="connsiteY2" fmla="*/ 901228 h 5943600"/>
              <a:gd name="connsiteX3" fmla="*/ 1 w 11274552"/>
              <a:gd name="connsiteY3" fmla="*/ 487365 h 5943600"/>
              <a:gd name="connsiteX4" fmla="*/ 0 w 11274552"/>
              <a:gd name="connsiteY4" fmla="*/ 0 h 5943600"/>
              <a:gd name="connsiteX5" fmla="*/ 11274552 w 11274552"/>
              <a:gd name="connsiteY5" fmla="*/ 0 h 5943600"/>
              <a:gd name="connsiteX6" fmla="*/ 11274552 w 11274552"/>
              <a:gd name="connsiteY6" fmla="*/ 5943600 h 5943600"/>
              <a:gd name="connsiteX7" fmla="*/ 0 w 11274552"/>
              <a:gd name="connsiteY7" fmla="*/ 5943600 h 5943600"/>
              <a:gd name="connsiteX8" fmla="*/ 0 w 11274552"/>
              <a:gd name="connsiteY8" fmla="*/ 0 h 5943600"/>
              <a:gd name="connsiteX0" fmla="*/ 1 w 11274552"/>
              <a:gd name="connsiteY0" fmla="*/ 487365 h 5943600"/>
              <a:gd name="connsiteX1" fmla="*/ 1 w 11274552"/>
              <a:gd name="connsiteY1" fmla="*/ 1303659 h 5943600"/>
              <a:gd name="connsiteX2" fmla="*/ 525381 w 11274552"/>
              <a:gd name="connsiteY2" fmla="*/ 889798 h 5943600"/>
              <a:gd name="connsiteX3" fmla="*/ 1 w 11274552"/>
              <a:gd name="connsiteY3" fmla="*/ 487365 h 5943600"/>
              <a:gd name="connsiteX4" fmla="*/ 0 w 11274552"/>
              <a:gd name="connsiteY4" fmla="*/ 0 h 5943600"/>
              <a:gd name="connsiteX5" fmla="*/ 11274552 w 11274552"/>
              <a:gd name="connsiteY5" fmla="*/ 0 h 5943600"/>
              <a:gd name="connsiteX6" fmla="*/ 11274552 w 11274552"/>
              <a:gd name="connsiteY6" fmla="*/ 5943600 h 5943600"/>
              <a:gd name="connsiteX7" fmla="*/ 0 w 11274552"/>
              <a:gd name="connsiteY7" fmla="*/ 5943600 h 5943600"/>
              <a:gd name="connsiteX8" fmla="*/ 0 w 11274552"/>
              <a:gd name="connsiteY8" fmla="*/ 0 h 594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74552" h="5943600">
                <a:moveTo>
                  <a:pt x="1" y="487365"/>
                </a:moveTo>
                <a:lnTo>
                  <a:pt x="1" y="1303659"/>
                </a:lnTo>
                <a:lnTo>
                  <a:pt x="525381" y="889798"/>
                </a:lnTo>
                <a:lnTo>
                  <a:pt x="1" y="487365"/>
                </a:lnTo>
                <a:close/>
                <a:moveTo>
                  <a:pt x="0" y="0"/>
                </a:moveTo>
                <a:lnTo>
                  <a:pt x="11274552" y="0"/>
                </a:lnTo>
                <a:lnTo>
                  <a:pt x="11274552" y="5943600"/>
                </a:lnTo>
                <a:lnTo>
                  <a:pt x="0" y="5943600"/>
                </a:lnTo>
                <a:lnTo>
                  <a:pt x="0" y="0"/>
                </a:lnTo>
                <a:close/>
              </a:path>
            </a:pathLst>
          </a:custGeom>
        </p:spPr>
        <p:txBody>
          <a:bodyPr/>
          <a:lstStyle/>
          <a:p>
            <a:r>
              <a:rPr lang="en-US" smtClean="0"/>
              <a:t>Click icon to add picture</a:t>
            </a:r>
            <a:endParaRPr lang="en-US"/>
          </a:p>
        </p:txBody>
      </p:sp>
      <p:sp>
        <p:nvSpPr>
          <p:cNvPr id="3" name="Text Placeholder 2"/>
          <p:cNvSpPr>
            <a:spLocks noGrp="1"/>
          </p:cNvSpPr>
          <p:nvPr>
            <p:ph type="body" sz="quarter" idx="11"/>
          </p:nvPr>
        </p:nvSpPr>
        <p:spPr>
          <a:xfrm>
            <a:off x="457319" y="457200"/>
            <a:ext cx="5244636" cy="5943600"/>
          </a:xfrm>
          <a:custGeom>
            <a:avLst/>
            <a:gdLst>
              <a:gd name="connsiteX0" fmla="*/ 0 w 3931919"/>
              <a:gd name="connsiteY0" fmla="*/ 0 h 5943600"/>
              <a:gd name="connsiteX1" fmla="*/ 3931919 w 3931919"/>
              <a:gd name="connsiteY1" fmla="*/ 0 h 5943600"/>
              <a:gd name="connsiteX2" fmla="*/ 3931919 w 3931919"/>
              <a:gd name="connsiteY2" fmla="*/ 5943600 h 5943600"/>
              <a:gd name="connsiteX3" fmla="*/ 0 w 3931919"/>
              <a:gd name="connsiteY3" fmla="*/ 5943600 h 5943600"/>
              <a:gd name="connsiteX4" fmla="*/ 0 w 3931919"/>
              <a:gd name="connsiteY4" fmla="*/ 1224991 h 5943600"/>
              <a:gd name="connsiteX5" fmla="*/ 1700 w 3931919"/>
              <a:gd name="connsiteY5" fmla="*/ 1218633 h 5943600"/>
              <a:gd name="connsiteX6" fmla="*/ 394138 w 3931919"/>
              <a:gd name="connsiteY6" fmla="*/ 853516 h 5943600"/>
              <a:gd name="connsiteX7" fmla="*/ 0 w 3931919"/>
              <a:gd name="connsiteY7" fmla="*/ 482041 h 5943600"/>
              <a:gd name="connsiteX8" fmla="*/ 0 w 3931919"/>
              <a:gd name="connsiteY8" fmla="*/ 0 h 5943600"/>
              <a:gd name="connsiteX0" fmla="*/ 0 w 3931919"/>
              <a:gd name="connsiteY0" fmla="*/ 0 h 5943600"/>
              <a:gd name="connsiteX1" fmla="*/ 3931919 w 3931919"/>
              <a:gd name="connsiteY1" fmla="*/ 0 h 5943600"/>
              <a:gd name="connsiteX2" fmla="*/ 3931919 w 3931919"/>
              <a:gd name="connsiteY2" fmla="*/ 5943600 h 5943600"/>
              <a:gd name="connsiteX3" fmla="*/ 0 w 3931919"/>
              <a:gd name="connsiteY3" fmla="*/ 5943600 h 5943600"/>
              <a:gd name="connsiteX4" fmla="*/ 0 w 3931919"/>
              <a:gd name="connsiteY4" fmla="*/ 1224991 h 5943600"/>
              <a:gd name="connsiteX5" fmla="*/ 1700 w 3931919"/>
              <a:gd name="connsiteY5" fmla="*/ 1218633 h 5943600"/>
              <a:gd name="connsiteX6" fmla="*/ 394138 w 3931919"/>
              <a:gd name="connsiteY6" fmla="*/ 853516 h 5943600"/>
              <a:gd name="connsiteX7" fmla="*/ 0 w 3931919"/>
              <a:gd name="connsiteY7" fmla="*/ 511004 h 5943600"/>
              <a:gd name="connsiteX8" fmla="*/ 0 w 3931919"/>
              <a:gd name="connsiteY8" fmla="*/ 0 h 5943600"/>
              <a:gd name="connsiteX0" fmla="*/ 0 w 3931919"/>
              <a:gd name="connsiteY0" fmla="*/ 0 h 5943600"/>
              <a:gd name="connsiteX1" fmla="*/ 3931919 w 3931919"/>
              <a:gd name="connsiteY1" fmla="*/ 0 h 5943600"/>
              <a:gd name="connsiteX2" fmla="*/ 3931919 w 3931919"/>
              <a:gd name="connsiteY2" fmla="*/ 5943600 h 5943600"/>
              <a:gd name="connsiteX3" fmla="*/ 0 w 3931919"/>
              <a:gd name="connsiteY3" fmla="*/ 5943600 h 5943600"/>
              <a:gd name="connsiteX4" fmla="*/ 0 w 3931919"/>
              <a:gd name="connsiteY4" fmla="*/ 1224991 h 5943600"/>
              <a:gd name="connsiteX5" fmla="*/ 1700 w 3931919"/>
              <a:gd name="connsiteY5" fmla="*/ 1218633 h 5943600"/>
              <a:gd name="connsiteX6" fmla="*/ 394138 w 3931919"/>
              <a:gd name="connsiteY6" fmla="*/ 882479 h 5943600"/>
              <a:gd name="connsiteX7" fmla="*/ 0 w 3931919"/>
              <a:gd name="connsiteY7" fmla="*/ 511004 h 5943600"/>
              <a:gd name="connsiteX8" fmla="*/ 0 w 3931919"/>
              <a:gd name="connsiteY8" fmla="*/ 0 h 5943600"/>
              <a:gd name="connsiteX0" fmla="*/ 0 w 3931919"/>
              <a:gd name="connsiteY0" fmla="*/ 0 h 5943600"/>
              <a:gd name="connsiteX1" fmla="*/ 3931919 w 3931919"/>
              <a:gd name="connsiteY1" fmla="*/ 0 h 5943600"/>
              <a:gd name="connsiteX2" fmla="*/ 3931919 w 3931919"/>
              <a:gd name="connsiteY2" fmla="*/ 5943600 h 5943600"/>
              <a:gd name="connsiteX3" fmla="*/ 0 w 3931919"/>
              <a:gd name="connsiteY3" fmla="*/ 5943600 h 5943600"/>
              <a:gd name="connsiteX4" fmla="*/ 0 w 3931919"/>
              <a:gd name="connsiteY4" fmla="*/ 1224991 h 5943600"/>
              <a:gd name="connsiteX5" fmla="*/ 4081 w 3931919"/>
              <a:gd name="connsiteY5" fmla="*/ 1259114 h 5943600"/>
              <a:gd name="connsiteX6" fmla="*/ 394138 w 3931919"/>
              <a:gd name="connsiteY6" fmla="*/ 882479 h 5943600"/>
              <a:gd name="connsiteX7" fmla="*/ 0 w 3931919"/>
              <a:gd name="connsiteY7" fmla="*/ 511004 h 5943600"/>
              <a:gd name="connsiteX8" fmla="*/ 0 w 3931919"/>
              <a:gd name="connsiteY8" fmla="*/ 0 h 5943600"/>
              <a:gd name="connsiteX0" fmla="*/ 0 w 3931919"/>
              <a:gd name="connsiteY0" fmla="*/ 0 h 5943600"/>
              <a:gd name="connsiteX1" fmla="*/ 3931919 w 3931919"/>
              <a:gd name="connsiteY1" fmla="*/ 0 h 5943600"/>
              <a:gd name="connsiteX2" fmla="*/ 3931919 w 3931919"/>
              <a:gd name="connsiteY2" fmla="*/ 5943600 h 5943600"/>
              <a:gd name="connsiteX3" fmla="*/ 0 w 3931919"/>
              <a:gd name="connsiteY3" fmla="*/ 5943600 h 5943600"/>
              <a:gd name="connsiteX4" fmla="*/ 0 w 3931919"/>
              <a:gd name="connsiteY4" fmla="*/ 1272616 h 5943600"/>
              <a:gd name="connsiteX5" fmla="*/ 4081 w 3931919"/>
              <a:gd name="connsiteY5" fmla="*/ 1259114 h 5943600"/>
              <a:gd name="connsiteX6" fmla="*/ 394138 w 3931919"/>
              <a:gd name="connsiteY6" fmla="*/ 882479 h 5943600"/>
              <a:gd name="connsiteX7" fmla="*/ 0 w 3931919"/>
              <a:gd name="connsiteY7" fmla="*/ 511004 h 5943600"/>
              <a:gd name="connsiteX8" fmla="*/ 0 w 3931919"/>
              <a:gd name="connsiteY8" fmla="*/ 0 h 5943600"/>
              <a:gd name="connsiteX0" fmla="*/ 0 w 3931919"/>
              <a:gd name="connsiteY0" fmla="*/ 0 h 5943600"/>
              <a:gd name="connsiteX1" fmla="*/ 3931919 w 3931919"/>
              <a:gd name="connsiteY1" fmla="*/ 0 h 5943600"/>
              <a:gd name="connsiteX2" fmla="*/ 3931919 w 3931919"/>
              <a:gd name="connsiteY2" fmla="*/ 5943600 h 5943600"/>
              <a:gd name="connsiteX3" fmla="*/ 0 w 3931919"/>
              <a:gd name="connsiteY3" fmla="*/ 5943600 h 5943600"/>
              <a:gd name="connsiteX4" fmla="*/ 0 w 3931919"/>
              <a:gd name="connsiteY4" fmla="*/ 1255947 h 5943600"/>
              <a:gd name="connsiteX5" fmla="*/ 4081 w 3931919"/>
              <a:gd name="connsiteY5" fmla="*/ 1259114 h 5943600"/>
              <a:gd name="connsiteX6" fmla="*/ 394138 w 3931919"/>
              <a:gd name="connsiteY6" fmla="*/ 882479 h 5943600"/>
              <a:gd name="connsiteX7" fmla="*/ 0 w 3931919"/>
              <a:gd name="connsiteY7" fmla="*/ 511004 h 5943600"/>
              <a:gd name="connsiteX8" fmla="*/ 0 w 3931919"/>
              <a:gd name="connsiteY8" fmla="*/ 0 h 5943600"/>
              <a:gd name="connsiteX0" fmla="*/ 0 w 3931919"/>
              <a:gd name="connsiteY0" fmla="*/ 0 h 5943600"/>
              <a:gd name="connsiteX1" fmla="*/ 3931919 w 3931919"/>
              <a:gd name="connsiteY1" fmla="*/ 0 h 5943600"/>
              <a:gd name="connsiteX2" fmla="*/ 3931919 w 3931919"/>
              <a:gd name="connsiteY2" fmla="*/ 5943600 h 5943600"/>
              <a:gd name="connsiteX3" fmla="*/ 0 w 3931919"/>
              <a:gd name="connsiteY3" fmla="*/ 5943600 h 5943600"/>
              <a:gd name="connsiteX4" fmla="*/ 0 w 3931919"/>
              <a:gd name="connsiteY4" fmla="*/ 1255947 h 5943600"/>
              <a:gd name="connsiteX5" fmla="*/ 4081 w 3931919"/>
              <a:gd name="connsiteY5" fmla="*/ 1259114 h 5943600"/>
              <a:gd name="connsiteX6" fmla="*/ 394138 w 3931919"/>
              <a:gd name="connsiteY6" fmla="*/ 882479 h 5943600"/>
              <a:gd name="connsiteX7" fmla="*/ 0 w 3931919"/>
              <a:gd name="connsiteY7" fmla="*/ 513385 h 5943600"/>
              <a:gd name="connsiteX8" fmla="*/ 0 w 3931919"/>
              <a:gd name="connsiteY8" fmla="*/ 0 h 5943600"/>
              <a:gd name="connsiteX0" fmla="*/ 0 w 3931919"/>
              <a:gd name="connsiteY0" fmla="*/ 0 h 5943600"/>
              <a:gd name="connsiteX1" fmla="*/ 3931919 w 3931919"/>
              <a:gd name="connsiteY1" fmla="*/ 0 h 5943600"/>
              <a:gd name="connsiteX2" fmla="*/ 3931919 w 3931919"/>
              <a:gd name="connsiteY2" fmla="*/ 5943600 h 5943600"/>
              <a:gd name="connsiteX3" fmla="*/ 0 w 3931919"/>
              <a:gd name="connsiteY3" fmla="*/ 5943600 h 5943600"/>
              <a:gd name="connsiteX4" fmla="*/ 0 w 3931919"/>
              <a:gd name="connsiteY4" fmla="*/ 1255947 h 5943600"/>
              <a:gd name="connsiteX5" fmla="*/ 1700 w 3931919"/>
              <a:gd name="connsiteY5" fmla="*/ 1061470 h 5943600"/>
              <a:gd name="connsiteX6" fmla="*/ 394138 w 3931919"/>
              <a:gd name="connsiteY6" fmla="*/ 882479 h 5943600"/>
              <a:gd name="connsiteX7" fmla="*/ 0 w 3931919"/>
              <a:gd name="connsiteY7" fmla="*/ 513385 h 5943600"/>
              <a:gd name="connsiteX8" fmla="*/ 0 w 3931919"/>
              <a:gd name="connsiteY8" fmla="*/ 0 h 5943600"/>
              <a:gd name="connsiteX0" fmla="*/ 0 w 3931919"/>
              <a:gd name="connsiteY0" fmla="*/ 0 h 5943600"/>
              <a:gd name="connsiteX1" fmla="*/ 3931919 w 3931919"/>
              <a:gd name="connsiteY1" fmla="*/ 0 h 5943600"/>
              <a:gd name="connsiteX2" fmla="*/ 3931919 w 3931919"/>
              <a:gd name="connsiteY2" fmla="*/ 5943600 h 5943600"/>
              <a:gd name="connsiteX3" fmla="*/ 0 w 3931919"/>
              <a:gd name="connsiteY3" fmla="*/ 5943600 h 5943600"/>
              <a:gd name="connsiteX4" fmla="*/ 2381 w 3931919"/>
              <a:gd name="connsiteY4" fmla="*/ 1251184 h 5943600"/>
              <a:gd name="connsiteX5" fmla="*/ 1700 w 3931919"/>
              <a:gd name="connsiteY5" fmla="*/ 1061470 h 5943600"/>
              <a:gd name="connsiteX6" fmla="*/ 394138 w 3931919"/>
              <a:gd name="connsiteY6" fmla="*/ 882479 h 5943600"/>
              <a:gd name="connsiteX7" fmla="*/ 0 w 3931919"/>
              <a:gd name="connsiteY7" fmla="*/ 513385 h 5943600"/>
              <a:gd name="connsiteX8" fmla="*/ 0 w 3931919"/>
              <a:gd name="connsiteY8" fmla="*/ 0 h 5943600"/>
              <a:gd name="connsiteX0" fmla="*/ 0 w 3931919"/>
              <a:gd name="connsiteY0" fmla="*/ 0 h 5943600"/>
              <a:gd name="connsiteX1" fmla="*/ 3931919 w 3931919"/>
              <a:gd name="connsiteY1" fmla="*/ 0 h 5943600"/>
              <a:gd name="connsiteX2" fmla="*/ 3931919 w 3931919"/>
              <a:gd name="connsiteY2" fmla="*/ 5943600 h 5943600"/>
              <a:gd name="connsiteX3" fmla="*/ 0 w 3931919"/>
              <a:gd name="connsiteY3" fmla="*/ 5943600 h 5943600"/>
              <a:gd name="connsiteX4" fmla="*/ 2381 w 3931919"/>
              <a:gd name="connsiteY4" fmla="*/ 1251184 h 5943600"/>
              <a:gd name="connsiteX5" fmla="*/ 11225 w 3931919"/>
              <a:gd name="connsiteY5" fmla="*/ 1249589 h 5943600"/>
              <a:gd name="connsiteX6" fmla="*/ 394138 w 3931919"/>
              <a:gd name="connsiteY6" fmla="*/ 882479 h 5943600"/>
              <a:gd name="connsiteX7" fmla="*/ 0 w 3931919"/>
              <a:gd name="connsiteY7" fmla="*/ 513385 h 5943600"/>
              <a:gd name="connsiteX8" fmla="*/ 0 w 3931919"/>
              <a:gd name="connsiteY8" fmla="*/ 0 h 5943600"/>
              <a:gd name="connsiteX0" fmla="*/ 0 w 3931919"/>
              <a:gd name="connsiteY0" fmla="*/ 0 h 5943600"/>
              <a:gd name="connsiteX1" fmla="*/ 3931919 w 3931919"/>
              <a:gd name="connsiteY1" fmla="*/ 0 h 5943600"/>
              <a:gd name="connsiteX2" fmla="*/ 3931919 w 3931919"/>
              <a:gd name="connsiteY2" fmla="*/ 5943600 h 5943600"/>
              <a:gd name="connsiteX3" fmla="*/ 0 w 3931919"/>
              <a:gd name="connsiteY3" fmla="*/ 5943600 h 5943600"/>
              <a:gd name="connsiteX4" fmla="*/ 2381 w 3931919"/>
              <a:gd name="connsiteY4" fmla="*/ 1251184 h 5943600"/>
              <a:gd name="connsiteX5" fmla="*/ 6463 w 3931919"/>
              <a:gd name="connsiteY5" fmla="*/ 1254351 h 5943600"/>
              <a:gd name="connsiteX6" fmla="*/ 394138 w 3931919"/>
              <a:gd name="connsiteY6" fmla="*/ 882479 h 5943600"/>
              <a:gd name="connsiteX7" fmla="*/ 0 w 3931919"/>
              <a:gd name="connsiteY7" fmla="*/ 513385 h 5943600"/>
              <a:gd name="connsiteX8" fmla="*/ 0 w 3931919"/>
              <a:gd name="connsiteY8" fmla="*/ 0 h 5943600"/>
              <a:gd name="connsiteX0" fmla="*/ 0 w 3931919"/>
              <a:gd name="connsiteY0" fmla="*/ 0 h 5943600"/>
              <a:gd name="connsiteX1" fmla="*/ 3931919 w 3931919"/>
              <a:gd name="connsiteY1" fmla="*/ 0 h 5943600"/>
              <a:gd name="connsiteX2" fmla="*/ 3931919 w 3931919"/>
              <a:gd name="connsiteY2" fmla="*/ 5943600 h 5943600"/>
              <a:gd name="connsiteX3" fmla="*/ 0 w 3931919"/>
              <a:gd name="connsiteY3" fmla="*/ 5943600 h 5943600"/>
              <a:gd name="connsiteX4" fmla="*/ 2381 w 3931919"/>
              <a:gd name="connsiteY4" fmla="*/ 1251184 h 5943600"/>
              <a:gd name="connsiteX5" fmla="*/ 1700 w 3931919"/>
              <a:gd name="connsiteY5" fmla="*/ 1254351 h 5943600"/>
              <a:gd name="connsiteX6" fmla="*/ 394138 w 3931919"/>
              <a:gd name="connsiteY6" fmla="*/ 882479 h 5943600"/>
              <a:gd name="connsiteX7" fmla="*/ 0 w 3931919"/>
              <a:gd name="connsiteY7" fmla="*/ 513385 h 5943600"/>
              <a:gd name="connsiteX8" fmla="*/ 0 w 3931919"/>
              <a:gd name="connsiteY8" fmla="*/ 0 h 5943600"/>
              <a:gd name="connsiteX0" fmla="*/ 1558 w 3933477"/>
              <a:gd name="connsiteY0" fmla="*/ 0 h 5943600"/>
              <a:gd name="connsiteX1" fmla="*/ 3933477 w 3933477"/>
              <a:gd name="connsiteY1" fmla="*/ 0 h 5943600"/>
              <a:gd name="connsiteX2" fmla="*/ 3933477 w 3933477"/>
              <a:gd name="connsiteY2" fmla="*/ 5943600 h 5943600"/>
              <a:gd name="connsiteX3" fmla="*/ 1558 w 3933477"/>
              <a:gd name="connsiteY3" fmla="*/ 5943600 h 5943600"/>
              <a:gd name="connsiteX4" fmla="*/ 3939 w 3933477"/>
              <a:gd name="connsiteY4" fmla="*/ 1251184 h 5943600"/>
              <a:gd name="connsiteX5" fmla="*/ 877 w 3933477"/>
              <a:gd name="connsiteY5" fmla="*/ 1361327 h 5943600"/>
              <a:gd name="connsiteX6" fmla="*/ 395696 w 3933477"/>
              <a:gd name="connsiteY6" fmla="*/ 882479 h 5943600"/>
              <a:gd name="connsiteX7" fmla="*/ 1558 w 3933477"/>
              <a:gd name="connsiteY7" fmla="*/ 513385 h 5943600"/>
              <a:gd name="connsiteX8" fmla="*/ 1558 w 3933477"/>
              <a:gd name="connsiteY8" fmla="*/ 0 h 5943600"/>
              <a:gd name="connsiteX0" fmla="*/ 1558 w 3933477"/>
              <a:gd name="connsiteY0" fmla="*/ 0 h 5943600"/>
              <a:gd name="connsiteX1" fmla="*/ 3933477 w 3933477"/>
              <a:gd name="connsiteY1" fmla="*/ 0 h 5943600"/>
              <a:gd name="connsiteX2" fmla="*/ 3933477 w 3933477"/>
              <a:gd name="connsiteY2" fmla="*/ 5943600 h 5943600"/>
              <a:gd name="connsiteX3" fmla="*/ 1558 w 3933477"/>
              <a:gd name="connsiteY3" fmla="*/ 5943600 h 5943600"/>
              <a:gd name="connsiteX4" fmla="*/ 3939 w 3933477"/>
              <a:gd name="connsiteY4" fmla="*/ 1364846 h 5943600"/>
              <a:gd name="connsiteX5" fmla="*/ 877 w 3933477"/>
              <a:gd name="connsiteY5" fmla="*/ 1361327 h 5943600"/>
              <a:gd name="connsiteX6" fmla="*/ 395696 w 3933477"/>
              <a:gd name="connsiteY6" fmla="*/ 882479 h 5943600"/>
              <a:gd name="connsiteX7" fmla="*/ 1558 w 3933477"/>
              <a:gd name="connsiteY7" fmla="*/ 513385 h 5943600"/>
              <a:gd name="connsiteX8" fmla="*/ 1558 w 3933477"/>
              <a:gd name="connsiteY8" fmla="*/ 0 h 5943600"/>
              <a:gd name="connsiteX0" fmla="*/ 1558 w 3933477"/>
              <a:gd name="connsiteY0" fmla="*/ 0 h 5943600"/>
              <a:gd name="connsiteX1" fmla="*/ 3933477 w 3933477"/>
              <a:gd name="connsiteY1" fmla="*/ 0 h 5943600"/>
              <a:gd name="connsiteX2" fmla="*/ 3933477 w 3933477"/>
              <a:gd name="connsiteY2" fmla="*/ 5943600 h 5943600"/>
              <a:gd name="connsiteX3" fmla="*/ 1558 w 3933477"/>
              <a:gd name="connsiteY3" fmla="*/ 5943600 h 5943600"/>
              <a:gd name="connsiteX4" fmla="*/ 3939 w 3933477"/>
              <a:gd name="connsiteY4" fmla="*/ 1364846 h 5943600"/>
              <a:gd name="connsiteX5" fmla="*/ 877 w 3933477"/>
              <a:gd name="connsiteY5" fmla="*/ 1361327 h 5943600"/>
              <a:gd name="connsiteX6" fmla="*/ 393315 w 3933477"/>
              <a:gd name="connsiteY6" fmla="*/ 932624 h 5943600"/>
              <a:gd name="connsiteX7" fmla="*/ 1558 w 3933477"/>
              <a:gd name="connsiteY7" fmla="*/ 513385 h 5943600"/>
              <a:gd name="connsiteX8" fmla="*/ 1558 w 3933477"/>
              <a:gd name="connsiteY8" fmla="*/ 0 h 5943600"/>
              <a:gd name="connsiteX0" fmla="*/ 1558 w 3933477"/>
              <a:gd name="connsiteY0" fmla="*/ 0 h 5943600"/>
              <a:gd name="connsiteX1" fmla="*/ 3933477 w 3933477"/>
              <a:gd name="connsiteY1" fmla="*/ 0 h 5943600"/>
              <a:gd name="connsiteX2" fmla="*/ 3933477 w 3933477"/>
              <a:gd name="connsiteY2" fmla="*/ 5943600 h 5943600"/>
              <a:gd name="connsiteX3" fmla="*/ 1558 w 3933477"/>
              <a:gd name="connsiteY3" fmla="*/ 5943600 h 5943600"/>
              <a:gd name="connsiteX4" fmla="*/ 3939 w 3933477"/>
              <a:gd name="connsiteY4" fmla="*/ 1364846 h 5943600"/>
              <a:gd name="connsiteX5" fmla="*/ 877 w 3933477"/>
              <a:gd name="connsiteY5" fmla="*/ 1361327 h 5943600"/>
              <a:gd name="connsiteX6" fmla="*/ 710022 w 3933477"/>
              <a:gd name="connsiteY6" fmla="*/ 521433 h 5943600"/>
              <a:gd name="connsiteX7" fmla="*/ 1558 w 3933477"/>
              <a:gd name="connsiteY7" fmla="*/ 513385 h 5943600"/>
              <a:gd name="connsiteX8" fmla="*/ 1558 w 3933477"/>
              <a:gd name="connsiteY8" fmla="*/ 0 h 5943600"/>
              <a:gd name="connsiteX0" fmla="*/ 1558 w 3933477"/>
              <a:gd name="connsiteY0" fmla="*/ 0 h 5943600"/>
              <a:gd name="connsiteX1" fmla="*/ 3933477 w 3933477"/>
              <a:gd name="connsiteY1" fmla="*/ 0 h 5943600"/>
              <a:gd name="connsiteX2" fmla="*/ 3933477 w 3933477"/>
              <a:gd name="connsiteY2" fmla="*/ 5943600 h 5943600"/>
              <a:gd name="connsiteX3" fmla="*/ 1558 w 3933477"/>
              <a:gd name="connsiteY3" fmla="*/ 5943600 h 5943600"/>
              <a:gd name="connsiteX4" fmla="*/ 3939 w 3933477"/>
              <a:gd name="connsiteY4" fmla="*/ 1364846 h 5943600"/>
              <a:gd name="connsiteX5" fmla="*/ 877 w 3933477"/>
              <a:gd name="connsiteY5" fmla="*/ 1361327 h 5943600"/>
              <a:gd name="connsiteX6" fmla="*/ 148047 w 3933477"/>
              <a:gd name="connsiteY6" fmla="*/ 902537 h 5943600"/>
              <a:gd name="connsiteX7" fmla="*/ 1558 w 3933477"/>
              <a:gd name="connsiteY7" fmla="*/ 513385 h 5943600"/>
              <a:gd name="connsiteX8" fmla="*/ 1558 w 3933477"/>
              <a:gd name="connsiteY8" fmla="*/ 0 h 5943600"/>
              <a:gd name="connsiteX0" fmla="*/ 1558 w 3933477"/>
              <a:gd name="connsiteY0" fmla="*/ 0 h 5943600"/>
              <a:gd name="connsiteX1" fmla="*/ 3933477 w 3933477"/>
              <a:gd name="connsiteY1" fmla="*/ 0 h 5943600"/>
              <a:gd name="connsiteX2" fmla="*/ 3933477 w 3933477"/>
              <a:gd name="connsiteY2" fmla="*/ 5943600 h 5943600"/>
              <a:gd name="connsiteX3" fmla="*/ 1558 w 3933477"/>
              <a:gd name="connsiteY3" fmla="*/ 5943600 h 5943600"/>
              <a:gd name="connsiteX4" fmla="*/ 3939 w 3933477"/>
              <a:gd name="connsiteY4" fmla="*/ 1364846 h 5943600"/>
              <a:gd name="connsiteX5" fmla="*/ 877 w 3933477"/>
              <a:gd name="connsiteY5" fmla="*/ 1361327 h 5943600"/>
              <a:gd name="connsiteX6" fmla="*/ 398078 w 3933477"/>
              <a:gd name="connsiteY6" fmla="*/ 942653 h 5943600"/>
              <a:gd name="connsiteX7" fmla="*/ 1558 w 3933477"/>
              <a:gd name="connsiteY7" fmla="*/ 513385 h 5943600"/>
              <a:gd name="connsiteX8" fmla="*/ 1558 w 3933477"/>
              <a:gd name="connsiteY8" fmla="*/ 0 h 5943600"/>
              <a:gd name="connsiteX0" fmla="*/ 1558 w 3933477"/>
              <a:gd name="connsiteY0" fmla="*/ 0 h 5943600"/>
              <a:gd name="connsiteX1" fmla="*/ 3933477 w 3933477"/>
              <a:gd name="connsiteY1" fmla="*/ 0 h 5943600"/>
              <a:gd name="connsiteX2" fmla="*/ 3933477 w 3933477"/>
              <a:gd name="connsiteY2" fmla="*/ 5943600 h 5943600"/>
              <a:gd name="connsiteX3" fmla="*/ 1558 w 3933477"/>
              <a:gd name="connsiteY3" fmla="*/ 5943600 h 5943600"/>
              <a:gd name="connsiteX4" fmla="*/ 3939 w 3933477"/>
              <a:gd name="connsiteY4" fmla="*/ 1364846 h 5943600"/>
              <a:gd name="connsiteX5" fmla="*/ 877 w 3933477"/>
              <a:gd name="connsiteY5" fmla="*/ 1361327 h 5943600"/>
              <a:gd name="connsiteX6" fmla="*/ 295684 w 3933477"/>
              <a:gd name="connsiteY6" fmla="*/ 929281 h 5943600"/>
              <a:gd name="connsiteX7" fmla="*/ 1558 w 3933477"/>
              <a:gd name="connsiteY7" fmla="*/ 513385 h 5943600"/>
              <a:gd name="connsiteX8" fmla="*/ 1558 w 3933477"/>
              <a:gd name="connsiteY8" fmla="*/ 0 h 5943600"/>
              <a:gd name="connsiteX0" fmla="*/ 1558 w 3933477"/>
              <a:gd name="connsiteY0" fmla="*/ 0 h 5943600"/>
              <a:gd name="connsiteX1" fmla="*/ 3933477 w 3933477"/>
              <a:gd name="connsiteY1" fmla="*/ 0 h 5943600"/>
              <a:gd name="connsiteX2" fmla="*/ 3933477 w 3933477"/>
              <a:gd name="connsiteY2" fmla="*/ 5943600 h 5943600"/>
              <a:gd name="connsiteX3" fmla="*/ 1558 w 3933477"/>
              <a:gd name="connsiteY3" fmla="*/ 5943600 h 5943600"/>
              <a:gd name="connsiteX4" fmla="*/ 3939 w 3933477"/>
              <a:gd name="connsiteY4" fmla="*/ 1364846 h 5943600"/>
              <a:gd name="connsiteX5" fmla="*/ 877 w 3933477"/>
              <a:gd name="connsiteY5" fmla="*/ 1361327 h 5943600"/>
              <a:gd name="connsiteX6" fmla="*/ 395697 w 3933477"/>
              <a:gd name="connsiteY6" fmla="*/ 935968 h 5943600"/>
              <a:gd name="connsiteX7" fmla="*/ 1558 w 3933477"/>
              <a:gd name="connsiteY7" fmla="*/ 513385 h 5943600"/>
              <a:gd name="connsiteX8" fmla="*/ 1558 w 3933477"/>
              <a:gd name="connsiteY8" fmla="*/ 0 h 5943600"/>
              <a:gd name="connsiteX0" fmla="*/ 1558 w 3933477"/>
              <a:gd name="connsiteY0" fmla="*/ 0 h 6268696"/>
              <a:gd name="connsiteX1" fmla="*/ 3933477 w 3933477"/>
              <a:gd name="connsiteY1" fmla="*/ 0 h 6268696"/>
              <a:gd name="connsiteX2" fmla="*/ 3933477 w 3933477"/>
              <a:gd name="connsiteY2" fmla="*/ 5943600 h 6268696"/>
              <a:gd name="connsiteX3" fmla="*/ 1558 w 3933477"/>
              <a:gd name="connsiteY3" fmla="*/ 6268696 h 6268696"/>
              <a:gd name="connsiteX4" fmla="*/ 3939 w 3933477"/>
              <a:gd name="connsiteY4" fmla="*/ 1364846 h 6268696"/>
              <a:gd name="connsiteX5" fmla="*/ 877 w 3933477"/>
              <a:gd name="connsiteY5" fmla="*/ 1361327 h 6268696"/>
              <a:gd name="connsiteX6" fmla="*/ 395697 w 3933477"/>
              <a:gd name="connsiteY6" fmla="*/ 935968 h 6268696"/>
              <a:gd name="connsiteX7" fmla="*/ 1558 w 3933477"/>
              <a:gd name="connsiteY7" fmla="*/ 513385 h 6268696"/>
              <a:gd name="connsiteX8" fmla="*/ 1558 w 3933477"/>
              <a:gd name="connsiteY8" fmla="*/ 0 h 6268696"/>
              <a:gd name="connsiteX0" fmla="*/ 1558 w 3933477"/>
              <a:gd name="connsiteY0" fmla="*/ 0 h 6268696"/>
              <a:gd name="connsiteX1" fmla="*/ 3933477 w 3933477"/>
              <a:gd name="connsiteY1" fmla="*/ 0 h 6268696"/>
              <a:gd name="connsiteX2" fmla="*/ 3933477 w 3933477"/>
              <a:gd name="connsiteY2" fmla="*/ 6268696 h 6268696"/>
              <a:gd name="connsiteX3" fmla="*/ 1558 w 3933477"/>
              <a:gd name="connsiteY3" fmla="*/ 6268696 h 6268696"/>
              <a:gd name="connsiteX4" fmla="*/ 3939 w 3933477"/>
              <a:gd name="connsiteY4" fmla="*/ 1364846 h 6268696"/>
              <a:gd name="connsiteX5" fmla="*/ 877 w 3933477"/>
              <a:gd name="connsiteY5" fmla="*/ 1361327 h 6268696"/>
              <a:gd name="connsiteX6" fmla="*/ 395697 w 3933477"/>
              <a:gd name="connsiteY6" fmla="*/ 935968 h 6268696"/>
              <a:gd name="connsiteX7" fmla="*/ 1558 w 3933477"/>
              <a:gd name="connsiteY7" fmla="*/ 513385 h 6268696"/>
              <a:gd name="connsiteX8" fmla="*/ 1558 w 3933477"/>
              <a:gd name="connsiteY8" fmla="*/ 0 h 6268696"/>
              <a:gd name="connsiteX0" fmla="*/ 1558 w 3933477"/>
              <a:gd name="connsiteY0" fmla="*/ 0 h 6268696"/>
              <a:gd name="connsiteX1" fmla="*/ 3933477 w 3933477"/>
              <a:gd name="connsiteY1" fmla="*/ 0 h 6268696"/>
              <a:gd name="connsiteX2" fmla="*/ 3933477 w 3933477"/>
              <a:gd name="connsiteY2" fmla="*/ 6268696 h 6268696"/>
              <a:gd name="connsiteX3" fmla="*/ 1558 w 3933477"/>
              <a:gd name="connsiteY3" fmla="*/ 6268696 h 6268696"/>
              <a:gd name="connsiteX4" fmla="*/ 3939 w 3933477"/>
              <a:gd name="connsiteY4" fmla="*/ 1364846 h 6268696"/>
              <a:gd name="connsiteX5" fmla="*/ 877 w 3933477"/>
              <a:gd name="connsiteY5" fmla="*/ 1361327 h 6268696"/>
              <a:gd name="connsiteX6" fmla="*/ 376047 w 3933477"/>
              <a:gd name="connsiteY6" fmla="*/ 971130 h 6268696"/>
              <a:gd name="connsiteX7" fmla="*/ 1558 w 3933477"/>
              <a:gd name="connsiteY7" fmla="*/ 513385 h 6268696"/>
              <a:gd name="connsiteX8" fmla="*/ 1558 w 3933477"/>
              <a:gd name="connsiteY8" fmla="*/ 0 h 6268696"/>
              <a:gd name="connsiteX0" fmla="*/ 1558 w 3933477"/>
              <a:gd name="connsiteY0" fmla="*/ 0 h 6268696"/>
              <a:gd name="connsiteX1" fmla="*/ 3933477 w 3933477"/>
              <a:gd name="connsiteY1" fmla="*/ 0 h 6268696"/>
              <a:gd name="connsiteX2" fmla="*/ 3933477 w 3933477"/>
              <a:gd name="connsiteY2" fmla="*/ 6268696 h 6268696"/>
              <a:gd name="connsiteX3" fmla="*/ 1558 w 3933477"/>
              <a:gd name="connsiteY3" fmla="*/ 6268696 h 6268696"/>
              <a:gd name="connsiteX4" fmla="*/ 3939 w 3933477"/>
              <a:gd name="connsiteY4" fmla="*/ 1364846 h 6268696"/>
              <a:gd name="connsiteX5" fmla="*/ 877 w 3933477"/>
              <a:gd name="connsiteY5" fmla="*/ 1361327 h 6268696"/>
              <a:gd name="connsiteX6" fmla="*/ 397484 w 3933477"/>
              <a:gd name="connsiteY6" fmla="*/ 943503 h 6268696"/>
              <a:gd name="connsiteX7" fmla="*/ 1558 w 3933477"/>
              <a:gd name="connsiteY7" fmla="*/ 513385 h 6268696"/>
              <a:gd name="connsiteX8" fmla="*/ 1558 w 3933477"/>
              <a:gd name="connsiteY8" fmla="*/ 0 h 6268696"/>
              <a:gd name="connsiteX0" fmla="*/ 1558 w 3933477"/>
              <a:gd name="connsiteY0" fmla="*/ 0 h 6268696"/>
              <a:gd name="connsiteX1" fmla="*/ 3933477 w 3933477"/>
              <a:gd name="connsiteY1" fmla="*/ 0 h 6268696"/>
              <a:gd name="connsiteX2" fmla="*/ 3933477 w 3933477"/>
              <a:gd name="connsiteY2" fmla="*/ 6268696 h 6268696"/>
              <a:gd name="connsiteX3" fmla="*/ 1558 w 3933477"/>
              <a:gd name="connsiteY3" fmla="*/ 6268696 h 6268696"/>
              <a:gd name="connsiteX4" fmla="*/ 3939 w 3933477"/>
              <a:gd name="connsiteY4" fmla="*/ 1364846 h 6268696"/>
              <a:gd name="connsiteX5" fmla="*/ 877 w 3933477"/>
              <a:gd name="connsiteY5" fmla="*/ 1361327 h 6268696"/>
              <a:gd name="connsiteX6" fmla="*/ 395698 w 3933477"/>
              <a:gd name="connsiteY6" fmla="*/ 943503 h 6268696"/>
              <a:gd name="connsiteX7" fmla="*/ 1558 w 3933477"/>
              <a:gd name="connsiteY7" fmla="*/ 513385 h 6268696"/>
              <a:gd name="connsiteX8" fmla="*/ 1558 w 3933477"/>
              <a:gd name="connsiteY8" fmla="*/ 0 h 6268696"/>
              <a:gd name="connsiteX0" fmla="*/ 1558 w 3933477"/>
              <a:gd name="connsiteY0" fmla="*/ 0 h 6268696"/>
              <a:gd name="connsiteX1" fmla="*/ 3933477 w 3933477"/>
              <a:gd name="connsiteY1" fmla="*/ 0 h 6268696"/>
              <a:gd name="connsiteX2" fmla="*/ 3933477 w 3933477"/>
              <a:gd name="connsiteY2" fmla="*/ 6268696 h 6268696"/>
              <a:gd name="connsiteX3" fmla="*/ 1558 w 3933477"/>
              <a:gd name="connsiteY3" fmla="*/ 6268696 h 6268696"/>
              <a:gd name="connsiteX4" fmla="*/ 3939 w 3933477"/>
              <a:gd name="connsiteY4" fmla="*/ 1364846 h 6268696"/>
              <a:gd name="connsiteX5" fmla="*/ 877 w 3933477"/>
              <a:gd name="connsiteY5" fmla="*/ 1361327 h 6268696"/>
              <a:gd name="connsiteX6" fmla="*/ 392125 w 3933477"/>
              <a:gd name="connsiteY6" fmla="*/ 940992 h 6268696"/>
              <a:gd name="connsiteX7" fmla="*/ 1558 w 3933477"/>
              <a:gd name="connsiteY7" fmla="*/ 513385 h 6268696"/>
              <a:gd name="connsiteX8" fmla="*/ 1558 w 3933477"/>
              <a:gd name="connsiteY8" fmla="*/ 0 h 6268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33477" h="6268696">
                <a:moveTo>
                  <a:pt x="1558" y="0"/>
                </a:moveTo>
                <a:lnTo>
                  <a:pt x="3933477" y="0"/>
                </a:lnTo>
                <a:lnTo>
                  <a:pt x="3933477" y="6268696"/>
                </a:lnTo>
                <a:lnTo>
                  <a:pt x="1558" y="6268696"/>
                </a:lnTo>
                <a:cubicBezTo>
                  <a:pt x="2352" y="4704557"/>
                  <a:pt x="3145" y="2928985"/>
                  <a:pt x="3939" y="1364846"/>
                </a:cubicBezTo>
                <a:cubicBezTo>
                  <a:pt x="7905" y="1362727"/>
                  <a:pt x="-3089" y="1363446"/>
                  <a:pt x="877" y="1361327"/>
                </a:cubicBezTo>
                <a:lnTo>
                  <a:pt x="392125" y="940992"/>
                </a:lnTo>
                <a:lnTo>
                  <a:pt x="1558" y="513385"/>
                </a:lnTo>
                <a:lnTo>
                  <a:pt x="1558" y="0"/>
                </a:lnTo>
                <a:close/>
              </a:path>
            </a:pathLst>
          </a:custGeom>
          <a:solidFill>
            <a:srgbClr val="6B1E74">
              <a:alpha val="85098"/>
            </a:srgbClr>
          </a:solidFill>
        </p:spPr>
        <p:txBody>
          <a:bodyPr tIns="640080">
            <a:normAutofit/>
          </a:bodyPr>
          <a:lstStyle>
            <a:lvl1pPr marL="609493" indent="0">
              <a:spcBef>
                <a:spcPts val="0"/>
              </a:spcBef>
              <a:spcAft>
                <a:spcPts val="0"/>
              </a:spcAft>
              <a:defRPr sz="3500">
                <a:solidFill>
                  <a:schemeClr val="bg1"/>
                </a:solidFill>
              </a:defRPr>
            </a:lvl1pPr>
            <a:lvl2pPr marL="679332" indent="0">
              <a:spcBef>
                <a:spcPts val="1600"/>
              </a:spcBef>
              <a:spcAft>
                <a:spcPts val="0"/>
              </a:spcAft>
              <a:buClrTx/>
              <a:buFont typeface="Arial" panose="020B0604020202020204" pitchFamily="34" charset="0"/>
              <a:buNone/>
              <a:defRPr sz="2500">
                <a:solidFill>
                  <a:schemeClr val="bg1"/>
                </a:solidFill>
              </a:defRPr>
            </a:lvl2pPr>
            <a:lvl3pPr marL="1218987" indent="0">
              <a:buClrTx/>
              <a:buNone/>
              <a:defRPr>
                <a:solidFill>
                  <a:schemeClr val="bg1"/>
                </a:solidFill>
              </a:defRPr>
            </a:lvl3pPr>
            <a:lvl4pPr marL="1828480" indent="0">
              <a:buClrTx/>
              <a:buNone/>
              <a:defRPr>
                <a:solidFill>
                  <a:schemeClr val="bg1"/>
                </a:solidFill>
              </a:defRPr>
            </a:lvl4pPr>
            <a:lvl5pPr>
              <a:buClrTx/>
              <a:defRPr>
                <a:solidFill>
                  <a:schemeClr val="bg1"/>
                </a:solidFill>
              </a:defRPr>
            </a:lvl5pPr>
          </a:lstStyle>
          <a:p>
            <a:pPr lvl="0"/>
            <a:r>
              <a:rPr lang="en-US" smtClean="0"/>
              <a:t>Click to edit Master text styles</a:t>
            </a:r>
          </a:p>
        </p:txBody>
      </p:sp>
      <p:sp>
        <p:nvSpPr>
          <p:cNvPr id="8" name="TextBox 7"/>
          <p:cNvSpPr txBox="1"/>
          <p:nvPr/>
        </p:nvSpPr>
        <p:spPr>
          <a:xfrm>
            <a:off x="8483482" y="6400801"/>
            <a:ext cx="3251200" cy="353921"/>
          </a:xfrm>
          <a:prstGeom prst="rect">
            <a:avLst/>
          </a:prstGeom>
          <a:noFill/>
        </p:spPr>
        <p:txBody>
          <a:bodyPr wrap="square" lIns="121899" tIns="60949" rIns="0" bIns="60949" rtlCol="0">
            <a:spAutoFit/>
          </a:bodyPr>
          <a:lstStyle/>
          <a:p>
            <a:pPr algn="r"/>
            <a:fld id="{06A1CE1E-EEE2-4BE3-B29A-FAF704E88098}" type="slidenum">
              <a:rPr lang="en-US" sz="1500" smtClean="0">
                <a:solidFill>
                  <a:schemeClr val="accent5"/>
                </a:solidFill>
                <a:latin typeface="KievitPro-light"/>
                <a:cs typeface="KievitPro-light"/>
              </a:rPr>
              <a:pPr algn="r"/>
              <a:t>‹#›</a:t>
            </a:fld>
            <a:endParaRPr lang="en-US" sz="1500" dirty="0">
              <a:solidFill>
                <a:schemeClr val="accent5"/>
              </a:solidFill>
              <a:latin typeface="KievitPro-light"/>
              <a:cs typeface="KievitPro-light"/>
            </a:endParaRPr>
          </a:p>
        </p:txBody>
      </p:sp>
    </p:spTree>
    <p:extLst>
      <p:ext uri="{BB962C8B-B14F-4D97-AF65-F5344CB8AC3E}">
        <p14:creationId xmlns:p14="http://schemas.microsoft.com/office/powerpoint/2010/main" val="18005311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312726"/>
            <a:ext cx="10972801" cy="650395"/>
          </a:xfrm>
          <a:prstGeom prst="rect">
            <a:avLst/>
          </a:prstGeom>
        </p:spPr>
        <p:txBody>
          <a:bodyPr vert="horz" lIns="121899" tIns="60949" rIns="121899" bIns="60949"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2"/>
            <a:ext cx="10972801" cy="4525963"/>
          </a:xfrm>
          <a:prstGeom prst="rect">
            <a:avLst/>
          </a:prstGeom>
        </p:spPr>
        <p:txBody>
          <a:bodyPr vert="horz" lIns="121899" tIns="60949" rIns="121899" bIns="60949" rtlCol="0">
            <a:normAutofit/>
          </a:bodyPr>
          <a:lstStyle/>
          <a:p>
            <a:pPr lvl="0"/>
            <a:r>
              <a:rPr lang="en-US" dirty="0" smtClean="0"/>
              <a:t>Click to edit Master text styles</a:t>
            </a:r>
          </a:p>
          <a:p>
            <a:pPr lvl="1"/>
            <a:r>
              <a:rPr lang="en-US" dirty="0" smtClean="0"/>
              <a:t>First level</a:t>
            </a:r>
          </a:p>
          <a:p>
            <a:pPr lvl="2"/>
            <a:r>
              <a:rPr lang="en-US" dirty="0" smtClean="0"/>
              <a:t>Second level</a:t>
            </a:r>
          </a:p>
          <a:p>
            <a:pPr lvl="3"/>
            <a:r>
              <a:rPr lang="en-US" dirty="0" smtClean="0"/>
              <a:t>Third level</a:t>
            </a:r>
          </a:p>
        </p:txBody>
      </p:sp>
    </p:spTree>
    <p:extLst>
      <p:ext uri="{BB962C8B-B14F-4D97-AF65-F5344CB8AC3E}">
        <p14:creationId xmlns:p14="http://schemas.microsoft.com/office/powerpoint/2010/main" val="364555812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84" r:id="rId13"/>
    <p:sldLayoutId id="2147483662" r:id="rId14"/>
    <p:sldLayoutId id="2147483685" r:id="rId15"/>
  </p:sldLayoutIdLst>
  <p:timing>
    <p:tnLst>
      <p:par>
        <p:cTn id="1" dur="indefinite" restart="never" nodeType="tmRoot"/>
      </p:par>
    </p:tnLst>
  </p:timing>
  <p:txStyles>
    <p:titleStyle>
      <a:lvl1pPr algn="l" defTabSz="609493" rtl="0" eaLnBrk="1" latinLnBrk="0" hangingPunct="1">
        <a:spcBef>
          <a:spcPct val="0"/>
        </a:spcBef>
        <a:buNone/>
        <a:defRPr sz="3500" b="0" i="0" kern="1200">
          <a:solidFill>
            <a:srgbClr val="6B1E74"/>
          </a:solidFill>
          <a:latin typeface="Corbel"/>
          <a:ea typeface="+mj-ea"/>
          <a:cs typeface="Corbel"/>
        </a:defRPr>
      </a:lvl1pPr>
    </p:titleStyle>
    <p:bodyStyle>
      <a:lvl1pPr marL="457120" indent="-457120" algn="l" defTabSz="609493" rtl="0" eaLnBrk="1" latinLnBrk="0" hangingPunct="1">
        <a:spcBef>
          <a:spcPct val="20000"/>
        </a:spcBef>
        <a:spcAft>
          <a:spcPts val="800"/>
        </a:spcAft>
        <a:buFont typeface="Arial"/>
        <a:buNone/>
        <a:defRPr sz="2300" b="0" i="0" kern="1200">
          <a:solidFill>
            <a:srgbClr val="6B1E74"/>
          </a:solidFill>
          <a:latin typeface="Corbel"/>
          <a:ea typeface="+mn-ea"/>
          <a:cs typeface="Corbel"/>
        </a:defRPr>
      </a:lvl1pPr>
      <a:lvl2pPr marL="833821" indent="-380933" algn="l" defTabSz="609493" rtl="0" eaLnBrk="1" latinLnBrk="0" hangingPunct="1">
        <a:spcBef>
          <a:spcPct val="20000"/>
        </a:spcBef>
        <a:spcAft>
          <a:spcPts val="1600"/>
        </a:spcAft>
        <a:buClr>
          <a:schemeClr val="accent5"/>
        </a:buClr>
        <a:buSzPct val="80000"/>
        <a:buFont typeface="Wingdings" charset="2"/>
        <a:buChar char=""/>
        <a:tabLst/>
        <a:defRPr sz="1700" b="0" i="0" kern="1200">
          <a:solidFill>
            <a:srgbClr val="231F20"/>
          </a:solidFill>
          <a:latin typeface="+mn-lt"/>
          <a:ea typeface="+mn-ea"/>
          <a:cs typeface="+mn-cs"/>
        </a:defRPr>
      </a:lvl2pPr>
      <a:lvl3pPr marL="1155498" indent="-304747" algn="l" defTabSz="609493" rtl="0" eaLnBrk="1" latinLnBrk="0" hangingPunct="1">
        <a:spcBef>
          <a:spcPct val="20000"/>
        </a:spcBef>
        <a:spcAft>
          <a:spcPts val="1600"/>
        </a:spcAft>
        <a:buClr>
          <a:srgbClr val="6B1E74"/>
        </a:buClr>
        <a:buSzPct val="90000"/>
        <a:buFont typeface="Wingdings" panose="05000000000000000000" pitchFamily="2" charset="2"/>
        <a:buChar char=""/>
        <a:defRPr sz="1400" b="0" i="0" kern="1200">
          <a:solidFill>
            <a:srgbClr val="231F20"/>
          </a:solidFill>
          <a:latin typeface="+mn-lt"/>
          <a:ea typeface="+mn-ea"/>
          <a:cs typeface="+mn-cs"/>
        </a:defRPr>
      </a:lvl3pPr>
      <a:lvl4pPr marL="1523733" indent="-304747" algn="l" defTabSz="609493" rtl="0" eaLnBrk="1" latinLnBrk="0" hangingPunct="1">
        <a:spcBef>
          <a:spcPct val="20000"/>
        </a:spcBef>
        <a:buClr>
          <a:srgbClr val="6B1E74"/>
        </a:buClr>
        <a:buFont typeface="Lucida Grande"/>
        <a:buChar char="»"/>
        <a:defRPr sz="1400" b="0" i="0" kern="1200">
          <a:solidFill>
            <a:srgbClr val="231F20"/>
          </a:solidFill>
          <a:latin typeface="+mn-lt"/>
          <a:ea typeface="+mn-ea"/>
          <a:cs typeface="+mn-cs"/>
        </a:defRPr>
      </a:lvl4pPr>
      <a:lvl5pPr marL="2742720" indent="-304747" algn="l" defTabSz="609493" rtl="0" eaLnBrk="1" latinLnBrk="0" hangingPunct="1">
        <a:spcBef>
          <a:spcPct val="20000"/>
        </a:spcBef>
        <a:buFont typeface="Lucida Grande"/>
        <a:buChar char="»"/>
        <a:defRPr sz="1900" kern="1200">
          <a:solidFill>
            <a:srgbClr val="231F20"/>
          </a:solidFill>
          <a:latin typeface="+mn-lt"/>
          <a:ea typeface="+mn-ea"/>
          <a:cs typeface="+mn-cs"/>
        </a:defRPr>
      </a:lvl5pPr>
      <a:lvl6pPr marL="3352213" indent="-304747" algn="l" defTabSz="609493" rtl="0" eaLnBrk="1" latinLnBrk="0" hangingPunct="1">
        <a:spcBef>
          <a:spcPct val="20000"/>
        </a:spcBef>
        <a:buFont typeface="Arial"/>
        <a:buChar char="•"/>
        <a:defRPr sz="2700" kern="1200">
          <a:solidFill>
            <a:schemeClr val="tx1"/>
          </a:solidFill>
          <a:latin typeface="+mn-lt"/>
          <a:ea typeface="+mn-ea"/>
          <a:cs typeface="+mn-cs"/>
        </a:defRPr>
      </a:lvl6pPr>
      <a:lvl7pPr marL="3961707" indent="-304747" algn="l" defTabSz="609493" rtl="0" eaLnBrk="1" latinLnBrk="0" hangingPunct="1">
        <a:spcBef>
          <a:spcPct val="20000"/>
        </a:spcBef>
        <a:buFont typeface="Arial"/>
        <a:buChar char="•"/>
        <a:defRPr sz="2700" kern="1200">
          <a:solidFill>
            <a:schemeClr val="tx1"/>
          </a:solidFill>
          <a:latin typeface="+mn-lt"/>
          <a:ea typeface="+mn-ea"/>
          <a:cs typeface="+mn-cs"/>
        </a:defRPr>
      </a:lvl7pPr>
      <a:lvl8pPr marL="4571200" indent="-304747" algn="l" defTabSz="609493" rtl="0" eaLnBrk="1" latinLnBrk="0" hangingPunct="1">
        <a:spcBef>
          <a:spcPct val="20000"/>
        </a:spcBef>
        <a:buFont typeface="Arial"/>
        <a:buChar char="•"/>
        <a:defRPr sz="2700" kern="1200">
          <a:solidFill>
            <a:schemeClr val="tx1"/>
          </a:solidFill>
          <a:latin typeface="+mn-lt"/>
          <a:ea typeface="+mn-ea"/>
          <a:cs typeface="+mn-cs"/>
        </a:defRPr>
      </a:lvl8pPr>
      <a:lvl9pPr marL="5180693" indent="-304747" algn="l" defTabSz="609493" rtl="0" eaLnBrk="1" latinLnBrk="0" hangingPunct="1">
        <a:spcBef>
          <a:spcPct val="20000"/>
        </a:spcBef>
        <a:buFont typeface="Arial"/>
        <a:buChar char="•"/>
        <a:defRPr sz="2700" kern="1200">
          <a:solidFill>
            <a:schemeClr val="tx1"/>
          </a:solidFill>
          <a:latin typeface="+mn-lt"/>
          <a:ea typeface="+mn-ea"/>
          <a:cs typeface="+mn-cs"/>
        </a:defRPr>
      </a:lvl9pPr>
    </p:bodyStyle>
    <p:otherStyle>
      <a:defPPr>
        <a:defRPr lang="en-US"/>
      </a:defPPr>
      <a:lvl1pPr marL="0" algn="l" defTabSz="609493" rtl="0" eaLnBrk="1" latinLnBrk="0" hangingPunct="1">
        <a:defRPr sz="2400" kern="1200">
          <a:solidFill>
            <a:schemeClr val="tx1"/>
          </a:solidFill>
          <a:latin typeface="+mn-lt"/>
          <a:ea typeface="+mn-ea"/>
          <a:cs typeface="+mn-cs"/>
        </a:defRPr>
      </a:lvl1pPr>
      <a:lvl2pPr marL="609493" algn="l" defTabSz="609493" rtl="0" eaLnBrk="1" latinLnBrk="0" hangingPunct="1">
        <a:defRPr sz="2400" kern="1200">
          <a:solidFill>
            <a:schemeClr val="tx1"/>
          </a:solidFill>
          <a:latin typeface="+mn-lt"/>
          <a:ea typeface="+mn-ea"/>
          <a:cs typeface="+mn-cs"/>
        </a:defRPr>
      </a:lvl2pPr>
      <a:lvl3pPr marL="1218987" algn="l" defTabSz="609493" rtl="0" eaLnBrk="1" latinLnBrk="0" hangingPunct="1">
        <a:defRPr sz="2400" kern="1200">
          <a:solidFill>
            <a:schemeClr val="tx1"/>
          </a:solidFill>
          <a:latin typeface="+mn-lt"/>
          <a:ea typeface="+mn-ea"/>
          <a:cs typeface="+mn-cs"/>
        </a:defRPr>
      </a:lvl3pPr>
      <a:lvl4pPr marL="1828480" algn="l" defTabSz="609493" rtl="0" eaLnBrk="1" latinLnBrk="0" hangingPunct="1">
        <a:defRPr sz="2400" kern="1200">
          <a:solidFill>
            <a:schemeClr val="tx1"/>
          </a:solidFill>
          <a:latin typeface="+mn-lt"/>
          <a:ea typeface="+mn-ea"/>
          <a:cs typeface="+mn-cs"/>
        </a:defRPr>
      </a:lvl4pPr>
      <a:lvl5pPr marL="2437973" algn="l" defTabSz="609493" rtl="0" eaLnBrk="1" latinLnBrk="0" hangingPunct="1">
        <a:defRPr sz="2400" kern="1200">
          <a:solidFill>
            <a:schemeClr val="tx1"/>
          </a:solidFill>
          <a:latin typeface="+mn-lt"/>
          <a:ea typeface="+mn-ea"/>
          <a:cs typeface="+mn-cs"/>
        </a:defRPr>
      </a:lvl5pPr>
      <a:lvl6pPr marL="3047467" algn="l" defTabSz="609493" rtl="0" eaLnBrk="1" latinLnBrk="0" hangingPunct="1">
        <a:defRPr sz="2400" kern="1200">
          <a:solidFill>
            <a:schemeClr val="tx1"/>
          </a:solidFill>
          <a:latin typeface="+mn-lt"/>
          <a:ea typeface="+mn-ea"/>
          <a:cs typeface="+mn-cs"/>
        </a:defRPr>
      </a:lvl6pPr>
      <a:lvl7pPr marL="3656960" algn="l" defTabSz="609493" rtl="0" eaLnBrk="1" latinLnBrk="0" hangingPunct="1">
        <a:defRPr sz="2400" kern="1200">
          <a:solidFill>
            <a:schemeClr val="tx1"/>
          </a:solidFill>
          <a:latin typeface="+mn-lt"/>
          <a:ea typeface="+mn-ea"/>
          <a:cs typeface="+mn-cs"/>
        </a:defRPr>
      </a:lvl7pPr>
      <a:lvl8pPr marL="4266453" algn="l" defTabSz="609493" rtl="0" eaLnBrk="1" latinLnBrk="0" hangingPunct="1">
        <a:defRPr sz="2400" kern="1200">
          <a:solidFill>
            <a:schemeClr val="tx1"/>
          </a:solidFill>
          <a:latin typeface="+mn-lt"/>
          <a:ea typeface="+mn-ea"/>
          <a:cs typeface="+mn-cs"/>
        </a:defRPr>
      </a:lvl8pPr>
      <a:lvl9pPr marL="4875947" algn="l" defTabSz="609493"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552"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5.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normAutofit/>
          </a:bodyPr>
          <a:lstStyle/>
          <a:p>
            <a:r>
              <a:rPr lang="en-US" dirty="0" smtClean="0"/>
              <a:t>Sitecore Pathfinder</a:t>
            </a:r>
            <a:endParaRPr lang="en-US" dirty="0"/>
          </a:p>
        </p:txBody>
      </p:sp>
    </p:spTree>
    <p:custDataLst>
      <p:tags r:id="rId1"/>
    </p:custDataLst>
    <p:extLst>
      <p:ext uri="{BB962C8B-B14F-4D97-AF65-F5344CB8AC3E}">
        <p14:creationId xmlns:p14="http://schemas.microsoft.com/office/powerpoint/2010/main" val="1883886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smtClean="0"/>
              <a:t>Pathfinder Philosophy</a:t>
            </a:r>
            <a:endParaRPr lang="da-DK" dirty="0"/>
          </a:p>
        </p:txBody>
      </p:sp>
      <p:sp>
        <p:nvSpPr>
          <p:cNvPr id="3" name="Slide Number Placeholder 2"/>
          <p:cNvSpPr>
            <a:spLocks noGrp="1"/>
          </p:cNvSpPr>
          <p:nvPr>
            <p:ph type="sldNum" sz="quarter" idx="10"/>
          </p:nvPr>
        </p:nvSpPr>
        <p:spPr/>
        <p:txBody>
          <a:bodyPr/>
          <a:lstStyle/>
          <a:p>
            <a:fld id="{482E47A7-0AE8-45A1-87F8-740468CFE37E}" type="slidenum">
              <a:rPr lang="en-GB" smtClean="0"/>
              <a:pPr/>
              <a:t>10</a:t>
            </a:fld>
            <a:endParaRPr lang="en-GB" dirty="0"/>
          </a:p>
        </p:txBody>
      </p:sp>
      <p:sp>
        <p:nvSpPr>
          <p:cNvPr id="4" name="Text Placeholder 3"/>
          <p:cNvSpPr>
            <a:spLocks noGrp="1"/>
          </p:cNvSpPr>
          <p:nvPr>
            <p:ph type="body" sz="quarter" idx="11"/>
          </p:nvPr>
        </p:nvSpPr>
        <p:spPr/>
        <p:txBody>
          <a:bodyPr>
            <a:normAutofit fontScale="92500" lnSpcReduction="10000"/>
          </a:bodyPr>
          <a:lstStyle/>
          <a:p>
            <a:r>
              <a:rPr lang="da-DK" dirty="0" smtClean="0"/>
              <a:t>Project and website are seperate</a:t>
            </a:r>
          </a:p>
          <a:p>
            <a:r>
              <a:rPr lang="da-DK" dirty="0" smtClean="0"/>
              <a:t>Project contains whole truth and can be applied to any website</a:t>
            </a:r>
          </a:p>
          <a:p>
            <a:r>
              <a:rPr lang="da-DK" dirty="0" smtClean="0"/>
              <a:t>Build process agnostic (console app)</a:t>
            </a:r>
          </a:p>
          <a:p>
            <a:r>
              <a:rPr lang="da-DK" dirty="0" smtClean="0"/>
              <a:t>Editor agnostic (Visual Studio / SublimeText / Notepad++) – everything is a file</a:t>
            </a:r>
          </a:p>
          <a:p>
            <a:r>
              <a:rPr lang="da-DK" dirty="0" smtClean="0"/>
              <a:t>Reduce interdependencies (template/item, rendering/file/parameters, media/item etc.)</a:t>
            </a:r>
          </a:p>
          <a:p>
            <a:r>
              <a:rPr lang="da-DK" dirty="0" smtClean="0"/>
              <a:t>Delivery is deployable (Nuget)</a:t>
            </a:r>
          </a:p>
          <a:p>
            <a:r>
              <a:rPr lang="da-DK" dirty="0" smtClean="0"/>
              <a:t>Validate everything</a:t>
            </a:r>
          </a:p>
          <a:p>
            <a:r>
              <a:rPr lang="da-DK" dirty="0" smtClean="0"/>
              <a:t>Source control aware (but agnostic) – keep track of changes in source control system</a:t>
            </a:r>
          </a:p>
          <a:p>
            <a:r>
              <a:rPr lang="da-DK" dirty="0"/>
              <a:t>Open source</a:t>
            </a:r>
          </a:p>
          <a:p>
            <a:endParaRPr lang="da-DK" dirty="0"/>
          </a:p>
        </p:txBody>
      </p:sp>
    </p:spTree>
    <p:extLst>
      <p:ext uri="{BB962C8B-B14F-4D97-AF65-F5344CB8AC3E}">
        <p14:creationId xmlns:p14="http://schemas.microsoft.com/office/powerpoint/2010/main" val="24440903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smtClean="0"/>
              <a:t>Pathfinder Development Process</a:t>
            </a:r>
            <a:endParaRPr lang="da-DK" dirty="0"/>
          </a:p>
        </p:txBody>
      </p:sp>
      <p:sp>
        <p:nvSpPr>
          <p:cNvPr id="3" name="Slide Number Placeholder 2"/>
          <p:cNvSpPr>
            <a:spLocks noGrp="1"/>
          </p:cNvSpPr>
          <p:nvPr>
            <p:ph type="sldNum" sz="quarter" idx="10"/>
          </p:nvPr>
        </p:nvSpPr>
        <p:spPr/>
        <p:txBody>
          <a:bodyPr/>
          <a:lstStyle/>
          <a:p>
            <a:fld id="{482E47A7-0AE8-45A1-87F8-740468CFE37E}" type="slidenum">
              <a:rPr lang="en-GB" smtClean="0"/>
              <a:pPr/>
              <a:t>11</a:t>
            </a:fld>
            <a:endParaRPr lang="en-GB" dirty="0"/>
          </a:p>
        </p:txBody>
      </p:sp>
      <p:sp>
        <p:nvSpPr>
          <p:cNvPr id="4" name="Text Placeholder 3"/>
          <p:cNvSpPr>
            <a:spLocks noGrp="1"/>
          </p:cNvSpPr>
          <p:nvPr>
            <p:ph type="body" sz="quarter" idx="11"/>
          </p:nvPr>
        </p:nvSpPr>
        <p:spPr/>
        <p:txBody>
          <a:bodyPr/>
          <a:lstStyle/>
          <a:p>
            <a:endParaRPr lang="da-DK" dirty="0"/>
          </a:p>
        </p:txBody>
      </p:sp>
      <p:graphicFrame>
        <p:nvGraphicFramePr>
          <p:cNvPr id="5" name="Diagram 4"/>
          <p:cNvGraphicFramePr/>
          <p:nvPr>
            <p:extLst/>
          </p:nvPr>
        </p:nvGraphicFramePr>
        <p:xfrm>
          <a:off x="457200" y="1483201"/>
          <a:ext cx="11275200" cy="4406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100002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smtClean="0"/>
              <a:t>Pathfinder Compiler</a:t>
            </a:r>
            <a:endParaRPr lang="da-DK" dirty="0"/>
          </a:p>
        </p:txBody>
      </p:sp>
      <p:sp>
        <p:nvSpPr>
          <p:cNvPr id="3" name="Slide Number Placeholder 2"/>
          <p:cNvSpPr>
            <a:spLocks noGrp="1"/>
          </p:cNvSpPr>
          <p:nvPr>
            <p:ph type="sldNum" sz="quarter" idx="10"/>
          </p:nvPr>
        </p:nvSpPr>
        <p:spPr/>
        <p:txBody>
          <a:bodyPr/>
          <a:lstStyle/>
          <a:p>
            <a:fld id="{482E47A7-0AE8-45A1-87F8-740468CFE37E}" type="slidenum">
              <a:rPr lang="en-GB" smtClean="0"/>
              <a:pPr/>
              <a:t>12</a:t>
            </a:fld>
            <a:endParaRPr lang="en-GB" dirty="0"/>
          </a:p>
        </p:txBody>
      </p:sp>
      <p:sp>
        <p:nvSpPr>
          <p:cNvPr id="4" name="Text Placeholder 3"/>
          <p:cNvSpPr>
            <a:spLocks noGrp="1"/>
          </p:cNvSpPr>
          <p:nvPr>
            <p:ph type="body" sz="quarter" idx="11"/>
          </p:nvPr>
        </p:nvSpPr>
        <p:spPr/>
        <p:txBody>
          <a:bodyPr/>
          <a:lstStyle/>
          <a:p>
            <a:endParaRPr lang="da-DK" dirty="0"/>
          </a:p>
        </p:txBody>
      </p:sp>
      <p:graphicFrame>
        <p:nvGraphicFramePr>
          <p:cNvPr id="5" name="Diagram 4"/>
          <p:cNvGraphicFramePr/>
          <p:nvPr>
            <p:extLst/>
          </p:nvPr>
        </p:nvGraphicFramePr>
        <p:xfrm>
          <a:off x="457200" y="1483200"/>
          <a:ext cx="11275200" cy="4406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267511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smtClean="0"/>
              <a:t>Deployment</a:t>
            </a:r>
            <a:endParaRPr lang="da-DK" dirty="0"/>
          </a:p>
        </p:txBody>
      </p:sp>
      <p:sp>
        <p:nvSpPr>
          <p:cNvPr id="3" name="Slide Number Placeholder 2"/>
          <p:cNvSpPr>
            <a:spLocks noGrp="1"/>
          </p:cNvSpPr>
          <p:nvPr>
            <p:ph type="sldNum" sz="quarter" idx="10"/>
          </p:nvPr>
        </p:nvSpPr>
        <p:spPr/>
        <p:txBody>
          <a:bodyPr/>
          <a:lstStyle/>
          <a:p>
            <a:fld id="{482E47A7-0AE8-45A1-87F8-740468CFE37E}" type="slidenum">
              <a:rPr lang="en-GB" smtClean="0"/>
              <a:pPr/>
              <a:t>13</a:t>
            </a:fld>
            <a:endParaRPr lang="en-GB" dirty="0"/>
          </a:p>
        </p:txBody>
      </p:sp>
      <p:sp>
        <p:nvSpPr>
          <p:cNvPr id="4" name="Text Placeholder 3"/>
          <p:cNvSpPr>
            <a:spLocks noGrp="1"/>
          </p:cNvSpPr>
          <p:nvPr>
            <p:ph type="body" sz="quarter" idx="11"/>
          </p:nvPr>
        </p:nvSpPr>
        <p:spPr/>
        <p:txBody>
          <a:bodyPr/>
          <a:lstStyle/>
          <a:p>
            <a:r>
              <a:rPr lang="da-DK" dirty="0" smtClean="0"/>
              <a:t>Rebuild: Against clean Sitecore, destructive</a:t>
            </a:r>
          </a:p>
          <a:p>
            <a:r>
              <a:rPr lang="da-DK" dirty="0" smtClean="0"/>
              <a:t>Incremental Build: Against Sitecore with content, non-destructive</a:t>
            </a:r>
            <a:endParaRPr lang="da-DK" dirty="0"/>
          </a:p>
        </p:txBody>
      </p:sp>
    </p:spTree>
    <p:extLst>
      <p:ext uri="{BB962C8B-B14F-4D97-AF65-F5344CB8AC3E}">
        <p14:creationId xmlns:p14="http://schemas.microsoft.com/office/powerpoint/2010/main" val="26552063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2"/>
          </p:nvPr>
        </p:nvSpPr>
        <p:spPr/>
        <p:txBody>
          <a:bodyPr/>
          <a:lstStyle/>
          <a:p>
            <a:r>
              <a:rPr lang="da-DK" dirty="0" smtClean="0"/>
              <a:t>get started</a:t>
            </a:r>
          </a:p>
          <a:p>
            <a:r>
              <a:rPr lang="da-DK" dirty="0" smtClean="0"/>
              <a:t>get far</a:t>
            </a:r>
          </a:p>
          <a:p>
            <a:r>
              <a:rPr lang="da-DK" dirty="0" smtClean="0"/>
              <a:t>get happy!</a:t>
            </a:r>
            <a:endParaRPr lang="da-DK" dirty="0"/>
          </a:p>
        </p:txBody>
      </p:sp>
      <p:sp>
        <p:nvSpPr>
          <p:cNvPr id="4" name="Title 3"/>
          <p:cNvSpPr>
            <a:spLocks noGrp="1"/>
          </p:cNvSpPr>
          <p:nvPr>
            <p:ph type="title"/>
          </p:nvPr>
        </p:nvSpPr>
        <p:spPr/>
        <p:txBody>
          <a:bodyPr/>
          <a:lstStyle/>
          <a:p>
            <a:r>
              <a:rPr lang="da-DK" dirty="0"/>
              <a:t>As a </a:t>
            </a:r>
            <a:r>
              <a:rPr lang="da-DK" dirty="0" smtClean="0"/>
              <a:t>new Sitecore </a:t>
            </a:r>
            <a:r>
              <a:rPr lang="da-DK" dirty="0"/>
              <a:t>developer, I </a:t>
            </a:r>
            <a:r>
              <a:rPr lang="da-DK" dirty="0" smtClean="0"/>
              <a:t>want to</a:t>
            </a:r>
            <a:endParaRPr lang="da-DK" dirty="0"/>
          </a:p>
        </p:txBody>
      </p:sp>
      <p:pic>
        <p:nvPicPr>
          <p:cNvPr id="5" name="Picture Placeholder 1"/>
          <p:cNvPicPr>
            <a:picLocks noGrp="1" noChangeAspect="1"/>
          </p:cNvPicPr>
          <p:nvPr>
            <p:ph type="pic" sz="quarter" idx="10"/>
          </p:nvPr>
        </p:nvPicPr>
        <p:blipFill rotWithShape="1">
          <a:blip r:embed="rId2">
            <a:extLst>
              <a:ext uri="{28A0092B-C50C-407E-A947-70E740481C1C}">
                <a14:useLocalDpi xmlns:a14="http://schemas.microsoft.com/office/drawing/2010/main" val="0"/>
              </a:ext>
            </a:extLst>
          </a:blip>
          <a:srcRect t="3005" b="3005"/>
          <a:stretch/>
        </p:blipFill>
        <p:spPr>
          <a:prstGeom prst="rect">
            <a:avLst/>
          </a:prstGeom>
        </p:spPr>
      </p:pic>
    </p:spTree>
    <p:extLst>
      <p:ext uri="{BB962C8B-B14F-4D97-AF65-F5344CB8AC3E}">
        <p14:creationId xmlns:p14="http://schemas.microsoft.com/office/powerpoint/2010/main" val="19944877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1"/>
          </p:nvPr>
        </p:nvSpPr>
        <p:spPr/>
        <p:txBody>
          <a:bodyPr>
            <a:normAutofit fontScale="92500"/>
          </a:bodyPr>
          <a:lstStyle/>
          <a:p>
            <a:pPr>
              <a:buFont typeface="Arial" panose="020B0604020202020204" pitchFamily="34" charset="0"/>
              <a:buChar char="•"/>
            </a:pPr>
            <a:r>
              <a:rPr lang="da-DK" dirty="0" smtClean="0"/>
              <a:t>Complete documentation</a:t>
            </a:r>
            <a:r>
              <a:rPr lang="da-DK" dirty="0"/>
              <a:t>, references, samples</a:t>
            </a:r>
          </a:p>
          <a:p>
            <a:pPr>
              <a:buFont typeface="Arial" panose="020B0604020202020204" pitchFamily="34" charset="0"/>
              <a:buChar char="•"/>
            </a:pPr>
            <a:r>
              <a:rPr lang="da-DK" dirty="0" smtClean="0"/>
              <a:t>Good training</a:t>
            </a:r>
            <a:r>
              <a:rPr lang="da-DK" dirty="0"/>
              <a:t>, courses, certifications</a:t>
            </a:r>
          </a:p>
          <a:p>
            <a:pPr>
              <a:buFont typeface="Arial" panose="020B0604020202020204" pitchFamily="34" charset="0"/>
              <a:buChar char="•"/>
            </a:pPr>
            <a:r>
              <a:rPr lang="da-DK" dirty="0"/>
              <a:t>Vibrant community, blogs, events, Q&amp;A (forums)</a:t>
            </a:r>
          </a:p>
          <a:p>
            <a:pPr>
              <a:buFont typeface="Arial" panose="020B0604020202020204" pitchFamily="34" charset="0"/>
              <a:buChar char="•"/>
            </a:pPr>
            <a:r>
              <a:rPr lang="da-DK" dirty="0" smtClean="0"/>
              <a:t>Clear development </a:t>
            </a:r>
            <a:r>
              <a:rPr lang="da-DK" dirty="0"/>
              <a:t>methodology, testing, deployment, performance, </a:t>
            </a:r>
            <a:r>
              <a:rPr lang="da-DK" dirty="0" smtClean="0"/>
              <a:t>upgrading, maintenance</a:t>
            </a:r>
            <a:endParaRPr lang="da-DK" dirty="0"/>
          </a:p>
          <a:p>
            <a:pPr>
              <a:buFont typeface="Arial" panose="020B0604020202020204" pitchFamily="34" charset="0"/>
              <a:buChar char="•"/>
            </a:pPr>
            <a:r>
              <a:rPr lang="da-DK" dirty="0" smtClean="0"/>
              <a:t>Familiar tooling</a:t>
            </a:r>
            <a:r>
              <a:rPr lang="da-DK" dirty="0"/>
              <a:t>, </a:t>
            </a:r>
            <a:r>
              <a:rPr lang="da-DK" dirty="0" smtClean="0"/>
              <a:t>wide </a:t>
            </a:r>
            <a:r>
              <a:rPr lang="da-DK" dirty="0"/>
              <a:t>support, cross platform</a:t>
            </a:r>
          </a:p>
          <a:p>
            <a:pPr>
              <a:buFont typeface="Arial" panose="020B0604020202020204" pitchFamily="34" charset="0"/>
              <a:buChar char="•"/>
            </a:pPr>
            <a:r>
              <a:rPr lang="da-DK" dirty="0" smtClean="0"/>
              <a:t>Rich marketplace</a:t>
            </a:r>
            <a:r>
              <a:rPr lang="da-DK" dirty="0"/>
              <a:t>, 1-click installation, uninstall, component packs, starter kits</a:t>
            </a:r>
          </a:p>
          <a:p>
            <a:pPr>
              <a:buFont typeface="Arial" panose="020B0604020202020204" pitchFamily="34" charset="0"/>
              <a:buChar char="•"/>
            </a:pPr>
            <a:r>
              <a:rPr lang="da-DK" dirty="0" smtClean="0"/>
              <a:t>Be fameous and respected, MVPs</a:t>
            </a:r>
            <a:endParaRPr lang="da-DK" dirty="0"/>
          </a:p>
          <a:p>
            <a:endParaRPr lang="da-DK" dirty="0"/>
          </a:p>
        </p:txBody>
      </p:sp>
      <p:sp>
        <p:nvSpPr>
          <p:cNvPr id="3" name="Title 2"/>
          <p:cNvSpPr>
            <a:spLocks noGrp="1"/>
          </p:cNvSpPr>
          <p:nvPr>
            <p:ph type="title"/>
          </p:nvPr>
        </p:nvSpPr>
        <p:spPr/>
        <p:txBody>
          <a:bodyPr/>
          <a:lstStyle/>
          <a:p>
            <a:r>
              <a:rPr lang="da-DK" dirty="0" smtClean="0"/>
              <a:t>As a Sitecore developer, I want</a:t>
            </a:r>
            <a:endParaRPr lang="da-DK" dirty="0"/>
          </a:p>
        </p:txBody>
      </p:sp>
    </p:spTree>
    <p:extLst>
      <p:ext uri="{BB962C8B-B14F-4D97-AF65-F5344CB8AC3E}">
        <p14:creationId xmlns:p14="http://schemas.microsoft.com/office/powerpoint/2010/main" val="41682462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smtClean="0"/>
              <a:t>Challenges</a:t>
            </a:r>
            <a:endParaRPr lang="da-DK" dirty="0"/>
          </a:p>
        </p:txBody>
      </p:sp>
      <p:sp>
        <p:nvSpPr>
          <p:cNvPr id="3" name="Slide Number Placeholder 2"/>
          <p:cNvSpPr>
            <a:spLocks noGrp="1"/>
          </p:cNvSpPr>
          <p:nvPr>
            <p:ph type="sldNum" sz="quarter" idx="10"/>
          </p:nvPr>
        </p:nvSpPr>
        <p:spPr/>
        <p:txBody>
          <a:bodyPr/>
          <a:lstStyle/>
          <a:p>
            <a:fld id="{482E47A7-0AE8-45A1-87F8-740468CFE37E}" type="slidenum">
              <a:rPr lang="en-GB" smtClean="0"/>
              <a:pPr/>
              <a:t>4</a:t>
            </a:fld>
            <a:endParaRPr lang="en-GB" dirty="0"/>
          </a:p>
        </p:txBody>
      </p:sp>
      <p:sp>
        <p:nvSpPr>
          <p:cNvPr id="4" name="Text Placeholder 3"/>
          <p:cNvSpPr>
            <a:spLocks noGrp="1"/>
          </p:cNvSpPr>
          <p:nvPr>
            <p:ph type="body" sz="quarter" idx="11"/>
          </p:nvPr>
        </p:nvSpPr>
        <p:spPr/>
        <p:txBody>
          <a:bodyPr>
            <a:normAutofit fontScale="77500" lnSpcReduction="20000"/>
          </a:bodyPr>
          <a:lstStyle/>
          <a:p>
            <a:pPr marL="342900" indent="-342900">
              <a:buFont typeface="Arial" panose="020B0604020202020204" pitchFamily="34" charset="0"/>
              <a:buChar char="•"/>
            </a:pPr>
            <a:r>
              <a:rPr lang="da-DK" dirty="0"/>
              <a:t>Sitecore is perceived as difficult</a:t>
            </a:r>
          </a:p>
          <a:p>
            <a:pPr marL="342900" indent="-342900">
              <a:buFont typeface="Arial" panose="020B0604020202020204" pitchFamily="34" charset="0"/>
              <a:buChar char="•"/>
            </a:pPr>
            <a:r>
              <a:rPr lang="da-DK" dirty="0" smtClean="0"/>
              <a:t>Steep and long learning curve for good Sitecore practices</a:t>
            </a:r>
          </a:p>
          <a:p>
            <a:pPr marL="342900" indent="-342900">
              <a:buFont typeface="Arial" panose="020B0604020202020204" pitchFamily="34" charset="0"/>
              <a:buChar char="•"/>
            </a:pPr>
            <a:endParaRPr lang="da-DK" dirty="0" smtClean="0"/>
          </a:p>
          <a:p>
            <a:pPr marL="342900" indent="-342900">
              <a:buFont typeface="Arial" panose="020B0604020202020204" pitchFamily="34" charset="0"/>
              <a:buChar char="•"/>
            </a:pPr>
            <a:r>
              <a:rPr lang="da-DK" dirty="0" smtClean="0"/>
              <a:t>Shortage </a:t>
            </a:r>
            <a:r>
              <a:rPr lang="da-DK" dirty="0"/>
              <a:t>of Sitecore </a:t>
            </a:r>
            <a:r>
              <a:rPr lang="da-DK" dirty="0" smtClean="0"/>
              <a:t>developers</a:t>
            </a:r>
          </a:p>
          <a:p>
            <a:pPr marL="342900" indent="-342900">
              <a:buFont typeface="Arial" panose="020B0604020202020204" pitchFamily="34" charset="0"/>
              <a:buChar char="•"/>
            </a:pPr>
            <a:r>
              <a:rPr lang="da-DK" dirty="0" smtClean="0"/>
              <a:t>Quality of Sitecore implementations suffers</a:t>
            </a:r>
          </a:p>
          <a:p>
            <a:pPr marL="342900" indent="-342900">
              <a:buFont typeface="Arial" panose="020B0604020202020204" pitchFamily="34" charset="0"/>
              <a:buChar char="•"/>
            </a:pPr>
            <a:endParaRPr lang="da-DK" dirty="0" smtClean="0"/>
          </a:p>
          <a:p>
            <a:pPr marL="342900" indent="-342900">
              <a:buFont typeface="Arial" panose="020B0604020202020204" pitchFamily="34" charset="0"/>
              <a:buChar char="•"/>
            </a:pPr>
            <a:r>
              <a:rPr lang="da-DK" dirty="0" smtClean="0"/>
              <a:t>No recommended or obvious development methodology</a:t>
            </a:r>
          </a:p>
          <a:p>
            <a:pPr marL="342900" indent="-342900">
              <a:buFont typeface="Arial" panose="020B0604020202020204" pitchFamily="34" charset="0"/>
              <a:buChar char="•"/>
            </a:pPr>
            <a:r>
              <a:rPr lang="da-DK" dirty="0" smtClean="0"/>
              <a:t>Many homebrewed tools by community</a:t>
            </a:r>
          </a:p>
          <a:p>
            <a:pPr marL="342900" indent="-342900">
              <a:buFont typeface="Arial" panose="020B0604020202020204" pitchFamily="34" charset="0"/>
              <a:buChar char="•"/>
            </a:pPr>
            <a:r>
              <a:rPr lang="da-DK" dirty="0" smtClean="0"/>
              <a:t>Item by item based</a:t>
            </a:r>
          </a:p>
          <a:p>
            <a:pPr marL="342900" indent="-342900">
              <a:buFont typeface="Arial" panose="020B0604020202020204" pitchFamily="34" charset="0"/>
              <a:buChar char="•"/>
            </a:pPr>
            <a:endParaRPr lang="da-DK" dirty="0"/>
          </a:p>
          <a:p>
            <a:pPr marL="342900" indent="-342900">
              <a:buFont typeface="Arial" panose="020B0604020202020204" pitchFamily="34" charset="0"/>
              <a:buChar char="•"/>
            </a:pPr>
            <a:r>
              <a:rPr lang="da-DK" dirty="0" smtClean="0"/>
              <a:t>Aligning with Microsoft</a:t>
            </a:r>
          </a:p>
          <a:p>
            <a:endParaRPr lang="da-DK" dirty="0"/>
          </a:p>
        </p:txBody>
      </p:sp>
    </p:spTree>
    <p:extLst>
      <p:ext uri="{BB962C8B-B14F-4D97-AF65-F5344CB8AC3E}">
        <p14:creationId xmlns:p14="http://schemas.microsoft.com/office/powerpoint/2010/main" val="39082208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smtClean="0"/>
              <a:t>Developer tasks</a:t>
            </a:r>
            <a:endParaRPr lang="da-DK" dirty="0"/>
          </a:p>
        </p:txBody>
      </p:sp>
      <p:sp>
        <p:nvSpPr>
          <p:cNvPr id="3" name="Slide Number Placeholder 2"/>
          <p:cNvSpPr>
            <a:spLocks noGrp="1"/>
          </p:cNvSpPr>
          <p:nvPr>
            <p:ph type="sldNum" sz="quarter" idx="10"/>
          </p:nvPr>
        </p:nvSpPr>
        <p:spPr/>
        <p:txBody>
          <a:bodyPr/>
          <a:lstStyle/>
          <a:p>
            <a:fld id="{482E47A7-0AE8-45A1-87F8-740468CFE37E}" type="slidenum">
              <a:rPr lang="en-GB" smtClean="0"/>
              <a:pPr/>
              <a:t>5</a:t>
            </a:fld>
            <a:endParaRPr lang="en-GB" dirty="0"/>
          </a:p>
        </p:txBody>
      </p:sp>
      <p:sp>
        <p:nvSpPr>
          <p:cNvPr id="4" name="Text Placeholder 3"/>
          <p:cNvSpPr>
            <a:spLocks noGrp="1"/>
          </p:cNvSpPr>
          <p:nvPr>
            <p:ph type="body" sz="quarter" idx="11"/>
          </p:nvPr>
        </p:nvSpPr>
        <p:spPr/>
        <p:txBody>
          <a:bodyPr>
            <a:normAutofit fontScale="77500" lnSpcReduction="20000"/>
          </a:bodyPr>
          <a:lstStyle/>
          <a:p>
            <a:pPr marL="342900" indent="-342900">
              <a:buFont typeface="Arial" panose="020B0604020202020204" pitchFamily="34" charset="0"/>
              <a:buChar char="•"/>
            </a:pPr>
            <a:r>
              <a:rPr lang="da-DK" dirty="0" smtClean="0"/>
              <a:t>Architecting CMS (item structure, template inheritance, tree of items, templates/items)</a:t>
            </a:r>
            <a:endParaRPr lang="da-DK" dirty="0"/>
          </a:p>
          <a:p>
            <a:pPr marL="342900" indent="-342900">
              <a:buFont typeface="Arial" panose="020B0604020202020204" pitchFamily="34" charset="0"/>
              <a:buChar char="•"/>
            </a:pPr>
            <a:r>
              <a:rPr lang="da-DK" dirty="0" smtClean="0"/>
              <a:t>Building layouts and renderings (create rendering file, rendering item, parameters template, create view model)</a:t>
            </a:r>
          </a:p>
          <a:p>
            <a:pPr marL="342900" indent="-342900">
              <a:buFont typeface="Arial" panose="020B0604020202020204" pitchFamily="34" charset="0"/>
              <a:buChar char="•"/>
            </a:pPr>
            <a:r>
              <a:rPr lang="da-DK" dirty="0" smtClean="0"/>
              <a:t>Managing media</a:t>
            </a:r>
          </a:p>
          <a:p>
            <a:pPr marL="342900" indent="-342900">
              <a:buFont typeface="Arial" panose="020B0604020202020204" pitchFamily="34" charset="0"/>
              <a:buChar char="•"/>
            </a:pPr>
            <a:r>
              <a:rPr lang="da-DK" dirty="0" smtClean="0"/>
              <a:t>Refactoring of items and code</a:t>
            </a:r>
          </a:p>
          <a:p>
            <a:pPr marL="342900" indent="-342900">
              <a:buFont typeface="Arial" panose="020B0604020202020204" pitchFamily="34" charset="0"/>
              <a:buChar char="•"/>
            </a:pPr>
            <a:r>
              <a:rPr lang="da-DK" dirty="0" smtClean="0"/>
              <a:t>Configuring Sitecore correctly</a:t>
            </a:r>
          </a:p>
          <a:p>
            <a:pPr marL="342900" indent="-342900">
              <a:buFont typeface="Arial" panose="020B0604020202020204" pitchFamily="34" charset="0"/>
              <a:buChar char="•"/>
            </a:pPr>
            <a:r>
              <a:rPr lang="da-DK" dirty="0" smtClean="0"/>
              <a:t>Testing of solution, performance, scaling</a:t>
            </a:r>
          </a:p>
          <a:p>
            <a:pPr marL="342900" indent="-342900">
              <a:buFont typeface="Arial" panose="020B0604020202020204" pitchFamily="34" charset="0"/>
              <a:buChar char="•"/>
            </a:pPr>
            <a:r>
              <a:rPr lang="da-DK" dirty="0" smtClean="0"/>
              <a:t>Keeping track of changes for deployment</a:t>
            </a:r>
          </a:p>
          <a:p>
            <a:pPr marL="342900" indent="-342900">
              <a:buFont typeface="Arial" panose="020B0604020202020204" pitchFamily="34" charset="0"/>
              <a:buChar char="•"/>
            </a:pPr>
            <a:r>
              <a:rPr lang="da-DK" dirty="0" smtClean="0"/>
              <a:t>Documentation of solution</a:t>
            </a:r>
          </a:p>
          <a:p>
            <a:pPr marL="342900" indent="-342900">
              <a:buFont typeface="Arial" panose="020B0604020202020204" pitchFamily="34" charset="0"/>
              <a:buChar char="•"/>
            </a:pPr>
            <a:r>
              <a:rPr lang="da-DK" dirty="0" smtClean="0"/>
              <a:t>Upgrading non-destructively</a:t>
            </a:r>
          </a:p>
          <a:p>
            <a:pPr marL="342900" indent="-342900">
              <a:buFont typeface="Arial" panose="020B0604020202020204" pitchFamily="34" charset="0"/>
              <a:buChar char="•"/>
            </a:pPr>
            <a:r>
              <a:rPr lang="da-DK" dirty="0" smtClean="0"/>
              <a:t>Security: user access and IIS security</a:t>
            </a:r>
          </a:p>
          <a:p>
            <a:pPr marL="342900" indent="-342900">
              <a:buFont typeface="Arial" panose="020B0604020202020204" pitchFamily="34" charset="0"/>
              <a:buChar char="•"/>
            </a:pPr>
            <a:r>
              <a:rPr lang="da-DK" dirty="0" smtClean="0"/>
              <a:t>xDB, Azure</a:t>
            </a:r>
          </a:p>
        </p:txBody>
      </p:sp>
    </p:spTree>
    <p:extLst>
      <p:ext uri="{BB962C8B-B14F-4D97-AF65-F5344CB8AC3E}">
        <p14:creationId xmlns:p14="http://schemas.microsoft.com/office/powerpoint/2010/main" val="34994209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1"/>
          </p:nvPr>
        </p:nvSpPr>
        <p:spPr/>
        <p:txBody>
          <a:bodyPr/>
          <a:lstStyle/>
          <a:p>
            <a:pPr>
              <a:buFont typeface="Arial" panose="020B0604020202020204" pitchFamily="34" charset="0"/>
              <a:buChar char="•"/>
            </a:pPr>
            <a:r>
              <a:rPr lang="da-DK" dirty="0" smtClean="0"/>
              <a:t>Lower tooling requirements (Visual Studio, Rocks, Resharper...)</a:t>
            </a:r>
          </a:p>
          <a:p>
            <a:pPr>
              <a:buFont typeface="Arial" panose="020B0604020202020204" pitchFamily="34" charset="0"/>
              <a:buChar char="•"/>
            </a:pPr>
            <a:r>
              <a:rPr lang="da-DK" dirty="0" smtClean="0"/>
              <a:t>Lower conceptual requirements (databases, items, renderings, layouts...)</a:t>
            </a:r>
          </a:p>
          <a:p>
            <a:pPr>
              <a:buFont typeface="Arial" panose="020B0604020202020204" pitchFamily="34" charset="0"/>
              <a:buChar char="•"/>
            </a:pPr>
            <a:r>
              <a:rPr lang="da-DK" dirty="0" smtClean="0"/>
              <a:t>Easier rendering engine configuration (no engine?)</a:t>
            </a:r>
          </a:p>
          <a:p>
            <a:pPr>
              <a:buFont typeface="Arial" panose="020B0604020202020204" pitchFamily="34" charset="0"/>
              <a:buChar char="•"/>
            </a:pPr>
            <a:r>
              <a:rPr lang="da-DK" dirty="0" smtClean="0"/>
              <a:t>Easier database setup (file based data provider)</a:t>
            </a:r>
          </a:p>
          <a:p>
            <a:pPr>
              <a:buFont typeface="Arial" panose="020B0604020202020204" pitchFamily="34" charset="0"/>
              <a:buChar char="•"/>
            </a:pPr>
            <a:r>
              <a:rPr lang="da-DK" dirty="0" smtClean="0"/>
              <a:t>Easier IIS setup (use IIS Express?)</a:t>
            </a:r>
          </a:p>
          <a:p>
            <a:pPr>
              <a:buFont typeface="Arial" panose="020B0604020202020204" pitchFamily="34" charset="0"/>
              <a:buChar char="•"/>
            </a:pPr>
            <a:r>
              <a:rPr lang="da-DK" dirty="0" smtClean="0"/>
              <a:t>Easier API (basic, focused and optimized for common scenarios)</a:t>
            </a:r>
          </a:p>
          <a:p>
            <a:pPr>
              <a:buFont typeface="Arial" panose="020B0604020202020204" pitchFamily="34" charset="0"/>
              <a:buChar char="•"/>
            </a:pPr>
            <a:r>
              <a:rPr lang="da-DK" dirty="0" smtClean="0"/>
              <a:t>Minimal installation (developer </a:t>
            </a:r>
            <a:r>
              <a:rPr lang="da-DK" smtClean="0"/>
              <a:t>installation</a:t>
            </a:r>
            <a:r>
              <a:rPr lang="da-DK" smtClean="0"/>
              <a:t>?), Xcopy installation</a:t>
            </a:r>
            <a:endParaRPr lang="da-DK" dirty="0"/>
          </a:p>
        </p:txBody>
      </p:sp>
      <p:sp>
        <p:nvSpPr>
          <p:cNvPr id="3" name="Title 2"/>
          <p:cNvSpPr>
            <a:spLocks noGrp="1"/>
          </p:cNvSpPr>
          <p:nvPr>
            <p:ph type="title"/>
          </p:nvPr>
        </p:nvSpPr>
        <p:spPr/>
        <p:txBody>
          <a:bodyPr/>
          <a:lstStyle/>
          <a:p>
            <a:r>
              <a:rPr lang="da-DK" dirty="0" smtClean="0"/>
              <a:t>To make things easier</a:t>
            </a:r>
            <a:endParaRPr lang="da-DK" dirty="0"/>
          </a:p>
        </p:txBody>
      </p:sp>
    </p:spTree>
    <p:extLst>
      <p:ext uri="{BB962C8B-B14F-4D97-AF65-F5344CB8AC3E}">
        <p14:creationId xmlns:p14="http://schemas.microsoft.com/office/powerpoint/2010/main" val="33563649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1"/>
          </p:nvPr>
        </p:nvSpPr>
        <p:spPr/>
        <p:txBody>
          <a:bodyPr/>
          <a:lstStyle/>
          <a:p>
            <a:r>
              <a:rPr lang="da-DK" dirty="0" smtClean="0"/>
              <a:t>Stripped down Sitecore installation (SIM console?)</a:t>
            </a:r>
          </a:p>
          <a:p>
            <a:r>
              <a:rPr lang="da-DK" dirty="0" smtClean="0"/>
              <a:t>File-based database</a:t>
            </a:r>
          </a:p>
          <a:p>
            <a:r>
              <a:rPr lang="da-DK" dirty="0" smtClean="0"/>
              <a:t>IIS?</a:t>
            </a:r>
          </a:p>
          <a:p>
            <a:r>
              <a:rPr lang="da-DK" dirty="0" smtClean="0"/>
              <a:t>Pathfinder</a:t>
            </a:r>
          </a:p>
          <a:p>
            <a:r>
              <a:rPr lang="da-DK" dirty="0" smtClean="0"/>
              <a:t>Other tools</a:t>
            </a:r>
          </a:p>
          <a:p>
            <a:r>
              <a:rPr lang="da-DK" smtClean="0"/>
              <a:t>Goal: Get developing within 3 minutes from zero!</a:t>
            </a:r>
            <a:endParaRPr lang="da-DK"/>
          </a:p>
        </p:txBody>
      </p:sp>
      <p:sp>
        <p:nvSpPr>
          <p:cNvPr id="3" name="Title 2"/>
          <p:cNvSpPr>
            <a:spLocks noGrp="1"/>
          </p:cNvSpPr>
          <p:nvPr>
            <p:ph type="title"/>
          </p:nvPr>
        </p:nvSpPr>
        <p:spPr/>
        <p:txBody>
          <a:bodyPr/>
          <a:lstStyle/>
          <a:p>
            <a:r>
              <a:rPr lang="da-DK" dirty="0" smtClean="0"/>
              <a:t>Toolbox</a:t>
            </a:r>
            <a:endParaRPr lang="da-DK" dirty="0"/>
          </a:p>
        </p:txBody>
      </p:sp>
    </p:spTree>
    <p:extLst>
      <p:ext uri="{BB962C8B-B14F-4D97-AF65-F5344CB8AC3E}">
        <p14:creationId xmlns:p14="http://schemas.microsoft.com/office/powerpoint/2010/main" val="12673692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0"/>
          </p:nvPr>
        </p:nvSpPr>
        <p:spPr/>
      </p:sp>
      <p:sp>
        <p:nvSpPr>
          <p:cNvPr id="3" name="Content Placeholder 2"/>
          <p:cNvSpPr>
            <a:spLocks noGrp="1"/>
          </p:cNvSpPr>
          <p:nvPr>
            <p:ph sz="quarter" idx="12"/>
          </p:nvPr>
        </p:nvSpPr>
        <p:spPr/>
        <p:txBody>
          <a:bodyPr/>
          <a:lstStyle/>
          <a:p>
            <a:endParaRPr lang="da-DK"/>
          </a:p>
        </p:txBody>
      </p:sp>
      <p:sp>
        <p:nvSpPr>
          <p:cNvPr id="4" name="Title 3"/>
          <p:cNvSpPr>
            <a:spLocks noGrp="1"/>
          </p:cNvSpPr>
          <p:nvPr>
            <p:ph type="title"/>
          </p:nvPr>
        </p:nvSpPr>
        <p:spPr/>
        <p:txBody>
          <a:bodyPr/>
          <a:lstStyle/>
          <a:p>
            <a:r>
              <a:rPr lang="da-DK" dirty="0" smtClean="0"/>
              <a:t>Audience (</a:t>
            </a:r>
            <a:r>
              <a:rPr lang="da-DK" smtClean="0"/>
              <a:t>personas): Peter and Dan</a:t>
            </a:r>
            <a:endParaRPr lang="da-DK" dirty="0"/>
          </a:p>
        </p:txBody>
      </p:sp>
    </p:spTree>
    <p:extLst>
      <p:ext uri="{BB962C8B-B14F-4D97-AF65-F5344CB8AC3E}">
        <p14:creationId xmlns:p14="http://schemas.microsoft.com/office/powerpoint/2010/main" val="7215055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6301" y="312726"/>
            <a:ext cx="10446100" cy="650395"/>
          </a:xfrm>
        </p:spPr>
        <p:txBody>
          <a:bodyPr/>
          <a:lstStyle/>
          <a:p>
            <a:r>
              <a:rPr lang="da-DK" dirty="0" smtClean="0"/>
              <a:t>Sitecore Pathfinder</a:t>
            </a:r>
            <a:endParaRPr lang="da-DK" dirty="0"/>
          </a:p>
        </p:txBody>
      </p:sp>
      <p:sp>
        <p:nvSpPr>
          <p:cNvPr id="3" name="Slide Number Placeholder 2"/>
          <p:cNvSpPr>
            <a:spLocks noGrp="1"/>
          </p:cNvSpPr>
          <p:nvPr>
            <p:ph type="sldNum" sz="quarter" idx="10"/>
          </p:nvPr>
        </p:nvSpPr>
        <p:spPr/>
        <p:txBody>
          <a:bodyPr/>
          <a:lstStyle/>
          <a:p>
            <a:fld id="{482E47A7-0AE8-45A1-87F8-740468CFE37E}" type="slidenum">
              <a:rPr lang="en-GB" smtClean="0"/>
              <a:pPr/>
              <a:t>9</a:t>
            </a:fld>
            <a:endParaRPr lang="en-GB" dirty="0"/>
          </a:p>
        </p:txBody>
      </p:sp>
      <p:sp>
        <p:nvSpPr>
          <p:cNvPr id="4" name="Text Placeholder 3"/>
          <p:cNvSpPr>
            <a:spLocks noGrp="1"/>
          </p:cNvSpPr>
          <p:nvPr>
            <p:ph type="body" sz="quarter" idx="11"/>
          </p:nvPr>
        </p:nvSpPr>
        <p:spPr/>
        <p:txBody>
          <a:bodyPr/>
          <a:lstStyle/>
          <a:p>
            <a:r>
              <a:rPr lang="da-DK" dirty="0" smtClean="0"/>
              <a:t>Helps developers find their way to a good Sitecore implementation</a:t>
            </a:r>
          </a:p>
          <a:p>
            <a:endParaRPr lang="da-DK" dirty="0" smtClean="0"/>
          </a:p>
          <a:p>
            <a:r>
              <a:rPr lang="da-DK" dirty="0" smtClean="0"/>
              <a:t>Lowers the tooling requirements (no need to learn Visual Studio / Sitecore Rocks etc.)</a:t>
            </a:r>
          </a:p>
          <a:p>
            <a:r>
              <a:rPr lang="da-DK" dirty="0" smtClean="0"/>
              <a:t>Provides an out-of-the-box deployment mechanism (Nuget)</a:t>
            </a:r>
          </a:p>
          <a:p>
            <a:r>
              <a:rPr lang="da-DK" dirty="0" smtClean="0"/>
              <a:t>Simplifies common Sitecore developer use cases</a:t>
            </a:r>
          </a:p>
          <a:p>
            <a:r>
              <a:rPr lang="da-DK" dirty="0" smtClean="0"/>
              <a:t>Automated validation of the solution</a:t>
            </a:r>
          </a:p>
          <a:p>
            <a:endParaRPr lang="da-DK" dirty="0" smtClean="0"/>
          </a:p>
          <a:p>
            <a:r>
              <a:rPr lang="da-DK" dirty="0" smtClean="0"/>
              <a:t>Get started, get far, get happy</a:t>
            </a:r>
            <a:endParaRPr lang="da-DK" dirty="0"/>
          </a:p>
        </p:txBody>
      </p:sp>
      <p:pic>
        <p:nvPicPr>
          <p:cNvPr id="5" name="Picture 4"/>
          <p:cNvPicPr/>
          <p:nvPr/>
        </p:nvPicPr>
        <p:blipFill>
          <a:blip r:embed="rId2" cstate="print">
            <a:extLst>
              <a:ext uri="{28A0092B-C50C-407E-A947-70E740481C1C}">
                <a14:useLocalDpi xmlns:a14="http://schemas.microsoft.com/office/drawing/2010/main" val="0"/>
              </a:ext>
            </a:extLst>
          </a:blip>
          <a:stretch>
            <a:fillRect/>
          </a:stretch>
        </p:blipFill>
        <p:spPr>
          <a:xfrm>
            <a:off x="457200" y="251281"/>
            <a:ext cx="679101" cy="773283"/>
          </a:xfrm>
          <a:prstGeom prst="rect">
            <a:avLst/>
          </a:prstGeom>
        </p:spPr>
      </p:pic>
    </p:spTree>
    <p:extLst>
      <p:ext uri="{BB962C8B-B14F-4D97-AF65-F5344CB8AC3E}">
        <p14:creationId xmlns:p14="http://schemas.microsoft.com/office/powerpoint/2010/main" val="360310486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0"/>
  <p:tag name="ARTICULATE_SLIDE_THUMBNAIL_REFRESH" val="1"/>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Reg Branding 16X9">
  <a:themeElements>
    <a:clrScheme name="sitecore">
      <a:dk1>
        <a:srgbClr val="121C26"/>
      </a:dk1>
      <a:lt1>
        <a:sysClr val="window" lastClr="FFFFFF"/>
      </a:lt1>
      <a:dk2>
        <a:srgbClr val="1F497D"/>
      </a:dk2>
      <a:lt2>
        <a:srgbClr val="EEECE1"/>
      </a:lt2>
      <a:accent1>
        <a:srgbClr val="005695"/>
      </a:accent1>
      <a:accent2>
        <a:srgbClr val="008C99"/>
      </a:accent2>
      <a:accent3>
        <a:srgbClr val="B0B7BC"/>
      </a:accent3>
      <a:accent4>
        <a:srgbClr val="F8971D"/>
      </a:accent4>
      <a:accent5>
        <a:srgbClr val="6B1E74"/>
      </a:accent5>
      <a:accent6>
        <a:srgbClr val="E2231A"/>
      </a:accent6>
      <a:hlink>
        <a:srgbClr val="0000FF"/>
      </a:hlink>
      <a:folHlink>
        <a:srgbClr val="800080"/>
      </a:folHlink>
    </a:clrScheme>
    <a:fontScheme name="sitecore">
      <a:majorFont>
        <a:latin typeface="Corbel"/>
        <a:ea typeface=""/>
        <a:cs typeface=""/>
      </a:majorFont>
      <a:minorFont>
        <a:latin typeface="Corbe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Reg Branding 16X9" id="{1DB66436-1832-408D-A15A-169BF8425386}" vid="{F6B8538F-643E-4D28-B196-77475CE3A4D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06F60253FF1644B9AF2F2D8D5244558" ma:contentTypeVersion="73" ma:contentTypeDescription="Create a new document." ma:contentTypeScope="" ma:versionID="60aff681cf284a0aff378f4098bfdc06">
  <xsd:schema xmlns:xsd="http://www.w3.org/2001/XMLSchema" xmlns:xs="http://www.w3.org/2001/XMLSchema" xmlns:p="http://schemas.microsoft.com/office/2006/metadata/properties" xmlns:ns2="0fd3de8a-1158-4ee0-a21f-f6582a025e16" xmlns:ns3="1efb5fa7-4039-4535-af1e-a65ea7f8763f" xmlns:ns4="d23a297f-ac47-4068-9dfd-4e514c643722" targetNamespace="http://schemas.microsoft.com/office/2006/metadata/properties" ma:root="true" ma:fieldsID="00a3ba0626df6f99ac641d3c3a49c53f" ns2:_="" ns3:_="" ns4:_="">
    <xsd:import namespace="0fd3de8a-1158-4ee0-a21f-f6582a025e16"/>
    <xsd:import namespace="1efb5fa7-4039-4535-af1e-a65ea7f8763f"/>
    <xsd:import namespace="d23a297f-ac47-4068-9dfd-4e514c643722"/>
    <xsd:element name="properties">
      <xsd:complexType>
        <xsd:sequence>
          <xsd:element name="documentManagement">
            <xsd:complexType>
              <xsd:all>
                <xsd:element ref="ns2:SharedWithUsers" minOccurs="0"/>
                <xsd:element ref="ns3:Description0"/>
                <xsd:element ref="ns3:Test_x0020_IT"/>
                <xsd:element ref="ns3:Tech_x0020_Partner3" minOccurs="0"/>
                <xsd:element ref="ns3:Competitor3" minOccurs="0"/>
                <xsd:element ref="ns3:Product3" minOccurs="0"/>
                <xsd:element ref="ns3:Region3" minOccurs="0"/>
                <xsd:element ref="ns3:Vertical3" minOccurs="0"/>
                <xsd:element ref="ns3:Audience3" minOccurs="0"/>
                <xsd:element ref="ns3:mTax" minOccurs="0"/>
                <xsd:element ref="ns3:Asset_x0020_Code" minOccurs="0"/>
                <xsd:element ref="ns3:Feature3" minOccurs="0"/>
                <xsd:element ref="ns3:Customer_x0020_State" minOccurs="0"/>
                <xsd:element ref="ns3:Event" minOccurs="0"/>
                <xsd:element ref="ns2:SharingHintHash" minOccurs="0"/>
                <xsd:element ref="ns4:SharedWithDetails" minOccurs="0"/>
                <xsd:element ref="ns3:Format" minOccurs="0"/>
                <xsd:element ref="ns3:Sales_x0020_Motion" minOccurs="0"/>
                <xsd:element ref="ns3:Owner" minOccurs="0"/>
                <xsd:element ref="ns3:CS_x0020_Functional_x0020_Area" minOccurs="0"/>
                <xsd:element ref="ns3:Review_x0020_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fd3de8a-1158-4ee0-a21f-f6582a025e16"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22" nillable="true" ma:displayName="Sharing Hint Hash"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efb5fa7-4039-4535-af1e-a65ea7f8763f" elementFormDefault="qualified">
    <xsd:import namespace="http://schemas.microsoft.com/office/2006/documentManagement/types"/>
    <xsd:import namespace="http://schemas.microsoft.com/office/infopath/2007/PartnerControls"/>
    <xsd:element name="Description0" ma:index="9" ma:displayName="Description" ma:description="Please describe what this asset is all about, so when people search they get a quick synopsis." ma:internalName="Description0">
      <xsd:simpleType>
        <xsd:restriction base="dms:Text">
          <xsd:maxLength value="255"/>
        </xsd:restriction>
      </xsd:simpleType>
    </xsd:element>
    <xsd:element name="Test_x0020_IT" ma:index="10" ma:displayName="Information Type" ma:list="{1a48bbb4-d405-4074-915d-5eb5008aaf4b}" ma:internalName="Test_x0020_IT" ma:readOnly="false" ma:showField="Title">
      <xsd:simpleType>
        <xsd:restriction base="dms:Lookup"/>
      </xsd:simpleType>
    </xsd:element>
    <xsd:element name="Tech_x0020_Partner3" ma:index="11" nillable="true" ma:displayName="Tech Partner" ma:list="{1a48bbb4-d405-4074-915d-5eb5008aaf4b}" ma:internalName="Tech_x0020_Partner3" ma:readOnly="false" ma:showField="Tech_x0020_Partner">
      <xsd:complexType>
        <xsd:complexContent>
          <xsd:extension base="dms:MultiChoiceLookup">
            <xsd:sequence>
              <xsd:element name="Value" type="dms:Lookup" maxOccurs="unbounded" minOccurs="0" nillable="true"/>
            </xsd:sequence>
          </xsd:extension>
        </xsd:complexContent>
      </xsd:complexType>
    </xsd:element>
    <xsd:element name="Competitor3" ma:index="12" nillable="true" ma:displayName="Competitor" ma:list="{1a48bbb4-d405-4074-915d-5eb5008aaf4b}" ma:internalName="Competitor3" ma:readOnly="false" ma:showField="Competitor">
      <xsd:complexType>
        <xsd:complexContent>
          <xsd:extension base="dms:MultiChoiceLookup">
            <xsd:sequence>
              <xsd:element name="Value" type="dms:Lookup" maxOccurs="unbounded" minOccurs="0" nillable="true"/>
            </xsd:sequence>
          </xsd:extension>
        </xsd:complexContent>
      </xsd:complexType>
    </xsd:element>
    <xsd:element name="Product3" ma:index="13" nillable="true" ma:displayName="Product" ma:list="{1a48bbb4-d405-4074-915d-5eb5008aaf4b}" ma:internalName="Product3" ma:readOnly="false" ma:showField="Product">
      <xsd:complexType>
        <xsd:complexContent>
          <xsd:extension base="dms:MultiChoiceLookup">
            <xsd:sequence>
              <xsd:element name="Value" type="dms:Lookup" maxOccurs="unbounded" minOccurs="0" nillable="true"/>
            </xsd:sequence>
          </xsd:extension>
        </xsd:complexContent>
      </xsd:complexType>
    </xsd:element>
    <xsd:element name="Region3" ma:index="14" nillable="true" ma:displayName="Region" ma:list="{1a48bbb4-d405-4074-915d-5eb5008aaf4b}" ma:internalName="Region3" ma:readOnly="false" ma:showField="Region">
      <xsd:simpleType>
        <xsd:restriction base="dms:Lookup"/>
      </xsd:simpleType>
    </xsd:element>
    <xsd:element name="Vertical3" ma:index="15" nillable="true" ma:displayName="Vertical" ma:list="{1a48bbb4-d405-4074-915d-5eb5008aaf4b}" ma:internalName="Vertical3" ma:readOnly="false" ma:showField="Vertical">
      <xsd:simpleType>
        <xsd:restriction base="dms:Lookup"/>
      </xsd:simpleType>
    </xsd:element>
    <xsd:element name="Audience3" ma:index="16" nillable="true" ma:displayName="Audience" ma:list="{1a48bbb4-d405-4074-915d-5eb5008aaf4b}" ma:internalName="Audience3" ma:readOnly="false" ma:showField="Audience">
      <xsd:complexType>
        <xsd:complexContent>
          <xsd:extension base="dms:MultiChoiceLookup">
            <xsd:sequence>
              <xsd:element name="Value" type="dms:Lookup" maxOccurs="unbounded" minOccurs="0" nillable="true"/>
            </xsd:sequence>
          </xsd:extension>
        </xsd:complexContent>
      </xsd:complexType>
    </xsd:element>
    <xsd:element name="mTax" ma:index="17" nillable="true" ma:displayName="mTax" ma:list="{1a48bbb4-d405-4074-915d-5eb5008aaf4b}" ma:internalName="mTax" ma:showField="mTax">
      <xsd:simpleType>
        <xsd:restriction base="dms:Lookup"/>
      </xsd:simpleType>
    </xsd:element>
    <xsd:element name="Asset_x0020_Code" ma:index="18" nillable="true" ma:displayName="Asset Code" ma:list="{1a48bbb4-d405-4074-915d-5eb5008aaf4b}" ma:internalName="Asset_x0020_Code" ma:showField="Asset_x0020_Code">
      <xsd:simpleType>
        <xsd:restriction base="dms:Lookup"/>
      </xsd:simpleType>
    </xsd:element>
    <xsd:element name="Feature3" ma:index="19" nillable="true" ma:displayName="Feature" ma:list="{1a48bbb4-d405-4074-915d-5eb5008aaf4b}" ma:internalName="Feature3" ma:readOnly="false" ma:showField="Feature">
      <xsd:complexType>
        <xsd:complexContent>
          <xsd:extension base="dms:MultiChoiceLookup">
            <xsd:sequence>
              <xsd:element name="Value" type="dms:Lookup" maxOccurs="unbounded" minOccurs="0" nillable="true"/>
            </xsd:sequence>
          </xsd:extension>
        </xsd:complexContent>
      </xsd:complexType>
    </xsd:element>
    <xsd:element name="Customer_x0020_State" ma:index="20" nillable="true" ma:displayName="Customer State" ma:list="{1a48bbb4-d405-4074-915d-5eb5008aaf4b}" ma:internalName="Customer_x0020_State" ma:readOnly="false" ma:showField="Customer_x0020_State">
      <xsd:simpleType>
        <xsd:restriction base="dms:Lookup"/>
      </xsd:simpleType>
    </xsd:element>
    <xsd:element name="Event" ma:index="21" nillable="true" ma:displayName="Event" ma:list="{1a48bbb4-d405-4074-915d-5eb5008aaf4b}" ma:internalName="Event" ma:showField="Event">
      <xsd:simpleType>
        <xsd:restriction base="dms:Lookup"/>
      </xsd:simpleType>
    </xsd:element>
    <xsd:element name="Format" ma:index="24" nillable="true" ma:displayName="Format" ma:default="Other" ma:description="Please specify the format." ma:format="Dropdown" ma:internalName="Format">
      <xsd:simpleType>
        <xsd:restriction base="dms:Choice">
          <xsd:enumeration value="A4"/>
          <xsd:enumeration value="US Letter"/>
          <xsd:enumeration value="Other"/>
        </xsd:restriction>
      </xsd:simpleType>
    </xsd:element>
    <xsd:element name="Sales_x0020_Motion" ma:index="25" nillable="true" ma:displayName="Sales Motion" ma:list="{1a48bbb4-d405-4074-915d-5eb5008aaf4b}" ma:internalName="Sales_x0020_Motion" ma:showField="Sales_x0020_Motion">
      <xsd:complexType>
        <xsd:complexContent>
          <xsd:extension base="dms:MultiChoiceLookup">
            <xsd:sequence>
              <xsd:element name="Value" type="dms:Lookup" maxOccurs="unbounded" minOccurs="0" nillable="true"/>
            </xsd:sequence>
          </xsd:extension>
        </xsd:complexContent>
      </xsd:complexType>
    </xsd:element>
    <xsd:element name="Owner" ma:index="26" nillable="true" ma:displayName="Owner" ma:list="UserInfo" ma:SharePointGroup="0" ma:internalName="Owner" ma:showField="Titl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CS_x0020_Functional_x0020_Area" ma:index="27" nillable="true" ma:displayName="CS Functional Area" ma:description="Customer Success specific field." ma:format="Dropdown" ma:internalName="CS_x0020_Functional_x0020_Area">
      <xsd:simpleType>
        <xsd:restriction base="dms:Choice">
          <xsd:enumeration value="Customer Succcess"/>
          <xsd:enumeration value="SBOS"/>
          <xsd:enumeration value="Tech Consulting"/>
          <xsd:enumeration value="Training"/>
          <xsd:enumeration value="Support"/>
        </xsd:restriction>
      </xsd:simpleType>
    </xsd:element>
    <xsd:element name="Review_x0020_Date" ma:index="28" nillable="true" ma:displayName="Review Date" ma:description="When should this document be reviewed?" ma:format="DateOnly" ma:internalName="Review_x0020_Dat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d23a297f-ac47-4068-9dfd-4e514c643722" elementFormDefault="qualified">
    <xsd:import namespace="http://schemas.microsoft.com/office/2006/documentManagement/types"/>
    <xsd:import namespace="http://schemas.microsoft.com/office/infopath/2007/PartnerControls"/>
    <xsd:element name="SharedWithDetails" ma:index="2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Description0 xmlns="1efb5fa7-4039-4535-af1e-a65ea7f8763f">Shows how Experience Analytics delivers a highly flexible analytics solution that allows you to set up reports and dashboards that will provide you with compelling and relevant insights in to the experiences your visitors have been exposed to</Description0>
    <Event xmlns="1efb5fa7-4039-4535-af1e-a65ea7f8763f">6</Event>
    <Asset_x0020_Code xmlns="1efb5fa7-4039-4535-af1e-a65ea7f8763f" xsi:nil="true"/>
    <Tech_x0020_Partner3 xmlns="1efb5fa7-4039-4535-af1e-a65ea7f8763f" xsi:nil="true"/>
    <Product3 xmlns="1efb5fa7-4039-4535-af1e-a65ea7f8763f" xsi:nil="true"/>
    <Audience3 xmlns="1efb5fa7-4039-4535-af1e-a65ea7f8763f" xsi:nil="true"/>
    <mTax xmlns="1efb5fa7-4039-4535-af1e-a65ea7f8763f" xsi:nil="true"/>
    <Feature3 xmlns="1efb5fa7-4039-4535-af1e-a65ea7f8763f"/>
    <Test_x0020_IT xmlns="1efb5fa7-4039-4535-af1e-a65ea7f8763f">20</Test_x0020_IT>
    <Region3 xmlns="1efb5fa7-4039-4535-af1e-a65ea7f8763f" xsi:nil="true"/>
    <Vertical3 xmlns="1efb5fa7-4039-4535-af1e-a65ea7f8763f" xsi:nil="true"/>
    <Competitor3 xmlns="1efb5fa7-4039-4535-af1e-a65ea7f8763f" xsi:nil="true"/>
    <Customer_x0020_State xmlns="1efb5fa7-4039-4535-af1e-a65ea7f8763f" xsi:nil="true"/>
    <Format xmlns="1efb5fa7-4039-4535-af1e-a65ea7f8763f">Other</Format>
    <Sales_x0020_Motion xmlns="1efb5fa7-4039-4535-af1e-a65ea7f8763f"/>
    <Owner xmlns="1efb5fa7-4039-4535-af1e-a65ea7f8763f">
      <UserInfo>
        <DisplayName/>
        <AccountId xsi:nil="true"/>
        <AccountType/>
      </UserInfo>
    </Owner>
    <CS_x0020_Functional_x0020_Area xmlns="1efb5fa7-4039-4535-af1e-a65ea7f8763f" xsi:nil="true"/>
    <Review_x0020_Date xmlns="1efb5fa7-4039-4535-af1e-a65ea7f876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CAB565D-8D8E-45BF-8A7D-9E824404E0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fd3de8a-1158-4ee0-a21f-f6582a025e16"/>
    <ds:schemaRef ds:uri="1efb5fa7-4039-4535-af1e-a65ea7f8763f"/>
    <ds:schemaRef ds:uri="d23a297f-ac47-4068-9dfd-4e514c64372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7780AF6-135F-4037-8BE6-CBEC8BDF37DE}">
  <ds:schemaRefs>
    <ds:schemaRef ds:uri="d23a297f-ac47-4068-9dfd-4e514c643722"/>
    <ds:schemaRef ds:uri="http://purl.org/dc/terms/"/>
    <ds:schemaRef ds:uri="http://schemas.microsoft.com/office/infopath/2007/PartnerControls"/>
    <ds:schemaRef ds:uri="http://purl.org/dc/elements/1.1/"/>
    <ds:schemaRef ds:uri="0fd3de8a-1158-4ee0-a21f-f6582a025e16"/>
    <ds:schemaRef ds:uri="http://purl.org/dc/dcmitype/"/>
    <ds:schemaRef ds:uri="http://schemas.microsoft.com/office/2006/documentManagement/types"/>
    <ds:schemaRef ds:uri="http://schemas.openxmlformats.org/package/2006/metadata/core-properties"/>
    <ds:schemaRef ds:uri="1efb5fa7-4039-4535-af1e-a65ea7f8763f"/>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18209F93-DCA4-4336-8404-A0129BF8D5E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Reg Branding 16X9</Template>
  <TotalTime>234</TotalTime>
  <Words>481</Words>
  <Application>Microsoft Office PowerPoint</Application>
  <PresentationFormat>Widescreen</PresentationFormat>
  <Paragraphs>94</Paragraphs>
  <Slides>13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Corbel</vt:lpstr>
      <vt:lpstr>KievitPro-light</vt:lpstr>
      <vt:lpstr>Lucida Grande</vt:lpstr>
      <vt:lpstr>Wingdings</vt:lpstr>
      <vt:lpstr>Reg Branding 16X9</vt:lpstr>
      <vt:lpstr>Sitecore Pathfinder</vt:lpstr>
      <vt:lpstr>As a new Sitecore developer, I want to</vt:lpstr>
      <vt:lpstr>As a Sitecore developer, I want</vt:lpstr>
      <vt:lpstr>Challenges</vt:lpstr>
      <vt:lpstr>Developer tasks</vt:lpstr>
      <vt:lpstr>To make things easier</vt:lpstr>
      <vt:lpstr>Toolbox</vt:lpstr>
      <vt:lpstr>Audience (personas): Peter and Dan</vt:lpstr>
      <vt:lpstr>Sitecore Pathfinder</vt:lpstr>
      <vt:lpstr>Pathfinder Philosophy</vt:lpstr>
      <vt:lpstr>Pathfinder Development Process</vt:lpstr>
      <vt:lpstr>Pathfinder Compiler</vt:lpstr>
      <vt:lpstr>Deployment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Darla Wigginton</dc:creator>
  <cp:lastModifiedBy>Jakob Hjort Christensen</cp:lastModifiedBy>
  <cp:revision>237</cp:revision>
  <dcterms:created xsi:type="dcterms:W3CDTF">2014-06-26T13:46:13Z</dcterms:created>
  <dcterms:modified xsi:type="dcterms:W3CDTF">2015-05-06T13:12:31Z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04A8DB8D-0B29-44A8-B002-51547BD810DD</vt:lpwstr>
  </property>
  <property fmtid="{D5CDD505-2E9C-101B-9397-08002B2CF9AE}" pid="3" name="ArticulatePath">
    <vt:lpwstr>SC_Symposium_Barcelona</vt:lpwstr>
  </property>
  <property fmtid="{D5CDD505-2E9C-101B-9397-08002B2CF9AE}" pid="4" name="ContentTypeId">
    <vt:lpwstr>0x010100006F60253FF1644B9AF2F2D8D5244558</vt:lpwstr>
  </property>
  <property fmtid="{D5CDD505-2E9C-101B-9397-08002B2CF9AE}" pid="5" name="Information type">
    <vt:lpwstr>Presentation</vt:lpwstr>
  </property>
  <property fmtid="{D5CDD505-2E9C-101B-9397-08002B2CF9AE}" pid="6" name="Region">
    <vt:lpwstr>Digital Trendspot Sydney</vt:lpwstr>
  </property>
  <property fmtid="{D5CDD505-2E9C-101B-9397-08002B2CF9AE}" pid="7" name="Audience">
    <vt:lpwstr>Product Track</vt:lpwstr>
  </property>
</Properties>
</file>