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6"/>
  </p:notesMasterIdLst>
  <p:sldIdLst>
    <p:sldId id="257" r:id="rId5"/>
    <p:sldId id="270" r:id="rId6"/>
    <p:sldId id="273" r:id="rId7"/>
    <p:sldId id="274" r:id="rId8"/>
    <p:sldId id="275" r:id="rId9"/>
    <p:sldId id="276" r:id="rId10"/>
    <p:sldId id="271" r:id="rId11"/>
    <p:sldId id="272" r:id="rId12"/>
    <p:sldId id="278" r:id="rId13"/>
    <p:sldId id="277" r:id="rId14"/>
    <p:sldId id="279"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2975"/>
    <a:srgbClr val="000000"/>
    <a:srgbClr val="F0F0F0"/>
    <a:srgbClr val="A32FB3"/>
    <a:srgbClr val="852692"/>
    <a:srgbClr val="F1D7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70" autoAdjust="0"/>
    <p:restoredTop sz="72569" autoAdjust="0"/>
  </p:normalViewPr>
  <p:slideViewPr>
    <p:cSldViewPr snapToGrid="0">
      <p:cViewPr varScale="1">
        <p:scale>
          <a:sx n="148" d="100"/>
          <a:sy n="148" d="100"/>
        </p:scale>
        <p:origin x="114" y="612"/>
      </p:cViewPr>
      <p:guideLst>
        <p:guide orient="horz" pos="2160"/>
        <p:guide pos="480"/>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1F204-205E-4D3E-812C-A5947AEBCFF3}" type="datetimeFigureOut">
              <a:rPr lang="en-US" smtClean="0"/>
              <a:pPr/>
              <a:t>6/11/2015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81365-7987-49D6-942B-36B604E7EF0A}" type="slidenum">
              <a:rPr lang="en-US" smtClean="0"/>
              <a:pPr/>
              <a:t>‹#›</a:t>
            </a:fld>
            <a:endParaRPr lang="en-US" dirty="0"/>
          </a:p>
        </p:txBody>
      </p:sp>
    </p:spTree>
    <p:extLst>
      <p:ext uri="{BB962C8B-B14F-4D97-AF65-F5344CB8AC3E}">
        <p14:creationId xmlns:p14="http://schemas.microsoft.com/office/powerpoint/2010/main" val="248507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1</a:t>
            </a:fld>
            <a:endParaRPr lang="en-US" dirty="0"/>
          </a:p>
        </p:txBody>
      </p:sp>
    </p:spTree>
    <p:extLst>
      <p:ext uri="{BB962C8B-B14F-4D97-AF65-F5344CB8AC3E}">
        <p14:creationId xmlns:p14="http://schemas.microsoft.com/office/powerpoint/2010/main" val="3335734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457319" y="457200"/>
            <a:ext cx="8098869" cy="1828800"/>
          </a:xfrm>
          <a:prstGeom prst="rect">
            <a:avLst/>
          </a:prstGeom>
          <a:solidFill>
            <a:srgbClr val="27609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pic>
        <p:nvPicPr>
          <p:cNvPr id="7" name="Picture 6" descr="Sitecore_logo_tagline_WHT_lr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358" y="879160"/>
            <a:ext cx="3066024" cy="102072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734" t="7353" b="8642"/>
          <a:stretch/>
        </p:blipFill>
        <p:spPr>
          <a:xfrm>
            <a:off x="8624911" y="454152"/>
            <a:ext cx="3109770" cy="1828800"/>
          </a:xfrm>
          <a:prstGeom prst="rect">
            <a:avLst/>
          </a:prstGeom>
        </p:spPr>
      </p:pic>
      <p:sp>
        <p:nvSpPr>
          <p:cNvPr id="9" name="Rectangle 8"/>
          <p:cNvSpPr/>
          <p:nvPr/>
        </p:nvSpPr>
        <p:spPr>
          <a:xfrm>
            <a:off x="457320" y="2401825"/>
            <a:ext cx="11277362" cy="3998976"/>
          </a:xfrm>
          <a:prstGeom prst="rect">
            <a:avLst/>
          </a:prstGeom>
          <a:solidFill>
            <a:srgbClr val="6B1E74"/>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16" name="Isosceles Triangle 15"/>
          <p:cNvSpPr/>
          <p:nvPr/>
        </p:nvSpPr>
        <p:spPr>
          <a:xfrm rot="5400000">
            <a:off x="317647" y="3304479"/>
            <a:ext cx="804863" cy="525517"/>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6578" t="48632" r="22811" b="22308"/>
          <a:stretch/>
        </p:blipFill>
        <p:spPr>
          <a:xfrm>
            <a:off x="3399690" y="2410684"/>
            <a:ext cx="8321935" cy="3993678"/>
          </a:xfrm>
          <a:prstGeom prst="rect">
            <a:avLst/>
          </a:prstGeom>
        </p:spPr>
      </p:pic>
      <p:sp>
        <p:nvSpPr>
          <p:cNvPr id="3" name="Subtitle 2"/>
          <p:cNvSpPr>
            <a:spLocks noGrp="1"/>
          </p:cNvSpPr>
          <p:nvPr>
            <p:ph type="subTitle" idx="1" hasCustomPrompt="1"/>
          </p:nvPr>
        </p:nvSpPr>
        <p:spPr>
          <a:xfrm>
            <a:off x="1312663" y="5513351"/>
            <a:ext cx="8191500" cy="650875"/>
          </a:xfrm>
        </p:spPr>
        <p:txBody>
          <a:bodyPr>
            <a:normAutofit/>
          </a:bodyPr>
          <a:lstStyle>
            <a:lvl1pPr marL="0" indent="0" algn="l">
              <a:spcAft>
                <a:spcPts val="0"/>
              </a:spcAft>
              <a:buNone/>
              <a:defRPr sz="1400">
                <a:solidFill>
                  <a:srgbClr val="FFFFFF"/>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presenter info</a:t>
            </a:r>
            <a:endParaRPr lang="en-US" dirty="0"/>
          </a:p>
        </p:txBody>
      </p:sp>
      <p:sp>
        <p:nvSpPr>
          <p:cNvPr id="2" name="Title 1"/>
          <p:cNvSpPr>
            <a:spLocks noGrp="1"/>
          </p:cNvSpPr>
          <p:nvPr>
            <p:ph type="ctrTitle"/>
          </p:nvPr>
        </p:nvSpPr>
        <p:spPr>
          <a:xfrm>
            <a:off x="1311020" y="3226188"/>
            <a:ext cx="9740900" cy="1470025"/>
          </a:xfrm>
        </p:spPr>
        <p:txBody>
          <a:bodyPr anchor="t">
            <a:noAutofit/>
          </a:bodyPr>
          <a:lstStyle>
            <a:lvl1pPr>
              <a:defRPr sz="35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6189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urple Screen Picture">
    <p:spTree>
      <p:nvGrpSpPr>
        <p:cNvPr id="1" name=""/>
        <p:cNvGrpSpPr/>
        <p:nvPr/>
      </p:nvGrpSpPr>
      <p:grpSpPr>
        <a:xfrm>
          <a:off x="0" y="0"/>
          <a:ext cx="0" cy="0"/>
          <a:chOff x="0" y="0"/>
          <a:chExt cx="0" cy="0"/>
        </a:xfrm>
      </p:grpSpPr>
      <p:sp>
        <p:nvSpPr>
          <p:cNvPr id="8"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a:p>
        </p:txBody>
      </p:sp>
      <p:sp>
        <p:nvSpPr>
          <p:cNvPr id="3" name="Text Placeholder 2"/>
          <p:cNvSpPr>
            <a:spLocks noGrp="1" noChangeAspect="1"/>
          </p:cNvSpPr>
          <p:nvPr>
            <p:ph type="body" sz="quarter" idx="11"/>
          </p:nvPr>
        </p:nvSpPr>
        <p:spPr>
          <a:xfrm>
            <a:off x="457320" y="453916"/>
            <a:ext cx="11277489" cy="5943600"/>
          </a:xfrm>
          <a:custGeom>
            <a:avLst/>
            <a:gdLst>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53516 h 5943600"/>
              <a:gd name="connsiteX7" fmla="*/ 0 w 3931919"/>
              <a:gd name="connsiteY7" fmla="*/ 482041 h 5943600"/>
              <a:gd name="connsiteX8" fmla="*/ 0 w 3931919"/>
              <a:gd name="connsiteY8" fmla="*/ 0 h 5943600"/>
              <a:gd name="connsiteX0" fmla="*/ 0 w 8232315"/>
              <a:gd name="connsiteY0" fmla="*/ 0 h 5943600"/>
              <a:gd name="connsiteX1" fmla="*/ 8232315 w 8232315"/>
              <a:gd name="connsiteY1" fmla="*/ 4527 h 5943600"/>
              <a:gd name="connsiteX2" fmla="*/ 3931919 w 8232315"/>
              <a:gd name="connsiteY2" fmla="*/ 5943600 h 5943600"/>
              <a:gd name="connsiteX3" fmla="*/ 0 w 8232315"/>
              <a:gd name="connsiteY3" fmla="*/ 5943600 h 5943600"/>
              <a:gd name="connsiteX4" fmla="*/ 0 w 8232315"/>
              <a:gd name="connsiteY4" fmla="*/ 1224991 h 5943600"/>
              <a:gd name="connsiteX5" fmla="*/ 1700 w 8232315"/>
              <a:gd name="connsiteY5" fmla="*/ 1218633 h 5943600"/>
              <a:gd name="connsiteX6" fmla="*/ 394138 w 8232315"/>
              <a:gd name="connsiteY6" fmla="*/ 853516 h 5943600"/>
              <a:gd name="connsiteX7" fmla="*/ 0 w 8232315"/>
              <a:gd name="connsiteY7" fmla="*/ 482041 h 5943600"/>
              <a:gd name="connsiteX8" fmla="*/ 0 w 8232315"/>
              <a:gd name="connsiteY8" fmla="*/ 0 h 5943600"/>
              <a:gd name="connsiteX0" fmla="*/ 0 w 8232315"/>
              <a:gd name="connsiteY0" fmla="*/ 0 h 5943600"/>
              <a:gd name="connsiteX1" fmla="*/ 8232315 w 8232315"/>
              <a:gd name="connsiteY1" fmla="*/ 4527 h 5943600"/>
              <a:gd name="connsiteX2" fmla="*/ 8227789 w 8232315"/>
              <a:gd name="connsiteY2" fmla="*/ 5943600 h 5943600"/>
              <a:gd name="connsiteX3" fmla="*/ 0 w 8232315"/>
              <a:gd name="connsiteY3" fmla="*/ 5943600 h 5943600"/>
              <a:gd name="connsiteX4" fmla="*/ 0 w 8232315"/>
              <a:gd name="connsiteY4" fmla="*/ 1224991 h 5943600"/>
              <a:gd name="connsiteX5" fmla="*/ 1700 w 8232315"/>
              <a:gd name="connsiteY5" fmla="*/ 1218633 h 5943600"/>
              <a:gd name="connsiteX6" fmla="*/ 394138 w 8232315"/>
              <a:gd name="connsiteY6" fmla="*/ 853516 h 5943600"/>
              <a:gd name="connsiteX7" fmla="*/ 0 w 8232315"/>
              <a:gd name="connsiteY7" fmla="*/ 482041 h 5943600"/>
              <a:gd name="connsiteX8" fmla="*/ 0 w 8232315"/>
              <a:gd name="connsiteY8" fmla="*/ 0 h 5943600"/>
              <a:gd name="connsiteX0" fmla="*/ 0 w 8232315"/>
              <a:gd name="connsiteY0" fmla="*/ 0 h 5943600"/>
              <a:gd name="connsiteX1" fmla="*/ 8232315 w 8232315"/>
              <a:gd name="connsiteY1" fmla="*/ 4527 h 5943600"/>
              <a:gd name="connsiteX2" fmla="*/ 8227789 w 8232315"/>
              <a:gd name="connsiteY2" fmla="*/ 5943600 h 5943600"/>
              <a:gd name="connsiteX3" fmla="*/ 0 w 8232315"/>
              <a:gd name="connsiteY3" fmla="*/ 5943600 h 5943600"/>
              <a:gd name="connsiteX4" fmla="*/ 0 w 8232315"/>
              <a:gd name="connsiteY4" fmla="*/ 1224991 h 5943600"/>
              <a:gd name="connsiteX5" fmla="*/ 5676 w 8232315"/>
              <a:gd name="connsiteY5" fmla="*/ 1246462 h 5943600"/>
              <a:gd name="connsiteX6" fmla="*/ 394138 w 8232315"/>
              <a:gd name="connsiteY6" fmla="*/ 853516 h 5943600"/>
              <a:gd name="connsiteX7" fmla="*/ 0 w 8232315"/>
              <a:gd name="connsiteY7" fmla="*/ 482041 h 5943600"/>
              <a:gd name="connsiteX8" fmla="*/ 0 w 8232315"/>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8114 w 8236291"/>
              <a:gd name="connsiteY6" fmla="*/ 853516 h 5943600"/>
              <a:gd name="connsiteX7" fmla="*/ 3976 w 8236291"/>
              <a:gd name="connsiteY7" fmla="*/ 482041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8114 w 8236291"/>
              <a:gd name="connsiteY6" fmla="*/ 853516 h 5943600"/>
              <a:gd name="connsiteX7" fmla="*/ 12251 w 8236291"/>
              <a:gd name="connsiteY7" fmla="*/ 519279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8114 w 8236291"/>
              <a:gd name="connsiteY6" fmla="*/ 853516 h 5943600"/>
              <a:gd name="connsiteX7" fmla="*/ 3976 w 8236291"/>
              <a:gd name="connsiteY7" fmla="*/ 523417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85701 w 8236291"/>
              <a:gd name="connsiteY6" fmla="*/ 878342 h 5943600"/>
              <a:gd name="connsiteX7" fmla="*/ 3976 w 8236291"/>
              <a:gd name="connsiteY7" fmla="*/ 523417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0464 w 8236291"/>
              <a:gd name="connsiteY6" fmla="*/ 883104 h 5943600"/>
              <a:gd name="connsiteX7" fmla="*/ 3976 w 8236291"/>
              <a:gd name="connsiteY7" fmla="*/ 523417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5226 w 8236291"/>
              <a:gd name="connsiteY6" fmla="*/ 880722 h 5943600"/>
              <a:gd name="connsiteX7" fmla="*/ 3976 w 8236291"/>
              <a:gd name="connsiteY7" fmla="*/ 523417 h 5943600"/>
              <a:gd name="connsiteX8" fmla="*/ 3976 w 8236291"/>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7268 w 8233907"/>
              <a:gd name="connsiteY5" fmla="*/ 1246462 h 5943600"/>
              <a:gd name="connsiteX6" fmla="*/ 392842 w 8233907"/>
              <a:gd name="connsiteY6" fmla="*/ 880722 h 5943600"/>
              <a:gd name="connsiteX7" fmla="*/ 1592 w 8233907"/>
              <a:gd name="connsiteY7" fmla="*/ 523417 h 5943600"/>
              <a:gd name="connsiteX8" fmla="*/ 1592 w 8233907"/>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4885 w 8233907"/>
              <a:gd name="connsiteY5" fmla="*/ 1353439 h 5943600"/>
              <a:gd name="connsiteX6" fmla="*/ 392842 w 8233907"/>
              <a:gd name="connsiteY6" fmla="*/ 880722 h 5943600"/>
              <a:gd name="connsiteX7" fmla="*/ 1592 w 8233907"/>
              <a:gd name="connsiteY7" fmla="*/ 523417 h 5943600"/>
              <a:gd name="connsiteX8" fmla="*/ 1592 w 8233907"/>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4885 w 8233907"/>
              <a:gd name="connsiteY5" fmla="*/ 1353439 h 5943600"/>
              <a:gd name="connsiteX6" fmla="*/ 392842 w 8233907"/>
              <a:gd name="connsiteY6" fmla="*/ 937553 h 5943600"/>
              <a:gd name="connsiteX7" fmla="*/ 1592 w 8233907"/>
              <a:gd name="connsiteY7" fmla="*/ 523417 h 5943600"/>
              <a:gd name="connsiteX8" fmla="*/ 1592 w 8233907"/>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4885 w 8233907"/>
              <a:gd name="connsiteY5" fmla="*/ 1353439 h 5943600"/>
              <a:gd name="connsiteX6" fmla="*/ 392842 w 8233907"/>
              <a:gd name="connsiteY6" fmla="*/ 937553 h 5943600"/>
              <a:gd name="connsiteX7" fmla="*/ 1592 w 8233907"/>
              <a:gd name="connsiteY7" fmla="*/ 523417 h 5943600"/>
              <a:gd name="connsiteX8" fmla="*/ 1592 w 8233907"/>
              <a:gd name="connsiteY8" fmla="*/ 0 h 5943600"/>
              <a:gd name="connsiteX0" fmla="*/ 2383 w 8234698"/>
              <a:gd name="connsiteY0" fmla="*/ 0 h 5943600"/>
              <a:gd name="connsiteX1" fmla="*/ 8234698 w 8234698"/>
              <a:gd name="connsiteY1" fmla="*/ 4527 h 5943600"/>
              <a:gd name="connsiteX2" fmla="*/ 8230172 w 8234698"/>
              <a:gd name="connsiteY2" fmla="*/ 5943600 h 5943600"/>
              <a:gd name="connsiteX3" fmla="*/ 2383 w 8234698"/>
              <a:gd name="connsiteY3" fmla="*/ 5943600 h 5943600"/>
              <a:gd name="connsiteX4" fmla="*/ 791 w 8234698"/>
              <a:gd name="connsiteY4" fmla="*/ 1363772 h 5943600"/>
              <a:gd name="connsiteX5" fmla="*/ 5676 w 8234698"/>
              <a:gd name="connsiteY5" fmla="*/ 1353439 h 5943600"/>
              <a:gd name="connsiteX6" fmla="*/ 393633 w 8234698"/>
              <a:gd name="connsiteY6" fmla="*/ 937553 h 5943600"/>
              <a:gd name="connsiteX7" fmla="*/ 0 w 8234698"/>
              <a:gd name="connsiteY7" fmla="*/ 516730 h 5943600"/>
              <a:gd name="connsiteX8" fmla="*/ 2383 w 8234698"/>
              <a:gd name="connsiteY8" fmla="*/ 0 h 5943600"/>
              <a:gd name="connsiteX0" fmla="*/ 229 w 8234927"/>
              <a:gd name="connsiteY0" fmla="*/ 0 h 5946943"/>
              <a:gd name="connsiteX1" fmla="*/ 8234927 w 8234927"/>
              <a:gd name="connsiteY1" fmla="*/ 7870 h 5946943"/>
              <a:gd name="connsiteX2" fmla="*/ 8230401 w 8234927"/>
              <a:gd name="connsiteY2" fmla="*/ 5946943 h 5946943"/>
              <a:gd name="connsiteX3" fmla="*/ 2612 w 8234927"/>
              <a:gd name="connsiteY3" fmla="*/ 5946943 h 5946943"/>
              <a:gd name="connsiteX4" fmla="*/ 1020 w 8234927"/>
              <a:gd name="connsiteY4" fmla="*/ 1367115 h 5946943"/>
              <a:gd name="connsiteX5" fmla="*/ 5905 w 8234927"/>
              <a:gd name="connsiteY5" fmla="*/ 1356782 h 5946943"/>
              <a:gd name="connsiteX6" fmla="*/ 393862 w 8234927"/>
              <a:gd name="connsiteY6" fmla="*/ 940896 h 5946943"/>
              <a:gd name="connsiteX7" fmla="*/ 229 w 8234927"/>
              <a:gd name="connsiteY7" fmla="*/ 520073 h 5946943"/>
              <a:gd name="connsiteX8" fmla="*/ 229 w 8234927"/>
              <a:gd name="connsiteY8" fmla="*/ 0 h 5946943"/>
              <a:gd name="connsiteX0" fmla="*/ 229 w 8234927"/>
              <a:gd name="connsiteY0" fmla="*/ 0 h 5946943"/>
              <a:gd name="connsiteX1" fmla="*/ 8234927 w 8234927"/>
              <a:gd name="connsiteY1" fmla="*/ 7870 h 5946943"/>
              <a:gd name="connsiteX2" fmla="*/ 8230401 w 8234927"/>
              <a:gd name="connsiteY2" fmla="*/ 5946943 h 5946943"/>
              <a:gd name="connsiteX3" fmla="*/ 2612 w 8234927"/>
              <a:gd name="connsiteY3" fmla="*/ 5946943 h 5946943"/>
              <a:gd name="connsiteX4" fmla="*/ 1020 w 8234927"/>
              <a:gd name="connsiteY4" fmla="*/ 1367115 h 5946943"/>
              <a:gd name="connsiteX5" fmla="*/ 5905 w 8234927"/>
              <a:gd name="connsiteY5" fmla="*/ 1356782 h 5946943"/>
              <a:gd name="connsiteX6" fmla="*/ 372414 w 8234927"/>
              <a:gd name="connsiteY6" fmla="*/ 1017785 h 5946943"/>
              <a:gd name="connsiteX7" fmla="*/ 229 w 8234927"/>
              <a:gd name="connsiteY7" fmla="*/ 520073 h 5946943"/>
              <a:gd name="connsiteX8" fmla="*/ 229 w 8234927"/>
              <a:gd name="connsiteY8" fmla="*/ 0 h 5946943"/>
              <a:gd name="connsiteX0" fmla="*/ 229 w 8234927"/>
              <a:gd name="connsiteY0" fmla="*/ 0 h 5946943"/>
              <a:gd name="connsiteX1" fmla="*/ 8234927 w 8234927"/>
              <a:gd name="connsiteY1" fmla="*/ 7870 h 5946943"/>
              <a:gd name="connsiteX2" fmla="*/ 8230401 w 8234927"/>
              <a:gd name="connsiteY2" fmla="*/ 5946943 h 5946943"/>
              <a:gd name="connsiteX3" fmla="*/ 2612 w 8234927"/>
              <a:gd name="connsiteY3" fmla="*/ 5946943 h 5946943"/>
              <a:gd name="connsiteX4" fmla="*/ 1020 w 8234927"/>
              <a:gd name="connsiteY4" fmla="*/ 1367115 h 5946943"/>
              <a:gd name="connsiteX5" fmla="*/ 5905 w 8234927"/>
              <a:gd name="connsiteY5" fmla="*/ 1356782 h 5946943"/>
              <a:gd name="connsiteX6" fmla="*/ 393862 w 8234927"/>
              <a:gd name="connsiteY6" fmla="*/ 940895 h 5946943"/>
              <a:gd name="connsiteX7" fmla="*/ 229 w 8234927"/>
              <a:gd name="connsiteY7" fmla="*/ 520073 h 5946943"/>
              <a:gd name="connsiteX8" fmla="*/ 229 w 8234927"/>
              <a:gd name="connsiteY8" fmla="*/ 0 h 5946943"/>
              <a:gd name="connsiteX0" fmla="*/ 229 w 8234927"/>
              <a:gd name="connsiteY0" fmla="*/ 0 h 6264096"/>
              <a:gd name="connsiteX1" fmla="*/ 8234927 w 8234927"/>
              <a:gd name="connsiteY1" fmla="*/ 7870 h 6264096"/>
              <a:gd name="connsiteX2" fmla="*/ 8230401 w 8234927"/>
              <a:gd name="connsiteY2" fmla="*/ 5946943 h 6264096"/>
              <a:gd name="connsiteX3" fmla="*/ 2612 w 8234927"/>
              <a:gd name="connsiteY3" fmla="*/ 6264096 h 6264096"/>
              <a:gd name="connsiteX4" fmla="*/ 1020 w 8234927"/>
              <a:gd name="connsiteY4" fmla="*/ 1367115 h 6264096"/>
              <a:gd name="connsiteX5" fmla="*/ 5905 w 8234927"/>
              <a:gd name="connsiteY5" fmla="*/ 1356782 h 6264096"/>
              <a:gd name="connsiteX6" fmla="*/ 393862 w 8234927"/>
              <a:gd name="connsiteY6" fmla="*/ 940895 h 6264096"/>
              <a:gd name="connsiteX7" fmla="*/ 229 w 8234927"/>
              <a:gd name="connsiteY7" fmla="*/ 520073 h 6264096"/>
              <a:gd name="connsiteX8" fmla="*/ 229 w 8234927"/>
              <a:gd name="connsiteY8" fmla="*/ 0 h 6264096"/>
              <a:gd name="connsiteX0" fmla="*/ 229 w 8234927"/>
              <a:gd name="connsiteY0" fmla="*/ 0 h 6252769"/>
              <a:gd name="connsiteX1" fmla="*/ 8234927 w 8234927"/>
              <a:gd name="connsiteY1" fmla="*/ 7870 h 6252769"/>
              <a:gd name="connsiteX2" fmla="*/ 8230401 w 8234927"/>
              <a:gd name="connsiteY2" fmla="*/ 5946943 h 6252769"/>
              <a:gd name="connsiteX3" fmla="*/ 2612 w 8234927"/>
              <a:gd name="connsiteY3" fmla="*/ 6252769 h 6252769"/>
              <a:gd name="connsiteX4" fmla="*/ 1020 w 8234927"/>
              <a:gd name="connsiteY4" fmla="*/ 1367115 h 6252769"/>
              <a:gd name="connsiteX5" fmla="*/ 5905 w 8234927"/>
              <a:gd name="connsiteY5" fmla="*/ 1356782 h 6252769"/>
              <a:gd name="connsiteX6" fmla="*/ 393862 w 8234927"/>
              <a:gd name="connsiteY6" fmla="*/ 940895 h 6252769"/>
              <a:gd name="connsiteX7" fmla="*/ 229 w 8234927"/>
              <a:gd name="connsiteY7" fmla="*/ 520073 h 6252769"/>
              <a:gd name="connsiteX8" fmla="*/ 229 w 8234927"/>
              <a:gd name="connsiteY8" fmla="*/ 0 h 6252769"/>
              <a:gd name="connsiteX0" fmla="*/ 229 w 8234927"/>
              <a:gd name="connsiteY0" fmla="*/ 0 h 6264096"/>
              <a:gd name="connsiteX1" fmla="*/ 8234927 w 8234927"/>
              <a:gd name="connsiteY1" fmla="*/ 7870 h 6264096"/>
              <a:gd name="connsiteX2" fmla="*/ 8230401 w 8234927"/>
              <a:gd name="connsiteY2" fmla="*/ 5946943 h 6264096"/>
              <a:gd name="connsiteX3" fmla="*/ 2612 w 8234927"/>
              <a:gd name="connsiteY3" fmla="*/ 6264096 h 6264096"/>
              <a:gd name="connsiteX4" fmla="*/ 1020 w 8234927"/>
              <a:gd name="connsiteY4" fmla="*/ 1367115 h 6264096"/>
              <a:gd name="connsiteX5" fmla="*/ 5905 w 8234927"/>
              <a:gd name="connsiteY5" fmla="*/ 1356782 h 6264096"/>
              <a:gd name="connsiteX6" fmla="*/ 393862 w 8234927"/>
              <a:gd name="connsiteY6" fmla="*/ 940895 h 6264096"/>
              <a:gd name="connsiteX7" fmla="*/ 229 w 8234927"/>
              <a:gd name="connsiteY7" fmla="*/ 520073 h 6264096"/>
              <a:gd name="connsiteX8" fmla="*/ 229 w 8234927"/>
              <a:gd name="connsiteY8" fmla="*/ 0 h 6264096"/>
              <a:gd name="connsiteX0" fmla="*/ 229 w 8472715"/>
              <a:gd name="connsiteY0" fmla="*/ 0 h 6286751"/>
              <a:gd name="connsiteX1" fmla="*/ 8234927 w 8472715"/>
              <a:gd name="connsiteY1" fmla="*/ 7870 h 6286751"/>
              <a:gd name="connsiteX2" fmla="*/ 8472708 w 8472715"/>
              <a:gd name="connsiteY2" fmla="*/ 6286751 h 6286751"/>
              <a:gd name="connsiteX3" fmla="*/ 2612 w 8472715"/>
              <a:gd name="connsiteY3" fmla="*/ 6264096 h 6286751"/>
              <a:gd name="connsiteX4" fmla="*/ 1020 w 8472715"/>
              <a:gd name="connsiteY4" fmla="*/ 1367115 h 6286751"/>
              <a:gd name="connsiteX5" fmla="*/ 5905 w 8472715"/>
              <a:gd name="connsiteY5" fmla="*/ 1356782 h 6286751"/>
              <a:gd name="connsiteX6" fmla="*/ 393862 w 8472715"/>
              <a:gd name="connsiteY6" fmla="*/ 940895 h 6286751"/>
              <a:gd name="connsiteX7" fmla="*/ 229 w 8472715"/>
              <a:gd name="connsiteY7" fmla="*/ 520073 h 6286751"/>
              <a:gd name="connsiteX8" fmla="*/ 229 w 8472715"/>
              <a:gd name="connsiteY8" fmla="*/ 0 h 6286751"/>
              <a:gd name="connsiteX0" fmla="*/ 229 w 8456562"/>
              <a:gd name="connsiteY0" fmla="*/ 0 h 6275424"/>
              <a:gd name="connsiteX1" fmla="*/ 8234927 w 8456562"/>
              <a:gd name="connsiteY1" fmla="*/ 7870 h 6275424"/>
              <a:gd name="connsiteX2" fmla="*/ 8456555 w 8456562"/>
              <a:gd name="connsiteY2" fmla="*/ 6275424 h 6275424"/>
              <a:gd name="connsiteX3" fmla="*/ 2612 w 8456562"/>
              <a:gd name="connsiteY3" fmla="*/ 6264096 h 6275424"/>
              <a:gd name="connsiteX4" fmla="*/ 1020 w 8456562"/>
              <a:gd name="connsiteY4" fmla="*/ 1367115 h 6275424"/>
              <a:gd name="connsiteX5" fmla="*/ 5905 w 8456562"/>
              <a:gd name="connsiteY5" fmla="*/ 1356782 h 6275424"/>
              <a:gd name="connsiteX6" fmla="*/ 393862 w 8456562"/>
              <a:gd name="connsiteY6" fmla="*/ 940895 h 6275424"/>
              <a:gd name="connsiteX7" fmla="*/ 229 w 8456562"/>
              <a:gd name="connsiteY7" fmla="*/ 520073 h 6275424"/>
              <a:gd name="connsiteX8" fmla="*/ 229 w 8456562"/>
              <a:gd name="connsiteY8" fmla="*/ 0 h 6275424"/>
              <a:gd name="connsiteX0" fmla="*/ 229 w 8456562"/>
              <a:gd name="connsiteY0" fmla="*/ 0 h 6264096"/>
              <a:gd name="connsiteX1" fmla="*/ 8234927 w 8456562"/>
              <a:gd name="connsiteY1" fmla="*/ 7870 h 6264096"/>
              <a:gd name="connsiteX2" fmla="*/ 8456555 w 8456562"/>
              <a:gd name="connsiteY2" fmla="*/ 6241443 h 6264096"/>
              <a:gd name="connsiteX3" fmla="*/ 2612 w 8456562"/>
              <a:gd name="connsiteY3" fmla="*/ 6264096 h 6264096"/>
              <a:gd name="connsiteX4" fmla="*/ 1020 w 8456562"/>
              <a:gd name="connsiteY4" fmla="*/ 1367115 h 6264096"/>
              <a:gd name="connsiteX5" fmla="*/ 5905 w 8456562"/>
              <a:gd name="connsiteY5" fmla="*/ 1356782 h 6264096"/>
              <a:gd name="connsiteX6" fmla="*/ 393862 w 8456562"/>
              <a:gd name="connsiteY6" fmla="*/ 940895 h 6264096"/>
              <a:gd name="connsiteX7" fmla="*/ 229 w 8456562"/>
              <a:gd name="connsiteY7" fmla="*/ 520073 h 6264096"/>
              <a:gd name="connsiteX8" fmla="*/ 229 w 8456562"/>
              <a:gd name="connsiteY8" fmla="*/ 0 h 6264096"/>
              <a:gd name="connsiteX0" fmla="*/ 229 w 8456562"/>
              <a:gd name="connsiteY0" fmla="*/ 0 h 6264098"/>
              <a:gd name="connsiteX1" fmla="*/ 8234927 w 8456562"/>
              <a:gd name="connsiteY1" fmla="*/ 7870 h 6264098"/>
              <a:gd name="connsiteX2" fmla="*/ 8456555 w 8456562"/>
              <a:gd name="connsiteY2" fmla="*/ 6264098 h 6264098"/>
              <a:gd name="connsiteX3" fmla="*/ 2612 w 8456562"/>
              <a:gd name="connsiteY3" fmla="*/ 6264096 h 6264098"/>
              <a:gd name="connsiteX4" fmla="*/ 1020 w 8456562"/>
              <a:gd name="connsiteY4" fmla="*/ 1367115 h 6264098"/>
              <a:gd name="connsiteX5" fmla="*/ 5905 w 8456562"/>
              <a:gd name="connsiteY5" fmla="*/ 1356782 h 6264098"/>
              <a:gd name="connsiteX6" fmla="*/ 393862 w 8456562"/>
              <a:gd name="connsiteY6" fmla="*/ 940895 h 6264098"/>
              <a:gd name="connsiteX7" fmla="*/ 229 w 8456562"/>
              <a:gd name="connsiteY7" fmla="*/ 520073 h 6264098"/>
              <a:gd name="connsiteX8" fmla="*/ 229 w 8456562"/>
              <a:gd name="connsiteY8" fmla="*/ 0 h 6264098"/>
              <a:gd name="connsiteX0" fmla="*/ 229 w 8493388"/>
              <a:gd name="connsiteY0" fmla="*/ 0 h 6264098"/>
              <a:gd name="connsiteX1" fmla="*/ 8493388 w 8493388"/>
              <a:gd name="connsiteY1" fmla="*/ 7869 h 6264098"/>
              <a:gd name="connsiteX2" fmla="*/ 8456555 w 8493388"/>
              <a:gd name="connsiteY2" fmla="*/ 6264098 h 6264098"/>
              <a:gd name="connsiteX3" fmla="*/ 2612 w 8493388"/>
              <a:gd name="connsiteY3" fmla="*/ 6264096 h 6264098"/>
              <a:gd name="connsiteX4" fmla="*/ 1020 w 8493388"/>
              <a:gd name="connsiteY4" fmla="*/ 1367115 h 6264098"/>
              <a:gd name="connsiteX5" fmla="*/ 5905 w 8493388"/>
              <a:gd name="connsiteY5" fmla="*/ 1356782 h 6264098"/>
              <a:gd name="connsiteX6" fmla="*/ 393862 w 8493388"/>
              <a:gd name="connsiteY6" fmla="*/ 940895 h 6264098"/>
              <a:gd name="connsiteX7" fmla="*/ 229 w 8493388"/>
              <a:gd name="connsiteY7" fmla="*/ 520073 h 6264098"/>
              <a:gd name="connsiteX8" fmla="*/ 229 w 8493388"/>
              <a:gd name="connsiteY8" fmla="*/ 0 h 6264098"/>
              <a:gd name="connsiteX0" fmla="*/ 229 w 8485311"/>
              <a:gd name="connsiteY0" fmla="*/ 3458 h 6267556"/>
              <a:gd name="connsiteX1" fmla="*/ 8485311 w 8485311"/>
              <a:gd name="connsiteY1" fmla="*/ 0 h 6267556"/>
              <a:gd name="connsiteX2" fmla="*/ 8456555 w 8485311"/>
              <a:gd name="connsiteY2" fmla="*/ 6267556 h 6267556"/>
              <a:gd name="connsiteX3" fmla="*/ 2612 w 8485311"/>
              <a:gd name="connsiteY3" fmla="*/ 6267554 h 6267556"/>
              <a:gd name="connsiteX4" fmla="*/ 1020 w 8485311"/>
              <a:gd name="connsiteY4" fmla="*/ 1370573 h 6267556"/>
              <a:gd name="connsiteX5" fmla="*/ 5905 w 8485311"/>
              <a:gd name="connsiteY5" fmla="*/ 1360240 h 6267556"/>
              <a:gd name="connsiteX6" fmla="*/ 393862 w 8485311"/>
              <a:gd name="connsiteY6" fmla="*/ 944353 h 6267556"/>
              <a:gd name="connsiteX7" fmla="*/ 229 w 8485311"/>
              <a:gd name="connsiteY7" fmla="*/ 523531 h 6267556"/>
              <a:gd name="connsiteX8" fmla="*/ 229 w 8485311"/>
              <a:gd name="connsiteY8" fmla="*/ 3458 h 6267556"/>
              <a:gd name="connsiteX0" fmla="*/ 229 w 8485311"/>
              <a:gd name="connsiteY0" fmla="*/ 3458 h 6267556"/>
              <a:gd name="connsiteX1" fmla="*/ 8485311 w 8485311"/>
              <a:gd name="connsiteY1" fmla="*/ 0 h 6267556"/>
              <a:gd name="connsiteX2" fmla="*/ 8464632 w 8485311"/>
              <a:gd name="connsiteY2" fmla="*/ 6267556 h 6267556"/>
              <a:gd name="connsiteX3" fmla="*/ 2612 w 8485311"/>
              <a:gd name="connsiteY3" fmla="*/ 6267554 h 6267556"/>
              <a:gd name="connsiteX4" fmla="*/ 1020 w 8485311"/>
              <a:gd name="connsiteY4" fmla="*/ 1370573 h 6267556"/>
              <a:gd name="connsiteX5" fmla="*/ 5905 w 8485311"/>
              <a:gd name="connsiteY5" fmla="*/ 1360240 h 6267556"/>
              <a:gd name="connsiteX6" fmla="*/ 393862 w 8485311"/>
              <a:gd name="connsiteY6" fmla="*/ 944353 h 6267556"/>
              <a:gd name="connsiteX7" fmla="*/ 229 w 8485311"/>
              <a:gd name="connsiteY7" fmla="*/ 523531 h 6267556"/>
              <a:gd name="connsiteX8" fmla="*/ 229 w 8485311"/>
              <a:gd name="connsiteY8" fmla="*/ 3458 h 6267556"/>
              <a:gd name="connsiteX0" fmla="*/ 229 w 8489089"/>
              <a:gd name="connsiteY0" fmla="*/ 3458 h 6267556"/>
              <a:gd name="connsiteX1" fmla="*/ 8485311 w 8489089"/>
              <a:gd name="connsiteY1" fmla="*/ 0 h 6267556"/>
              <a:gd name="connsiteX2" fmla="*/ 8488863 w 8489089"/>
              <a:gd name="connsiteY2" fmla="*/ 6267556 h 6267556"/>
              <a:gd name="connsiteX3" fmla="*/ 2612 w 8489089"/>
              <a:gd name="connsiteY3" fmla="*/ 6267554 h 6267556"/>
              <a:gd name="connsiteX4" fmla="*/ 1020 w 8489089"/>
              <a:gd name="connsiteY4" fmla="*/ 1370573 h 6267556"/>
              <a:gd name="connsiteX5" fmla="*/ 5905 w 8489089"/>
              <a:gd name="connsiteY5" fmla="*/ 1360240 h 6267556"/>
              <a:gd name="connsiteX6" fmla="*/ 393862 w 8489089"/>
              <a:gd name="connsiteY6" fmla="*/ 944353 h 6267556"/>
              <a:gd name="connsiteX7" fmla="*/ 229 w 8489089"/>
              <a:gd name="connsiteY7" fmla="*/ 523531 h 6267556"/>
              <a:gd name="connsiteX8" fmla="*/ 229 w 8489089"/>
              <a:gd name="connsiteY8" fmla="*/ 3458 h 626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089" h="6267556">
                <a:moveTo>
                  <a:pt x="229" y="3458"/>
                </a:moveTo>
                <a:lnTo>
                  <a:pt x="8485311" y="0"/>
                </a:lnTo>
                <a:cubicBezTo>
                  <a:pt x="8483802" y="1979691"/>
                  <a:pt x="8490372" y="4287865"/>
                  <a:pt x="8488863" y="6267556"/>
                </a:cubicBezTo>
                <a:lnTo>
                  <a:pt x="2612" y="6267554"/>
                </a:lnTo>
                <a:cubicBezTo>
                  <a:pt x="1287" y="4705286"/>
                  <a:pt x="2345" y="2932841"/>
                  <a:pt x="1020" y="1370573"/>
                </a:cubicBezTo>
                <a:cubicBezTo>
                  <a:pt x="4986" y="1368454"/>
                  <a:pt x="1939" y="1362359"/>
                  <a:pt x="5905" y="1360240"/>
                </a:cubicBezTo>
                <a:lnTo>
                  <a:pt x="393862" y="944353"/>
                </a:lnTo>
                <a:lnTo>
                  <a:pt x="229" y="523531"/>
                </a:lnTo>
                <a:cubicBezTo>
                  <a:pt x="1023" y="351288"/>
                  <a:pt x="-565" y="175701"/>
                  <a:pt x="229" y="3458"/>
                </a:cubicBezTo>
                <a:close/>
              </a:path>
            </a:pathLst>
          </a:custGeom>
          <a:solidFill>
            <a:srgbClr val="6B1E74">
              <a:alpha val="85098"/>
            </a:srgbClr>
          </a:solidFill>
        </p:spPr>
        <p:txBody>
          <a:bodyPr tIns="640080" rIns="5607339">
            <a:normAutofit/>
          </a:bodyPr>
          <a:lstStyle>
            <a:lvl1pPr marL="609493" indent="0">
              <a:spcBef>
                <a:spcPts val="0"/>
              </a:spcBef>
              <a:spcAft>
                <a:spcPts val="0"/>
              </a:spcAft>
              <a:defRPr sz="3500">
                <a:solidFill>
                  <a:schemeClr val="bg1"/>
                </a:solidFill>
              </a:defRPr>
            </a:lvl1pPr>
            <a:lvl2pPr marL="679332" indent="0">
              <a:spcBef>
                <a:spcPts val="1600"/>
              </a:spcBef>
              <a:spcAft>
                <a:spcPts val="0"/>
              </a:spcAft>
              <a:buClrTx/>
              <a:buFont typeface="Arial" panose="020B0604020202020204" pitchFamily="34" charset="0"/>
              <a:buNone/>
              <a:defRPr sz="2500">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p:txBody>
      </p:sp>
      <p:sp>
        <p:nvSpPr>
          <p:cNvPr id="5" name="TextBox 4"/>
          <p:cNvSpPr txBox="1"/>
          <p:nvPr/>
        </p:nvSpPr>
        <p:spPr>
          <a:xfrm>
            <a:off x="4470401" y="3257642"/>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
        <p:nvSpPr>
          <p:cNvPr id="7" name="TextBox 6"/>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53654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arter Screen Blue">
    <p:spTree>
      <p:nvGrpSpPr>
        <p:cNvPr id="1" name=""/>
        <p:cNvGrpSpPr/>
        <p:nvPr/>
      </p:nvGrpSpPr>
      <p:grpSpPr>
        <a:xfrm>
          <a:off x="0" y="0"/>
          <a:ext cx="0" cy="0"/>
          <a:chOff x="0" y="0"/>
          <a:chExt cx="0" cy="0"/>
        </a:xfrm>
      </p:grpSpPr>
      <p:sp>
        <p:nvSpPr>
          <p:cNvPr id="8"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dirty="0"/>
          </a:p>
        </p:txBody>
      </p:sp>
      <p:sp>
        <p:nvSpPr>
          <p:cNvPr id="13" name="Text Placeholder 2"/>
          <p:cNvSpPr>
            <a:spLocks noGrp="1"/>
          </p:cNvSpPr>
          <p:nvPr>
            <p:ph type="body" sz="quarter" idx="11"/>
          </p:nvPr>
        </p:nvSpPr>
        <p:spPr>
          <a:xfrm>
            <a:off x="457319" y="457201"/>
            <a:ext cx="4407089" cy="4023361"/>
          </a:xfrm>
          <a:custGeom>
            <a:avLst/>
            <a:gdLst>
              <a:gd name="connsiteX0" fmla="*/ 9525 w 3941444"/>
              <a:gd name="connsiteY0" fmla="*/ 0 h 5943600"/>
              <a:gd name="connsiteX1" fmla="*/ 3941444 w 3941444"/>
              <a:gd name="connsiteY1" fmla="*/ 0 h 5943600"/>
              <a:gd name="connsiteX2" fmla="*/ 3941444 w 3941444"/>
              <a:gd name="connsiteY2" fmla="*/ 5943600 h 5943600"/>
              <a:gd name="connsiteX3" fmla="*/ 0 w 3941444"/>
              <a:gd name="connsiteY3" fmla="*/ 3486150 h 5943600"/>
              <a:gd name="connsiteX4" fmla="*/ 9525 w 3941444"/>
              <a:gd name="connsiteY4" fmla="*/ 1224991 h 5943600"/>
              <a:gd name="connsiteX5" fmla="*/ 403663 w 3941444"/>
              <a:gd name="connsiteY5" fmla="*/ 853516 h 5943600"/>
              <a:gd name="connsiteX6" fmla="*/ 9525 w 3941444"/>
              <a:gd name="connsiteY6" fmla="*/ 482041 h 5943600"/>
              <a:gd name="connsiteX7" fmla="*/ 9525 w 3941444"/>
              <a:gd name="connsiteY7"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3476625 h 5943600"/>
              <a:gd name="connsiteX4" fmla="*/ 0 w 3931919"/>
              <a:gd name="connsiteY4" fmla="*/ 1224991 h 5943600"/>
              <a:gd name="connsiteX5" fmla="*/ 394138 w 3931919"/>
              <a:gd name="connsiteY5" fmla="*/ 853516 h 5943600"/>
              <a:gd name="connsiteX6" fmla="*/ 0 w 3931919"/>
              <a:gd name="connsiteY6" fmla="*/ 482041 h 5943600"/>
              <a:gd name="connsiteX7" fmla="*/ 0 w 3931919"/>
              <a:gd name="connsiteY7" fmla="*/ 0 h 5943600"/>
              <a:gd name="connsiteX0" fmla="*/ 0 w 3941444"/>
              <a:gd name="connsiteY0" fmla="*/ 0 h 3476625"/>
              <a:gd name="connsiteX1" fmla="*/ 3931919 w 3941444"/>
              <a:gd name="connsiteY1" fmla="*/ 0 h 3476625"/>
              <a:gd name="connsiteX2" fmla="*/ 3941444 w 3941444"/>
              <a:gd name="connsiteY2" fmla="*/ 3467100 h 3476625"/>
              <a:gd name="connsiteX3" fmla="*/ 0 w 3941444"/>
              <a:gd name="connsiteY3" fmla="*/ 3476625 h 3476625"/>
              <a:gd name="connsiteX4" fmla="*/ 0 w 3941444"/>
              <a:gd name="connsiteY4" fmla="*/ 1224991 h 3476625"/>
              <a:gd name="connsiteX5" fmla="*/ 394138 w 3941444"/>
              <a:gd name="connsiteY5" fmla="*/ 853516 h 3476625"/>
              <a:gd name="connsiteX6" fmla="*/ 0 w 3941444"/>
              <a:gd name="connsiteY6" fmla="*/ 482041 h 3476625"/>
              <a:gd name="connsiteX7" fmla="*/ 0 w 3941444"/>
              <a:gd name="connsiteY7" fmla="*/ 0 h 3476625"/>
              <a:gd name="connsiteX0" fmla="*/ 0 w 3931919"/>
              <a:gd name="connsiteY0" fmla="*/ 0 h 3476625"/>
              <a:gd name="connsiteX1" fmla="*/ 3931919 w 3931919"/>
              <a:gd name="connsiteY1" fmla="*/ 0 h 3476625"/>
              <a:gd name="connsiteX2" fmla="*/ 3922394 w 3931919"/>
              <a:gd name="connsiteY2" fmla="*/ 3467100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22394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66952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9999 w 3931919"/>
              <a:gd name="connsiteY5" fmla="*/ 844462 h 3476625"/>
              <a:gd name="connsiteX6" fmla="*/ 0 w 3931919"/>
              <a:gd name="connsiteY6" fmla="*/ 466952 h 3476625"/>
              <a:gd name="connsiteX7" fmla="*/ 0 w 3931919"/>
              <a:gd name="connsiteY7" fmla="*/ 0 h 3476625"/>
              <a:gd name="connsiteX0" fmla="*/ 0 w 3931919"/>
              <a:gd name="connsiteY0" fmla="*/ 0 h 3824288"/>
              <a:gd name="connsiteX1" fmla="*/ 3931919 w 3931919"/>
              <a:gd name="connsiteY1" fmla="*/ 0 h 3824288"/>
              <a:gd name="connsiteX2" fmla="*/ 3931919 w 3931919"/>
              <a:gd name="connsiteY2" fmla="*/ 3476625 h 3824288"/>
              <a:gd name="connsiteX3" fmla="*/ 0 w 3931919"/>
              <a:gd name="connsiteY3" fmla="*/ 3824288 h 3824288"/>
              <a:gd name="connsiteX4" fmla="*/ 0 w 3931919"/>
              <a:gd name="connsiteY4" fmla="*/ 1224991 h 3824288"/>
              <a:gd name="connsiteX5" fmla="*/ 479999 w 3931919"/>
              <a:gd name="connsiteY5" fmla="*/ 844462 h 3824288"/>
              <a:gd name="connsiteX6" fmla="*/ 0 w 3931919"/>
              <a:gd name="connsiteY6" fmla="*/ 466952 h 3824288"/>
              <a:gd name="connsiteX7" fmla="*/ 0 w 3931919"/>
              <a:gd name="connsiteY7" fmla="*/ 0 h 3824288"/>
              <a:gd name="connsiteX0" fmla="*/ 0 w 4060814"/>
              <a:gd name="connsiteY0" fmla="*/ 0 h 3834513"/>
              <a:gd name="connsiteX1" fmla="*/ 3931919 w 4060814"/>
              <a:gd name="connsiteY1" fmla="*/ 0 h 3834513"/>
              <a:gd name="connsiteX2" fmla="*/ 4060814 w 4060814"/>
              <a:gd name="connsiteY2" fmla="*/ 3834513 h 3834513"/>
              <a:gd name="connsiteX3" fmla="*/ 0 w 4060814"/>
              <a:gd name="connsiteY3" fmla="*/ 3824288 h 3834513"/>
              <a:gd name="connsiteX4" fmla="*/ 0 w 4060814"/>
              <a:gd name="connsiteY4" fmla="*/ 1224991 h 3834513"/>
              <a:gd name="connsiteX5" fmla="*/ 479999 w 4060814"/>
              <a:gd name="connsiteY5" fmla="*/ 844462 h 3834513"/>
              <a:gd name="connsiteX6" fmla="*/ 0 w 4060814"/>
              <a:gd name="connsiteY6" fmla="*/ 466952 h 3834513"/>
              <a:gd name="connsiteX7" fmla="*/ 0 w 4060814"/>
              <a:gd name="connsiteY7" fmla="*/ 0 h 3834513"/>
              <a:gd name="connsiteX0" fmla="*/ 0 w 4060814"/>
              <a:gd name="connsiteY0" fmla="*/ 0 h 3824288"/>
              <a:gd name="connsiteX1" fmla="*/ 3931919 w 4060814"/>
              <a:gd name="connsiteY1" fmla="*/ 0 h 3824288"/>
              <a:gd name="connsiteX2" fmla="*/ 4060814 w 4060814"/>
              <a:gd name="connsiteY2" fmla="*/ 3814063 h 3824288"/>
              <a:gd name="connsiteX3" fmla="*/ 0 w 4060814"/>
              <a:gd name="connsiteY3" fmla="*/ 3824288 h 3824288"/>
              <a:gd name="connsiteX4" fmla="*/ 0 w 4060814"/>
              <a:gd name="connsiteY4" fmla="*/ 1224991 h 3824288"/>
              <a:gd name="connsiteX5" fmla="*/ 479999 w 4060814"/>
              <a:gd name="connsiteY5" fmla="*/ 844462 h 3824288"/>
              <a:gd name="connsiteX6" fmla="*/ 0 w 4060814"/>
              <a:gd name="connsiteY6" fmla="*/ 466952 h 3824288"/>
              <a:gd name="connsiteX7" fmla="*/ 0 w 4060814"/>
              <a:gd name="connsiteY7" fmla="*/ 0 h 3824288"/>
              <a:gd name="connsiteX0" fmla="*/ 0 w 4001325"/>
              <a:gd name="connsiteY0" fmla="*/ 0 h 3824288"/>
              <a:gd name="connsiteX1" fmla="*/ 3931919 w 4001325"/>
              <a:gd name="connsiteY1" fmla="*/ 0 h 3824288"/>
              <a:gd name="connsiteX2" fmla="*/ 4001325 w 4001325"/>
              <a:gd name="connsiteY2" fmla="*/ 3824288 h 3824288"/>
              <a:gd name="connsiteX3" fmla="*/ 0 w 4001325"/>
              <a:gd name="connsiteY3" fmla="*/ 3824288 h 3824288"/>
              <a:gd name="connsiteX4" fmla="*/ 0 w 4001325"/>
              <a:gd name="connsiteY4" fmla="*/ 1224991 h 3824288"/>
              <a:gd name="connsiteX5" fmla="*/ 479999 w 4001325"/>
              <a:gd name="connsiteY5" fmla="*/ 844462 h 3824288"/>
              <a:gd name="connsiteX6" fmla="*/ 0 w 4001325"/>
              <a:gd name="connsiteY6" fmla="*/ 466952 h 3824288"/>
              <a:gd name="connsiteX7" fmla="*/ 0 w 4001325"/>
              <a:gd name="connsiteY7" fmla="*/ 0 h 3824288"/>
              <a:gd name="connsiteX0" fmla="*/ 0 w 4060813"/>
              <a:gd name="connsiteY0" fmla="*/ 0 h 3824288"/>
              <a:gd name="connsiteX1" fmla="*/ 4060813 w 4060813"/>
              <a:gd name="connsiteY1" fmla="*/ 0 h 3824288"/>
              <a:gd name="connsiteX2" fmla="*/ 4001325 w 4060813"/>
              <a:gd name="connsiteY2" fmla="*/ 3824288 h 3824288"/>
              <a:gd name="connsiteX3" fmla="*/ 0 w 4060813"/>
              <a:gd name="connsiteY3" fmla="*/ 3824288 h 3824288"/>
              <a:gd name="connsiteX4" fmla="*/ 0 w 4060813"/>
              <a:gd name="connsiteY4" fmla="*/ 1224991 h 3824288"/>
              <a:gd name="connsiteX5" fmla="*/ 479999 w 4060813"/>
              <a:gd name="connsiteY5" fmla="*/ 844462 h 3824288"/>
              <a:gd name="connsiteX6" fmla="*/ 0 w 4060813"/>
              <a:gd name="connsiteY6" fmla="*/ 466952 h 3824288"/>
              <a:gd name="connsiteX7" fmla="*/ 0 w 4060813"/>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24991 h 3824288"/>
              <a:gd name="connsiteX5" fmla="*/ 479999 w 4060816"/>
              <a:gd name="connsiteY5" fmla="*/ 844462 h 3824288"/>
              <a:gd name="connsiteX6" fmla="*/ 0 w 4060816"/>
              <a:gd name="connsiteY6" fmla="*/ 466952 h 3824288"/>
              <a:gd name="connsiteX7" fmla="*/ 0 w 4060816"/>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38572 h 3824288"/>
              <a:gd name="connsiteX5" fmla="*/ 479999 w 4060816"/>
              <a:gd name="connsiteY5" fmla="*/ 844462 h 3824288"/>
              <a:gd name="connsiteX6" fmla="*/ 0 w 4060816"/>
              <a:gd name="connsiteY6" fmla="*/ 466952 h 3824288"/>
              <a:gd name="connsiteX7" fmla="*/ 0 w 4060816"/>
              <a:gd name="connsiteY7" fmla="*/ 0 h 382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0816" h="3824288">
                <a:moveTo>
                  <a:pt x="0" y="0"/>
                </a:moveTo>
                <a:lnTo>
                  <a:pt x="4060813" y="0"/>
                </a:lnTo>
                <a:cubicBezTo>
                  <a:pt x="4060814" y="1274763"/>
                  <a:pt x="4060815" y="2549525"/>
                  <a:pt x="4060816" y="3824288"/>
                </a:cubicBezTo>
                <a:lnTo>
                  <a:pt x="0" y="3824288"/>
                </a:lnTo>
                <a:lnTo>
                  <a:pt x="0" y="1238572"/>
                </a:lnTo>
                <a:lnTo>
                  <a:pt x="479999" y="844462"/>
                </a:lnTo>
                <a:lnTo>
                  <a:pt x="0" y="466952"/>
                </a:lnTo>
                <a:lnTo>
                  <a:pt x="0" y="0"/>
                </a:lnTo>
                <a:close/>
              </a:path>
            </a:pathLst>
          </a:custGeom>
          <a:solidFill>
            <a:schemeClr val="tx2">
              <a:alpha val="85098"/>
            </a:schemeClr>
          </a:solidFill>
        </p:spPr>
        <p:txBody>
          <a:bodyPr tIns="640080">
            <a:normAutofit/>
          </a:bodyPr>
          <a:lstStyle>
            <a:lvl1pPr marL="609493" indent="0">
              <a:spcBef>
                <a:spcPts val="0"/>
              </a:spcBef>
              <a:spcAft>
                <a:spcPts val="0"/>
              </a:spcAft>
              <a:defRPr sz="3500">
                <a:solidFill>
                  <a:schemeClr val="bg1"/>
                </a:solidFill>
              </a:defRPr>
            </a:lvl1pPr>
            <a:lvl2pPr marL="679332" indent="0">
              <a:spcBef>
                <a:spcPts val="1600"/>
              </a:spcBef>
              <a:spcAft>
                <a:spcPts val="0"/>
              </a:spcAft>
              <a:buClrTx/>
              <a:buFont typeface="Arial" panose="020B0604020202020204" pitchFamily="34" charset="0"/>
              <a:buNone/>
              <a:defRPr sz="2500">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a:p>
            <a:pPr lvl="1"/>
            <a:r>
              <a:rPr lang="en-US" smtClean="0"/>
              <a:t>Second level</a:t>
            </a:r>
          </a:p>
        </p:txBody>
      </p:sp>
      <p:sp>
        <p:nvSpPr>
          <p:cNvPr id="6" name="TextBox 5"/>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2743244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alf Blue Screen Picture">
    <p:spTree>
      <p:nvGrpSpPr>
        <p:cNvPr id="1" name=""/>
        <p:cNvGrpSpPr/>
        <p:nvPr/>
      </p:nvGrpSpPr>
      <p:grpSpPr>
        <a:xfrm>
          <a:off x="0" y="0"/>
          <a:ext cx="0" cy="0"/>
          <a:chOff x="0" y="0"/>
          <a:chExt cx="0" cy="0"/>
        </a:xfrm>
      </p:grpSpPr>
      <p:sp>
        <p:nvSpPr>
          <p:cNvPr id="7"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a:p>
        </p:txBody>
      </p:sp>
      <p:sp>
        <p:nvSpPr>
          <p:cNvPr id="10" name="Text Placeholder 2"/>
          <p:cNvSpPr>
            <a:spLocks noGrp="1"/>
          </p:cNvSpPr>
          <p:nvPr>
            <p:ph type="body" sz="quarter" idx="11"/>
          </p:nvPr>
        </p:nvSpPr>
        <p:spPr>
          <a:xfrm>
            <a:off x="457319" y="457202"/>
            <a:ext cx="4407089" cy="5951835"/>
          </a:xfrm>
          <a:custGeom>
            <a:avLst/>
            <a:gdLst>
              <a:gd name="connsiteX0" fmla="*/ 9525 w 3941444"/>
              <a:gd name="connsiteY0" fmla="*/ 0 h 5943600"/>
              <a:gd name="connsiteX1" fmla="*/ 3941444 w 3941444"/>
              <a:gd name="connsiteY1" fmla="*/ 0 h 5943600"/>
              <a:gd name="connsiteX2" fmla="*/ 3941444 w 3941444"/>
              <a:gd name="connsiteY2" fmla="*/ 5943600 h 5943600"/>
              <a:gd name="connsiteX3" fmla="*/ 0 w 3941444"/>
              <a:gd name="connsiteY3" fmla="*/ 3486150 h 5943600"/>
              <a:gd name="connsiteX4" fmla="*/ 9525 w 3941444"/>
              <a:gd name="connsiteY4" fmla="*/ 1224991 h 5943600"/>
              <a:gd name="connsiteX5" fmla="*/ 403663 w 3941444"/>
              <a:gd name="connsiteY5" fmla="*/ 853516 h 5943600"/>
              <a:gd name="connsiteX6" fmla="*/ 9525 w 3941444"/>
              <a:gd name="connsiteY6" fmla="*/ 482041 h 5943600"/>
              <a:gd name="connsiteX7" fmla="*/ 9525 w 3941444"/>
              <a:gd name="connsiteY7"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3476625 h 5943600"/>
              <a:gd name="connsiteX4" fmla="*/ 0 w 3931919"/>
              <a:gd name="connsiteY4" fmla="*/ 1224991 h 5943600"/>
              <a:gd name="connsiteX5" fmla="*/ 394138 w 3931919"/>
              <a:gd name="connsiteY5" fmla="*/ 853516 h 5943600"/>
              <a:gd name="connsiteX6" fmla="*/ 0 w 3931919"/>
              <a:gd name="connsiteY6" fmla="*/ 482041 h 5943600"/>
              <a:gd name="connsiteX7" fmla="*/ 0 w 3931919"/>
              <a:gd name="connsiteY7" fmla="*/ 0 h 5943600"/>
              <a:gd name="connsiteX0" fmla="*/ 0 w 3941444"/>
              <a:gd name="connsiteY0" fmla="*/ 0 h 3476625"/>
              <a:gd name="connsiteX1" fmla="*/ 3931919 w 3941444"/>
              <a:gd name="connsiteY1" fmla="*/ 0 h 3476625"/>
              <a:gd name="connsiteX2" fmla="*/ 3941444 w 3941444"/>
              <a:gd name="connsiteY2" fmla="*/ 3467100 h 3476625"/>
              <a:gd name="connsiteX3" fmla="*/ 0 w 3941444"/>
              <a:gd name="connsiteY3" fmla="*/ 3476625 h 3476625"/>
              <a:gd name="connsiteX4" fmla="*/ 0 w 3941444"/>
              <a:gd name="connsiteY4" fmla="*/ 1224991 h 3476625"/>
              <a:gd name="connsiteX5" fmla="*/ 394138 w 3941444"/>
              <a:gd name="connsiteY5" fmla="*/ 853516 h 3476625"/>
              <a:gd name="connsiteX6" fmla="*/ 0 w 3941444"/>
              <a:gd name="connsiteY6" fmla="*/ 482041 h 3476625"/>
              <a:gd name="connsiteX7" fmla="*/ 0 w 3941444"/>
              <a:gd name="connsiteY7" fmla="*/ 0 h 3476625"/>
              <a:gd name="connsiteX0" fmla="*/ 0 w 3931919"/>
              <a:gd name="connsiteY0" fmla="*/ 0 h 3476625"/>
              <a:gd name="connsiteX1" fmla="*/ 3931919 w 3931919"/>
              <a:gd name="connsiteY1" fmla="*/ 0 h 3476625"/>
              <a:gd name="connsiteX2" fmla="*/ 3922394 w 3931919"/>
              <a:gd name="connsiteY2" fmla="*/ 3467100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22394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66952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9999 w 3931919"/>
              <a:gd name="connsiteY5" fmla="*/ 844462 h 3476625"/>
              <a:gd name="connsiteX6" fmla="*/ 0 w 3931919"/>
              <a:gd name="connsiteY6" fmla="*/ 466952 h 3476625"/>
              <a:gd name="connsiteX7" fmla="*/ 0 w 3931919"/>
              <a:gd name="connsiteY7" fmla="*/ 0 h 3476625"/>
              <a:gd name="connsiteX0" fmla="*/ 0 w 3931919"/>
              <a:gd name="connsiteY0" fmla="*/ 0 h 3824288"/>
              <a:gd name="connsiteX1" fmla="*/ 3931919 w 3931919"/>
              <a:gd name="connsiteY1" fmla="*/ 0 h 3824288"/>
              <a:gd name="connsiteX2" fmla="*/ 3931919 w 3931919"/>
              <a:gd name="connsiteY2" fmla="*/ 3476625 h 3824288"/>
              <a:gd name="connsiteX3" fmla="*/ 0 w 3931919"/>
              <a:gd name="connsiteY3" fmla="*/ 3824288 h 3824288"/>
              <a:gd name="connsiteX4" fmla="*/ 0 w 3931919"/>
              <a:gd name="connsiteY4" fmla="*/ 1224991 h 3824288"/>
              <a:gd name="connsiteX5" fmla="*/ 479999 w 3931919"/>
              <a:gd name="connsiteY5" fmla="*/ 844462 h 3824288"/>
              <a:gd name="connsiteX6" fmla="*/ 0 w 3931919"/>
              <a:gd name="connsiteY6" fmla="*/ 466952 h 3824288"/>
              <a:gd name="connsiteX7" fmla="*/ 0 w 3931919"/>
              <a:gd name="connsiteY7" fmla="*/ 0 h 3824288"/>
              <a:gd name="connsiteX0" fmla="*/ 0 w 4060814"/>
              <a:gd name="connsiteY0" fmla="*/ 0 h 3834513"/>
              <a:gd name="connsiteX1" fmla="*/ 3931919 w 4060814"/>
              <a:gd name="connsiteY1" fmla="*/ 0 h 3834513"/>
              <a:gd name="connsiteX2" fmla="*/ 4060814 w 4060814"/>
              <a:gd name="connsiteY2" fmla="*/ 3834513 h 3834513"/>
              <a:gd name="connsiteX3" fmla="*/ 0 w 4060814"/>
              <a:gd name="connsiteY3" fmla="*/ 3824288 h 3834513"/>
              <a:gd name="connsiteX4" fmla="*/ 0 w 4060814"/>
              <a:gd name="connsiteY4" fmla="*/ 1224991 h 3834513"/>
              <a:gd name="connsiteX5" fmla="*/ 479999 w 4060814"/>
              <a:gd name="connsiteY5" fmla="*/ 844462 h 3834513"/>
              <a:gd name="connsiteX6" fmla="*/ 0 w 4060814"/>
              <a:gd name="connsiteY6" fmla="*/ 466952 h 3834513"/>
              <a:gd name="connsiteX7" fmla="*/ 0 w 4060814"/>
              <a:gd name="connsiteY7" fmla="*/ 0 h 3834513"/>
              <a:gd name="connsiteX0" fmla="*/ 0 w 4060814"/>
              <a:gd name="connsiteY0" fmla="*/ 0 h 3824288"/>
              <a:gd name="connsiteX1" fmla="*/ 3931919 w 4060814"/>
              <a:gd name="connsiteY1" fmla="*/ 0 h 3824288"/>
              <a:gd name="connsiteX2" fmla="*/ 4060814 w 4060814"/>
              <a:gd name="connsiteY2" fmla="*/ 3814063 h 3824288"/>
              <a:gd name="connsiteX3" fmla="*/ 0 w 4060814"/>
              <a:gd name="connsiteY3" fmla="*/ 3824288 h 3824288"/>
              <a:gd name="connsiteX4" fmla="*/ 0 w 4060814"/>
              <a:gd name="connsiteY4" fmla="*/ 1224991 h 3824288"/>
              <a:gd name="connsiteX5" fmla="*/ 479999 w 4060814"/>
              <a:gd name="connsiteY5" fmla="*/ 844462 h 3824288"/>
              <a:gd name="connsiteX6" fmla="*/ 0 w 4060814"/>
              <a:gd name="connsiteY6" fmla="*/ 466952 h 3824288"/>
              <a:gd name="connsiteX7" fmla="*/ 0 w 4060814"/>
              <a:gd name="connsiteY7" fmla="*/ 0 h 3824288"/>
              <a:gd name="connsiteX0" fmla="*/ 0 w 4001325"/>
              <a:gd name="connsiteY0" fmla="*/ 0 h 3824288"/>
              <a:gd name="connsiteX1" fmla="*/ 3931919 w 4001325"/>
              <a:gd name="connsiteY1" fmla="*/ 0 h 3824288"/>
              <a:gd name="connsiteX2" fmla="*/ 4001325 w 4001325"/>
              <a:gd name="connsiteY2" fmla="*/ 3824288 h 3824288"/>
              <a:gd name="connsiteX3" fmla="*/ 0 w 4001325"/>
              <a:gd name="connsiteY3" fmla="*/ 3824288 h 3824288"/>
              <a:gd name="connsiteX4" fmla="*/ 0 w 4001325"/>
              <a:gd name="connsiteY4" fmla="*/ 1224991 h 3824288"/>
              <a:gd name="connsiteX5" fmla="*/ 479999 w 4001325"/>
              <a:gd name="connsiteY5" fmla="*/ 844462 h 3824288"/>
              <a:gd name="connsiteX6" fmla="*/ 0 w 4001325"/>
              <a:gd name="connsiteY6" fmla="*/ 466952 h 3824288"/>
              <a:gd name="connsiteX7" fmla="*/ 0 w 4001325"/>
              <a:gd name="connsiteY7" fmla="*/ 0 h 3824288"/>
              <a:gd name="connsiteX0" fmla="*/ 0 w 4060813"/>
              <a:gd name="connsiteY0" fmla="*/ 0 h 3824288"/>
              <a:gd name="connsiteX1" fmla="*/ 4060813 w 4060813"/>
              <a:gd name="connsiteY1" fmla="*/ 0 h 3824288"/>
              <a:gd name="connsiteX2" fmla="*/ 4001325 w 4060813"/>
              <a:gd name="connsiteY2" fmla="*/ 3824288 h 3824288"/>
              <a:gd name="connsiteX3" fmla="*/ 0 w 4060813"/>
              <a:gd name="connsiteY3" fmla="*/ 3824288 h 3824288"/>
              <a:gd name="connsiteX4" fmla="*/ 0 w 4060813"/>
              <a:gd name="connsiteY4" fmla="*/ 1224991 h 3824288"/>
              <a:gd name="connsiteX5" fmla="*/ 479999 w 4060813"/>
              <a:gd name="connsiteY5" fmla="*/ 844462 h 3824288"/>
              <a:gd name="connsiteX6" fmla="*/ 0 w 4060813"/>
              <a:gd name="connsiteY6" fmla="*/ 466952 h 3824288"/>
              <a:gd name="connsiteX7" fmla="*/ 0 w 4060813"/>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24991 h 3824288"/>
              <a:gd name="connsiteX5" fmla="*/ 479999 w 4060816"/>
              <a:gd name="connsiteY5" fmla="*/ 844462 h 3824288"/>
              <a:gd name="connsiteX6" fmla="*/ 0 w 4060816"/>
              <a:gd name="connsiteY6" fmla="*/ 466952 h 3824288"/>
              <a:gd name="connsiteX7" fmla="*/ 0 w 4060816"/>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38572 h 3824288"/>
              <a:gd name="connsiteX5" fmla="*/ 479999 w 4060816"/>
              <a:gd name="connsiteY5" fmla="*/ 844462 h 3824288"/>
              <a:gd name="connsiteX6" fmla="*/ 0 w 4060816"/>
              <a:gd name="connsiteY6" fmla="*/ 466952 h 3824288"/>
              <a:gd name="connsiteX7" fmla="*/ 0 w 4060816"/>
              <a:gd name="connsiteY7" fmla="*/ 0 h 3824288"/>
              <a:gd name="connsiteX0" fmla="*/ 0 w 4060816"/>
              <a:gd name="connsiteY0" fmla="*/ 0 h 5653224"/>
              <a:gd name="connsiteX1" fmla="*/ 4060813 w 4060816"/>
              <a:gd name="connsiteY1" fmla="*/ 0 h 5653224"/>
              <a:gd name="connsiteX2" fmla="*/ 4060816 w 4060816"/>
              <a:gd name="connsiteY2" fmla="*/ 3824288 h 5653224"/>
              <a:gd name="connsiteX3" fmla="*/ 0 w 4060816"/>
              <a:gd name="connsiteY3" fmla="*/ 5653224 h 5653224"/>
              <a:gd name="connsiteX4" fmla="*/ 0 w 4060816"/>
              <a:gd name="connsiteY4" fmla="*/ 1238572 h 5653224"/>
              <a:gd name="connsiteX5" fmla="*/ 479999 w 4060816"/>
              <a:gd name="connsiteY5" fmla="*/ 844462 h 5653224"/>
              <a:gd name="connsiteX6" fmla="*/ 0 w 4060816"/>
              <a:gd name="connsiteY6" fmla="*/ 466952 h 5653224"/>
              <a:gd name="connsiteX7" fmla="*/ 0 w 4060816"/>
              <a:gd name="connsiteY7" fmla="*/ 0 h 5653224"/>
              <a:gd name="connsiteX0" fmla="*/ 0 w 4060816"/>
              <a:gd name="connsiteY0" fmla="*/ 0 h 5657343"/>
              <a:gd name="connsiteX1" fmla="*/ 4060813 w 4060816"/>
              <a:gd name="connsiteY1" fmla="*/ 0 h 5657343"/>
              <a:gd name="connsiteX2" fmla="*/ 4060816 w 4060816"/>
              <a:gd name="connsiteY2" fmla="*/ 5657343 h 5657343"/>
              <a:gd name="connsiteX3" fmla="*/ 0 w 4060816"/>
              <a:gd name="connsiteY3" fmla="*/ 5653224 h 5657343"/>
              <a:gd name="connsiteX4" fmla="*/ 0 w 4060816"/>
              <a:gd name="connsiteY4" fmla="*/ 1238572 h 5657343"/>
              <a:gd name="connsiteX5" fmla="*/ 479999 w 4060816"/>
              <a:gd name="connsiteY5" fmla="*/ 844462 h 5657343"/>
              <a:gd name="connsiteX6" fmla="*/ 0 w 4060816"/>
              <a:gd name="connsiteY6" fmla="*/ 466952 h 5657343"/>
              <a:gd name="connsiteX7" fmla="*/ 0 w 4060816"/>
              <a:gd name="connsiteY7" fmla="*/ 0 h 56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0816" h="5657343">
                <a:moveTo>
                  <a:pt x="0" y="0"/>
                </a:moveTo>
                <a:lnTo>
                  <a:pt x="4060813" y="0"/>
                </a:lnTo>
                <a:cubicBezTo>
                  <a:pt x="4060814" y="1274763"/>
                  <a:pt x="4060815" y="4382580"/>
                  <a:pt x="4060816" y="5657343"/>
                </a:cubicBezTo>
                <a:lnTo>
                  <a:pt x="0" y="5653224"/>
                </a:lnTo>
                <a:lnTo>
                  <a:pt x="0" y="1238572"/>
                </a:lnTo>
                <a:lnTo>
                  <a:pt x="479999" y="844462"/>
                </a:lnTo>
                <a:lnTo>
                  <a:pt x="0" y="466952"/>
                </a:lnTo>
                <a:lnTo>
                  <a:pt x="0" y="0"/>
                </a:lnTo>
                <a:close/>
              </a:path>
            </a:pathLst>
          </a:custGeom>
          <a:solidFill>
            <a:schemeClr val="tx2">
              <a:alpha val="85098"/>
            </a:schemeClr>
          </a:solidFill>
        </p:spPr>
        <p:txBody>
          <a:bodyPr tIns="731520">
            <a:normAutofit/>
          </a:bodyPr>
          <a:lstStyle>
            <a:lvl1pPr marL="609493" indent="0">
              <a:spcBef>
                <a:spcPts val="0"/>
              </a:spcBef>
              <a:spcAft>
                <a:spcPts val="0"/>
              </a:spcAft>
              <a:defRPr sz="1900">
                <a:solidFill>
                  <a:schemeClr val="bg1"/>
                </a:solidFill>
              </a:defRPr>
            </a:lvl1pPr>
            <a:lvl2pPr marL="679332" indent="0">
              <a:spcBef>
                <a:spcPts val="1600"/>
              </a:spcBef>
              <a:spcAft>
                <a:spcPts val="0"/>
              </a:spcAft>
              <a:buClrTx/>
              <a:buFont typeface="Arial" panose="020B0604020202020204" pitchFamily="34" charset="0"/>
              <a:buNone/>
              <a:defRPr sz="1500" i="1">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89855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75" y="1540042"/>
            <a:ext cx="5217193" cy="4315326"/>
          </a:xfrm>
        </p:spPr>
        <p:txBody>
          <a:bodyPr/>
          <a:lstStyle>
            <a:lvl1pPr marL="0" indent="0">
              <a:buNone/>
              <a:defRPr>
                <a:solidFill>
                  <a:schemeClr val="accent4">
                    <a:lumMod val="25000"/>
                  </a:schemeClr>
                </a:solidFill>
              </a:defRPr>
            </a:lvl1pPr>
            <a:lvl2pPr marL="457200" indent="0">
              <a:buFont typeface="+mj-lt"/>
              <a:buNone/>
              <a:defRPr>
                <a:solidFill>
                  <a:schemeClr val="accent4">
                    <a:lumMod val="25000"/>
                  </a:schemeClr>
                </a:solidFill>
              </a:defRPr>
            </a:lvl2pPr>
            <a:lvl3pPr marL="914400" indent="0">
              <a:buFont typeface="+mj-lt"/>
              <a:buNone/>
              <a:defRPr>
                <a:solidFill>
                  <a:schemeClr val="accent4">
                    <a:lumMod val="25000"/>
                  </a:schemeClr>
                </a:solidFill>
              </a:defRPr>
            </a:lvl3pPr>
            <a:lvl4pPr marL="1371600" indent="0">
              <a:buFont typeface="+mj-lt"/>
              <a:buNone/>
              <a:defRPr>
                <a:solidFill>
                  <a:schemeClr val="accent4">
                    <a:lumMod val="25000"/>
                  </a:schemeClr>
                </a:solidFill>
              </a:defRPr>
            </a:lvl4pPr>
            <a:lvl5pPr marL="1828800" indent="0">
              <a:buFont typeface="+mj-lt"/>
              <a:buNone/>
              <a:defRPr>
                <a:solidFill>
                  <a:schemeClr val="accent4">
                    <a:lumMod val="25000"/>
                  </a:schemeClr>
                </a:solidFill>
              </a:defRPr>
            </a:lvl5pPr>
          </a:lstStyle>
          <a:p>
            <a:pPr lvl="0"/>
            <a:r>
              <a:rPr lang="en-US" dirty="0"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2" name="Picture Placeholder 11"/>
          <p:cNvSpPr>
            <a:spLocks noGrp="1"/>
          </p:cNvSpPr>
          <p:nvPr>
            <p:ph type="pic" sz="quarter" idx="14" hasCustomPrompt="1"/>
          </p:nvPr>
        </p:nvSpPr>
        <p:spPr>
          <a:xfrm>
            <a:off x="6096000" y="1612231"/>
            <a:ext cx="5598695" cy="4259179"/>
          </a:xfrm>
          <a:solidFill>
            <a:schemeClr val="tx1">
              <a:lumMod val="85000"/>
            </a:schemeClr>
          </a:solidFill>
        </p:spPr>
        <p:txBody>
          <a:bodyPr anchor="ctr" anchorCtr="0"/>
          <a:lstStyle>
            <a:lvl1pPr marL="0" indent="0" algn="ctr">
              <a:buNone/>
              <a:defRPr/>
            </a:lvl1pPr>
          </a:lstStyle>
          <a:p>
            <a:r>
              <a:rPr lang="en-US" dirty="0" smtClean="0"/>
              <a:t>Tap icon to add your image.</a:t>
            </a:r>
          </a:p>
          <a:p>
            <a:r>
              <a:rPr lang="en-US" dirty="0" smtClean="0"/>
              <a:t>Best practice is a high-resolution image [918x699].</a:t>
            </a:r>
            <a:endParaRPr lang="en-US" dirty="0"/>
          </a:p>
        </p:txBody>
      </p:sp>
      <p:sp>
        <p:nvSpPr>
          <p:cNvPr id="13" name="Slide Number Placeholder 5"/>
          <p:cNvSpPr>
            <a:spLocks noGrp="1"/>
          </p:cNvSpPr>
          <p:nvPr>
            <p:ph type="sldNum" sz="quarter" idx="12"/>
          </p:nvPr>
        </p:nvSpPr>
        <p:spPr>
          <a:xfrm>
            <a:off x="11671300" y="6437376"/>
            <a:ext cx="520700" cy="365125"/>
          </a:xfrm>
          <a:prstGeom prst="rect">
            <a:avLst/>
          </a:prstGeom>
        </p:spPr>
        <p:txBody>
          <a:bodyPr/>
          <a:lstStyle>
            <a:lvl1pPr algn="ctr">
              <a:defRPr sz="1400">
                <a:solidFill>
                  <a:schemeClr val="accent3"/>
                </a:solidFill>
              </a:defRPr>
            </a:lvl1pPr>
          </a:lstStyle>
          <a:p>
            <a:fld id="{32099AEE-7C70-4AC1-A636-63EC0EDEA779}" type="slidenum">
              <a:rPr lang="en-US" smtClean="0"/>
              <a:pPr/>
              <a:t>‹#›</a:t>
            </a:fld>
            <a:endParaRPr lang="en-US" dirty="0"/>
          </a:p>
        </p:txBody>
      </p:sp>
    </p:spTree>
    <p:custDataLst>
      <p:tags r:id="rId1"/>
    </p:custDataLst>
    <p:extLst>
      <p:ext uri="{BB962C8B-B14F-4D97-AF65-F5344CB8AC3E}">
        <p14:creationId xmlns:p14="http://schemas.microsoft.com/office/powerpoint/2010/main" val="323335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Slide Number Placeholder 5"/>
          <p:cNvSpPr>
            <a:spLocks noGrp="1"/>
          </p:cNvSpPr>
          <p:nvPr>
            <p:ph type="sldNum" sz="quarter" idx="12"/>
          </p:nvPr>
        </p:nvSpPr>
        <p:spPr>
          <a:xfrm>
            <a:off x="11671300" y="6437376"/>
            <a:ext cx="520700" cy="365125"/>
          </a:xfrm>
          <a:prstGeom prst="rect">
            <a:avLst/>
          </a:prstGeom>
        </p:spPr>
        <p:txBody>
          <a:bodyPr/>
          <a:lstStyle>
            <a:lvl1pPr algn="ctr">
              <a:defRPr sz="1400">
                <a:solidFill>
                  <a:schemeClr val="accent3"/>
                </a:solidFill>
              </a:defRPr>
            </a:lvl1pPr>
          </a:lstStyle>
          <a:p>
            <a:fld id="{32099AEE-7C70-4AC1-A636-63EC0EDEA779}" type="slidenum">
              <a:rPr lang="en-US" smtClean="0"/>
              <a:pPr/>
              <a:t>‹#›</a:t>
            </a:fld>
            <a:endParaRPr lang="en-US" dirty="0"/>
          </a:p>
        </p:txBody>
      </p:sp>
      <p:sp>
        <p:nvSpPr>
          <p:cNvPr id="5" name="Text Placeholder 2"/>
          <p:cNvSpPr>
            <a:spLocks noGrp="1"/>
          </p:cNvSpPr>
          <p:nvPr>
            <p:ph type="body" idx="1"/>
          </p:nvPr>
        </p:nvSpPr>
        <p:spPr>
          <a:xfrm>
            <a:off x="766636" y="1242251"/>
            <a:ext cx="5157787" cy="823912"/>
          </a:xfrm>
          <a:solidFill>
            <a:schemeClr val="bg1"/>
          </a:solidFill>
        </p:spPr>
        <p:txBody>
          <a:bodyPr anchor="ctr" anchorCtr="0">
            <a:normAutofit/>
          </a:bodyPr>
          <a:lstStyle>
            <a:lvl1pPr marL="465138"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3"/>
          <p:cNvSpPr>
            <a:spLocks noGrp="1"/>
          </p:cNvSpPr>
          <p:nvPr>
            <p:ph sz="half" idx="2"/>
          </p:nvPr>
        </p:nvSpPr>
        <p:spPr>
          <a:xfrm>
            <a:off x="766636" y="2066163"/>
            <a:ext cx="5157787" cy="3684588"/>
          </a:xfrm>
          <a:solidFill>
            <a:schemeClr val="bg2">
              <a:lumMod val="95000"/>
            </a:schemeClr>
          </a:solidFill>
        </p:spPr>
        <p:txBody>
          <a:bodyPr tIns="365760">
            <a:normAutofit/>
          </a:bodyPr>
          <a:lstStyle>
            <a:lvl1pPr marL="457200" indent="-168275">
              <a:buFont typeface="Arial" panose="020B0604020202020204" pitchFamily="34" charset="0"/>
              <a:buChar char="•"/>
              <a:defRPr sz="1400">
                <a:solidFill>
                  <a:schemeClr val="accent4">
                    <a:lumMod val="25000"/>
                  </a:schemeClr>
                </a:solidFill>
              </a:defRPr>
            </a:lvl1pPr>
            <a:lvl2pPr>
              <a:defRPr sz="1400">
                <a:solidFill>
                  <a:schemeClr val="accent4">
                    <a:lumMod val="25000"/>
                  </a:schemeClr>
                </a:solidFill>
              </a:defRPr>
            </a:lvl2pPr>
            <a:lvl3pPr>
              <a:defRPr sz="1400">
                <a:solidFill>
                  <a:schemeClr val="accent4">
                    <a:lumMod val="25000"/>
                  </a:schemeClr>
                </a:solidFill>
              </a:defRPr>
            </a:lvl3pPr>
            <a:lvl4pPr>
              <a:defRPr sz="1400">
                <a:solidFill>
                  <a:schemeClr val="accent4">
                    <a:lumMod val="25000"/>
                  </a:schemeClr>
                </a:solidFill>
              </a:defRPr>
            </a:lvl4pPr>
            <a:lvl5pPr>
              <a:defRPr sz="1400">
                <a:solidFill>
                  <a:schemeClr val="accent4">
                    <a:lumMod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3"/>
          </p:nvPr>
        </p:nvSpPr>
        <p:spPr>
          <a:xfrm>
            <a:off x="6099048" y="1242251"/>
            <a:ext cx="5183188" cy="823912"/>
          </a:xfrm>
          <a:solidFill>
            <a:schemeClr val="accent1"/>
          </a:solidFill>
        </p:spPr>
        <p:txBody>
          <a:bodyPr anchor="ctr" anchorCtr="0">
            <a:normAutofit/>
          </a:bodyPr>
          <a:lstStyle>
            <a:lvl1pPr marL="465138"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Content Placeholder 5"/>
          <p:cNvSpPr>
            <a:spLocks noGrp="1"/>
          </p:cNvSpPr>
          <p:nvPr>
            <p:ph sz="quarter" idx="4"/>
          </p:nvPr>
        </p:nvSpPr>
        <p:spPr>
          <a:xfrm>
            <a:off x="6099048" y="2066163"/>
            <a:ext cx="5183188" cy="3684588"/>
          </a:xfrm>
          <a:solidFill>
            <a:schemeClr val="bg2">
              <a:lumMod val="95000"/>
            </a:schemeClr>
          </a:solidFill>
        </p:spPr>
        <p:txBody>
          <a:bodyPr tIns="365760">
            <a:normAutofit/>
          </a:bodyPr>
          <a:lstStyle>
            <a:lvl1pPr marL="457200" indent="-168275">
              <a:buFont typeface="Arial" panose="020B0604020202020204" pitchFamily="34" charset="0"/>
              <a:buChar char="•"/>
              <a:defRPr sz="1400">
                <a:solidFill>
                  <a:schemeClr val="accent4">
                    <a:lumMod val="25000"/>
                  </a:schemeClr>
                </a:solidFill>
              </a:defRPr>
            </a:lvl1pPr>
            <a:lvl2pPr>
              <a:defRPr sz="1400">
                <a:solidFill>
                  <a:schemeClr val="accent4">
                    <a:lumMod val="25000"/>
                  </a:schemeClr>
                </a:solidFill>
              </a:defRPr>
            </a:lvl2pPr>
            <a:lvl3pPr>
              <a:defRPr sz="1400">
                <a:solidFill>
                  <a:schemeClr val="accent4">
                    <a:lumMod val="25000"/>
                  </a:schemeClr>
                </a:solidFill>
              </a:defRPr>
            </a:lvl3pPr>
            <a:lvl4pPr>
              <a:defRPr sz="1400">
                <a:solidFill>
                  <a:schemeClr val="accent4">
                    <a:lumMod val="25000"/>
                  </a:schemeClr>
                </a:solidFill>
              </a:defRPr>
            </a:lvl4pPr>
            <a:lvl5pPr>
              <a:defRPr sz="1400">
                <a:solidFill>
                  <a:schemeClr val="accent4">
                    <a:lumMod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1"/>
    </p:custDataLst>
    <p:extLst>
      <p:ext uri="{BB962C8B-B14F-4D97-AF65-F5344CB8AC3E}">
        <p14:creationId xmlns:p14="http://schemas.microsoft.com/office/powerpoint/2010/main" val="128102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Opt. 1">
    <p:spTree>
      <p:nvGrpSpPr>
        <p:cNvPr id="1" name=""/>
        <p:cNvGrpSpPr/>
        <p:nvPr/>
      </p:nvGrpSpPr>
      <p:grpSpPr>
        <a:xfrm>
          <a:off x="0" y="0"/>
          <a:ext cx="0" cy="0"/>
          <a:chOff x="0" y="0"/>
          <a:chExt cx="0" cy="0"/>
        </a:xfrm>
      </p:grpSpPr>
      <p:sp>
        <p:nvSpPr>
          <p:cNvPr id="12" name="TextBox 11"/>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grpSp>
        <p:nvGrpSpPr>
          <p:cNvPr id="4" name="Group 3"/>
          <p:cNvGrpSpPr/>
          <p:nvPr/>
        </p:nvGrpSpPr>
        <p:grpSpPr>
          <a:xfrm>
            <a:off x="457320" y="457200"/>
            <a:ext cx="11277362" cy="5943600"/>
            <a:chOff x="457200" y="457200"/>
            <a:chExt cx="10969943" cy="5644896"/>
          </a:xfrm>
        </p:grpSpPr>
        <p:sp>
          <p:nvSpPr>
            <p:cNvPr id="8" name="Rectangle 7"/>
            <p:cNvSpPr/>
            <p:nvPr/>
          </p:nvSpPr>
          <p:spPr>
            <a:xfrm>
              <a:off x="457200" y="457200"/>
              <a:ext cx="10969943" cy="56448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6425" t="40129" r="24758" b="24110"/>
            <a:stretch/>
          </p:blipFill>
          <p:spPr>
            <a:xfrm>
              <a:off x="2154333" y="457201"/>
              <a:ext cx="9272810" cy="5644895"/>
            </a:xfrm>
            <a:prstGeom prst="rect">
              <a:avLst/>
            </a:prstGeom>
          </p:spPr>
        </p:pic>
      </p:grpSp>
      <p:sp>
        <p:nvSpPr>
          <p:cNvPr id="11" name="Isosceles Triangle 10"/>
          <p:cNvSpPr/>
          <p:nvPr/>
        </p:nvSpPr>
        <p:spPr>
          <a:xfrm rot="5400000">
            <a:off x="317647" y="3016890"/>
            <a:ext cx="804863" cy="525517"/>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2" name="Title 1"/>
          <p:cNvSpPr>
            <a:spLocks noGrp="1"/>
          </p:cNvSpPr>
          <p:nvPr>
            <p:ph type="title"/>
          </p:nvPr>
        </p:nvSpPr>
        <p:spPr>
          <a:xfrm>
            <a:off x="1309497" y="2696858"/>
            <a:ext cx="9537700" cy="1143000"/>
          </a:xfrm>
        </p:spPr>
        <p:txBody>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9278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Opt. 2">
    <p:spTree>
      <p:nvGrpSpPr>
        <p:cNvPr id="1" name=""/>
        <p:cNvGrpSpPr/>
        <p:nvPr/>
      </p:nvGrpSpPr>
      <p:grpSpPr>
        <a:xfrm>
          <a:off x="0" y="0"/>
          <a:ext cx="0" cy="0"/>
          <a:chOff x="0" y="0"/>
          <a:chExt cx="0" cy="0"/>
        </a:xfrm>
      </p:grpSpPr>
      <p:sp>
        <p:nvSpPr>
          <p:cNvPr id="15" name="Rectangle 14"/>
          <p:cNvSpPr/>
          <p:nvPr/>
        </p:nvSpPr>
        <p:spPr>
          <a:xfrm>
            <a:off x="457315" y="457201"/>
            <a:ext cx="7225642" cy="5943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16" name="Isosceles Triangle 15"/>
          <p:cNvSpPr/>
          <p:nvPr/>
        </p:nvSpPr>
        <p:spPr>
          <a:xfrm rot="5400000">
            <a:off x="317645" y="2074684"/>
            <a:ext cx="804863" cy="525517"/>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2" name="Title 1"/>
          <p:cNvSpPr>
            <a:spLocks noGrp="1"/>
          </p:cNvSpPr>
          <p:nvPr>
            <p:ph type="title" hasCustomPrompt="1"/>
          </p:nvPr>
        </p:nvSpPr>
        <p:spPr>
          <a:xfrm>
            <a:off x="1311020" y="2010576"/>
            <a:ext cx="4864100" cy="838200"/>
          </a:xfrm>
        </p:spPr>
        <p:txBody>
          <a:bodyPr anchor="t"/>
          <a:lstStyle>
            <a:lvl1pPr>
              <a:defRPr>
                <a:solidFill>
                  <a:srgbClr val="FFFFFF"/>
                </a:solidFill>
              </a:defRPr>
            </a:lvl1pPr>
          </a:lstStyle>
          <a:p>
            <a:r>
              <a:rPr lang="en-US" dirty="0" smtClean="0"/>
              <a:t>Click to edit title</a:t>
            </a:r>
            <a:endParaRPr lang="en-US" dirty="0"/>
          </a:p>
        </p:txBody>
      </p:sp>
      <p:sp>
        <p:nvSpPr>
          <p:cNvPr id="4" name="Text Placeholder 3"/>
          <p:cNvSpPr>
            <a:spLocks noGrp="1"/>
          </p:cNvSpPr>
          <p:nvPr>
            <p:ph type="body" sz="quarter" idx="10"/>
          </p:nvPr>
        </p:nvSpPr>
        <p:spPr>
          <a:xfrm>
            <a:off x="1311020" y="2954346"/>
            <a:ext cx="4864100" cy="901700"/>
          </a:xfrm>
        </p:spPr>
        <p:txBody>
          <a:bodyPr>
            <a:noAutofit/>
          </a:bodyPr>
          <a:lstStyle>
            <a:lvl1pPr>
              <a:defRPr sz="2700">
                <a:solidFill>
                  <a:schemeClr val="bg1"/>
                </a:solidFill>
              </a:defRPr>
            </a:lvl1pPr>
            <a:lvl2pPr>
              <a:defRPr sz="2700">
                <a:solidFill>
                  <a:schemeClr val="bg1"/>
                </a:solidFill>
              </a:defRPr>
            </a:lvl2pPr>
            <a:lvl3pPr>
              <a:defRPr sz="2700">
                <a:solidFill>
                  <a:schemeClr val="bg1"/>
                </a:solidFill>
              </a:defRPr>
            </a:lvl3pPr>
            <a:lvl4pPr>
              <a:defRPr sz="2700">
                <a:solidFill>
                  <a:schemeClr val="bg1"/>
                </a:solidFill>
              </a:defRPr>
            </a:lvl4pPr>
            <a:lvl5pPr>
              <a:defRPr sz="2700">
                <a:solidFill>
                  <a:schemeClr val="bg1"/>
                </a:solidFill>
              </a:defRPr>
            </a:lvl5pPr>
          </a:lstStyle>
          <a:p>
            <a:pPr lvl="0"/>
            <a:r>
              <a:rPr lang="en-US" smtClean="0"/>
              <a:t>Click to edit Master text styles</a:t>
            </a:r>
          </a:p>
        </p:txBody>
      </p:sp>
      <p:sp>
        <p:nvSpPr>
          <p:cNvPr id="13" name="Content Placeholder 12"/>
          <p:cNvSpPr>
            <a:spLocks noGrp="1" noChangeAspect="1"/>
          </p:cNvSpPr>
          <p:nvPr>
            <p:ph sz="quarter" idx="11"/>
          </p:nvPr>
        </p:nvSpPr>
        <p:spPr>
          <a:xfrm>
            <a:off x="7801737" y="457200"/>
            <a:ext cx="3932944"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extBox 11"/>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2997957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pic>
        <p:nvPicPr>
          <p:cNvPr id="3" name="Picture 2" descr="Sitecore_no_tagline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052" y="6302878"/>
            <a:ext cx="1438741" cy="388359"/>
          </a:xfrm>
          <a:prstGeom prst="rect">
            <a:avLst/>
          </a:prstGeom>
        </p:spPr>
      </p:pic>
      <p:sp>
        <p:nvSpPr>
          <p:cNvPr id="8" name="Content Placeholder 7"/>
          <p:cNvSpPr>
            <a:spLocks noGrp="1"/>
          </p:cNvSpPr>
          <p:nvPr>
            <p:ph sz="quarter" idx="10"/>
          </p:nvPr>
        </p:nvSpPr>
        <p:spPr>
          <a:xfrm>
            <a:off x="457320" y="1483746"/>
            <a:ext cx="11277362" cy="4382219"/>
          </a:xfrm>
        </p:spPr>
        <p:txBody>
          <a:bodyPr>
            <a:normAutofit/>
          </a:bodyPr>
          <a:lstStyle>
            <a:lvl1pPr>
              <a:spcAft>
                <a:spcPts val="1600"/>
              </a:spcAft>
              <a:defRPr sz="2200" b="1">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smtClean="0"/>
              <a:t>Click to edit Master text styles</a:t>
            </a:r>
          </a:p>
        </p:txBody>
      </p:sp>
      <p:sp>
        <p:nvSpPr>
          <p:cNvPr id="13" name="Title 1"/>
          <p:cNvSpPr>
            <a:spLocks noGrp="1"/>
          </p:cNvSpPr>
          <p:nvPr>
            <p:ph type="title"/>
          </p:nvPr>
        </p:nvSpPr>
        <p:spPr>
          <a:xfrm>
            <a:off x="457320" y="287548"/>
            <a:ext cx="11277362" cy="809883"/>
          </a:xfrm>
        </p:spPr>
        <p:txBody>
          <a:bodyPr>
            <a:normAutofit/>
          </a:bodyPr>
          <a:lstStyle>
            <a:lvl1pPr>
              <a:defRPr sz="3500"/>
            </a:lvl1pPr>
          </a:lstStyle>
          <a:p>
            <a:r>
              <a:rPr lang="en-US" smtClean="0"/>
              <a:t>Click to edit Master title style</a:t>
            </a:r>
            <a:endParaRPr lang="en-US" dirty="0"/>
          </a:p>
        </p:txBody>
      </p:sp>
      <p:cxnSp>
        <p:nvCxnSpPr>
          <p:cNvPr id="14" name="Straight Connector 13"/>
          <p:cNvCxnSpPr/>
          <p:nvPr/>
        </p:nvCxnSpPr>
        <p:spPr>
          <a:xfrm>
            <a:off x="457320" y="1175520"/>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57320" y="6104401"/>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420899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ft Bullet">
    <p:spTree>
      <p:nvGrpSpPr>
        <p:cNvPr id="1" name=""/>
        <p:cNvGrpSpPr/>
        <p:nvPr/>
      </p:nvGrpSpPr>
      <p:grpSpPr>
        <a:xfrm>
          <a:off x="0" y="0"/>
          <a:ext cx="0" cy="0"/>
          <a:chOff x="0" y="0"/>
          <a:chExt cx="0" cy="0"/>
        </a:xfrm>
      </p:grpSpPr>
      <p:sp>
        <p:nvSpPr>
          <p:cNvPr id="13" name="Content Placeholder 4"/>
          <p:cNvSpPr>
            <a:spLocks noGrp="1"/>
          </p:cNvSpPr>
          <p:nvPr>
            <p:ph sz="quarter" idx="11"/>
          </p:nvPr>
        </p:nvSpPr>
        <p:spPr>
          <a:xfrm>
            <a:off x="457320" y="1483746"/>
            <a:ext cx="11277362" cy="4405223"/>
          </a:xfrm>
        </p:spPr>
        <p:txBody>
          <a:bodyPr/>
          <a:lstStyle>
            <a:lvl1pPr>
              <a:spcAft>
                <a:spcPts val="1600"/>
              </a:spcAft>
              <a:defRPr/>
            </a:lvl1pPr>
            <a:lvl2pPr>
              <a:spcBef>
                <a:spcPts val="800"/>
              </a:spcBef>
              <a:defRPr/>
            </a:lvl2pPr>
            <a:lvl3pPr>
              <a:spcBef>
                <a:spcPts val="0"/>
              </a:spcBef>
              <a:defRPr/>
            </a:lvl3pPr>
            <a:lvl4pPr>
              <a:spcBef>
                <a:spcPts val="0"/>
              </a:spcBef>
              <a:spcAft>
                <a:spcPts val="1600"/>
              </a:spcAf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Title 1"/>
          <p:cNvSpPr>
            <a:spLocks noGrp="1"/>
          </p:cNvSpPr>
          <p:nvPr>
            <p:ph type="title"/>
          </p:nvPr>
        </p:nvSpPr>
        <p:spPr>
          <a:xfrm>
            <a:off x="457320" y="287548"/>
            <a:ext cx="11277362" cy="809883"/>
          </a:xfrm>
        </p:spPr>
        <p:txBody>
          <a:bodyPr/>
          <a:lstStyle>
            <a:lvl1pPr>
              <a:defRPr sz="3500"/>
            </a:lvl1pPr>
          </a:lstStyle>
          <a:p>
            <a:r>
              <a:rPr lang="en-US" smtClean="0"/>
              <a:t>Click to edit Master title style</a:t>
            </a:r>
            <a:endParaRPr lang="en-US" dirty="0"/>
          </a:p>
        </p:txBody>
      </p:sp>
      <p:cxnSp>
        <p:nvCxnSpPr>
          <p:cNvPr id="15" name="Straight Connector 14"/>
          <p:cNvCxnSpPr/>
          <p:nvPr/>
        </p:nvCxnSpPr>
        <p:spPr>
          <a:xfrm>
            <a:off x="457320" y="1175520"/>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320" y="6104401"/>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pic>
        <p:nvPicPr>
          <p:cNvPr id="8" name="Picture 7" descr="Sitecore_no_tagline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052" y="6302878"/>
            <a:ext cx="1438741" cy="388359"/>
          </a:xfrm>
          <a:prstGeom prst="rect">
            <a:avLst/>
          </a:prstGeom>
        </p:spPr>
      </p:pic>
    </p:spTree>
    <p:extLst>
      <p:ext uri="{BB962C8B-B14F-4D97-AF65-F5344CB8AC3E}">
        <p14:creationId xmlns:p14="http://schemas.microsoft.com/office/powerpoint/2010/main" val="153069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Image">
    <p:spTree>
      <p:nvGrpSpPr>
        <p:cNvPr id="1" name=""/>
        <p:cNvGrpSpPr/>
        <p:nvPr/>
      </p:nvGrpSpPr>
      <p:grpSpPr>
        <a:xfrm>
          <a:off x="0" y="0"/>
          <a:ext cx="0" cy="0"/>
          <a:chOff x="0" y="0"/>
          <a:chExt cx="0" cy="0"/>
        </a:xfrm>
      </p:grpSpPr>
      <p:sp>
        <p:nvSpPr>
          <p:cNvPr id="14" name="Picture Placeholder 6"/>
          <p:cNvSpPr>
            <a:spLocks noGrp="1"/>
          </p:cNvSpPr>
          <p:nvPr>
            <p:ph type="pic" sz="quarter" idx="10"/>
          </p:nvPr>
        </p:nvSpPr>
        <p:spPr>
          <a:xfrm>
            <a:off x="457318" y="1325880"/>
            <a:ext cx="5487829" cy="4572000"/>
          </a:xfrm>
        </p:spPr>
        <p:txBody>
          <a:bodyPr/>
          <a:lstStyle/>
          <a:p>
            <a:r>
              <a:rPr lang="en-US" smtClean="0"/>
              <a:t>Click icon to add picture</a:t>
            </a:r>
            <a:endParaRPr lang="en-US"/>
          </a:p>
        </p:txBody>
      </p:sp>
      <p:sp>
        <p:nvSpPr>
          <p:cNvPr id="15" name="Content Placeholder 12"/>
          <p:cNvSpPr>
            <a:spLocks noGrp="1"/>
          </p:cNvSpPr>
          <p:nvPr>
            <p:ph sz="quarter" idx="12"/>
          </p:nvPr>
        </p:nvSpPr>
        <p:spPr>
          <a:xfrm>
            <a:off x="6246852" y="1325880"/>
            <a:ext cx="5487829"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16" name="Straight Connector 15"/>
          <p:cNvCxnSpPr/>
          <p:nvPr/>
        </p:nvCxnSpPr>
        <p:spPr>
          <a:xfrm>
            <a:off x="457320" y="6104401"/>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
        <p:nvSpPr>
          <p:cNvPr id="19" name="Title 1"/>
          <p:cNvSpPr>
            <a:spLocks noGrp="1"/>
          </p:cNvSpPr>
          <p:nvPr>
            <p:ph type="title"/>
          </p:nvPr>
        </p:nvSpPr>
        <p:spPr>
          <a:xfrm>
            <a:off x="457320" y="287548"/>
            <a:ext cx="11277362" cy="809883"/>
          </a:xfrm>
        </p:spPr>
        <p:txBody>
          <a:bodyPr/>
          <a:lstStyle>
            <a:lvl1pPr>
              <a:defRPr sz="3500"/>
            </a:lvl1pPr>
          </a:lstStyle>
          <a:p>
            <a:r>
              <a:rPr lang="en-US" smtClean="0"/>
              <a:t>Click to edit Master title style</a:t>
            </a:r>
            <a:endParaRPr lang="en-US" dirty="0"/>
          </a:p>
        </p:txBody>
      </p:sp>
      <p:cxnSp>
        <p:nvCxnSpPr>
          <p:cNvPr id="20" name="Straight Connector 19"/>
          <p:cNvCxnSpPr/>
          <p:nvPr/>
        </p:nvCxnSpPr>
        <p:spPr>
          <a:xfrm>
            <a:off x="457320" y="1175520"/>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pic>
        <p:nvPicPr>
          <p:cNvPr id="10" name="Picture 9" descr="Sitecore_no_tagline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052" y="6302878"/>
            <a:ext cx="1438741" cy="388359"/>
          </a:xfrm>
          <a:prstGeom prst="rect">
            <a:avLst/>
          </a:prstGeom>
        </p:spPr>
      </p:pic>
    </p:spTree>
    <p:extLst>
      <p:ext uri="{BB962C8B-B14F-4D97-AF65-F5344CB8AC3E}">
        <p14:creationId xmlns:p14="http://schemas.microsoft.com/office/powerpoint/2010/main" val="168393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Page Image">
    <p:spTree>
      <p:nvGrpSpPr>
        <p:cNvPr id="1" name=""/>
        <p:cNvGrpSpPr/>
        <p:nvPr/>
      </p:nvGrpSpPr>
      <p:grpSpPr>
        <a:xfrm>
          <a:off x="0" y="0"/>
          <a:ext cx="0" cy="0"/>
          <a:chOff x="0" y="0"/>
          <a:chExt cx="0" cy="0"/>
        </a:xfrm>
      </p:grpSpPr>
      <p:sp>
        <p:nvSpPr>
          <p:cNvPr id="4" name="Picture Placeholder 3"/>
          <p:cNvSpPr>
            <a:spLocks noGrp="1" noChangeAspect="1"/>
          </p:cNvSpPr>
          <p:nvPr>
            <p:ph type="pic" sz="quarter" idx="10"/>
          </p:nvPr>
        </p:nvSpPr>
        <p:spPr>
          <a:xfrm>
            <a:off x="457319" y="457200"/>
            <a:ext cx="11277489" cy="5943600"/>
          </a:xfrm>
          <a:custGeom>
            <a:avLst/>
            <a:gdLst/>
            <a:ahLst/>
            <a:cxnLst/>
            <a:rect l="l" t="t" r="r" b="b"/>
            <a:pathLst>
              <a:path w="11274552" h="5943600">
                <a:moveTo>
                  <a:pt x="1" y="2569369"/>
                </a:moveTo>
                <a:lnTo>
                  <a:pt x="1" y="3374232"/>
                </a:lnTo>
                <a:lnTo>
                  <a:pt x="525381" y="2971801"/>
                </a:lnTo>
                <a:close/>
                <a:moveTo>
                  <a:pt x="0" y="0"/>
                </a:moveTo>
                <a:lnTo>
                  <a:pt x="11274552" y="0"/>
                </a:lnTo>
                <a:lnTo>
                  <a:pt x="11274552" y="5943600"/>
                </a:lnTo>
                <a:lnTo>
                  <a:pt x="0" y="5943600"/>
                </a:lnTo>
                <a:close/>
              </a:path>
            </a:pathLst>
          </a:custGeom>
        </p:spPr>
        <p:txBody>
          <a:bodyPr/>
          <a:lstStyle/>
          <a:p>
            <a:r>
              <a:rPr lang="en-US" smtClean="0"/>
              <a:t>Click icon to add picture</a:t>
            </a:r>
            <a:endParaRPr lang="en-US"/>
          </a:p>
        </p:txBody>
      </p:sp>
      <p:sp>
        <p:nvSpPr>
          <p:cNvPr id="5" name="TextBox 4"/>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329681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age Black Background">
    <p:spTree>
      <p:nvGrpSpPr>
        <p:cNvPr id="1" name=""/>
        <p:cNvGrpSpPr/>
        <p:nvPr/>
      </p:nvGrpSpPr>
      <p:grpSpPr>
        <a:xfrm>
          <a:off x="0" y="0"/>
          <a:ext cx="0" cy="0"/>
          <a:chOff x="0" y="0"/>
          <a:chExt cx="0" cy="0"/>
        </a:xfrm>
      </p:grpSpPr>
      <p:sp>
        <p:nvSpPr>
          <p:cNvPr id="5" name="Rectangle 4"/>
          <p:cNvSpPr/>
          <p:nvPr/>
        </p:nvSpPr>
        <p:spPr>
          <a:xfrm>
            <a:off x="4926" y="0"/>
            <a:ext cx="12192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9" name="TextBox 8"/>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
        <p:nvSpPr>
          <p:cNvPr id="3" name="Picture Placeholder 2"/>
          <p:cNvSpPr>
            <a:spLocks noGrp="1"/>
          </p:cNvSpPr>
          <p:nvPr>
            <p:ph type="pic" sz="quarter" idx="10"/>
          </p:nvPr>
        </p:nvSpPr>
        <p:spPr>
          <a:xfrm>
            <a:off x="457319" y="457200"/>
            <a:ext cx="11277489" cy="5943600"/>
          </a:xfrm>
          <a:custGeom>
            <a:avLst/>
            <a:gdLst/>
            <a:ahLst/>
            <a:cxnLst/>
            <a:rect l="l" t="t" r="r" b="b"/>
            <a:pathLst>
              <a:path w="11274552" h="5943600">
                <a:moveTo>
                  <a:pt x="0" y="0"/>
                </a:moveTo>
                <a:lnTo>
                  <a:pt x="11274552" y="0"/>
                </a:lnTo>
                <a:lnTo>
                  <a:pt x="11274552" y="5943600"/>
                </a:lnTo>
                <a:lnTo>
                  <a:pt x="0" y="5943600"/>
                </a:lnTo>
                <a:lnTo>
                  <a:pt x="0" y="3374233"/>
                </a:lnTo>
                <a:lnTo>
                  <a:pt x="525380" y="2971803"/>
                </a:lnTo>
                <a:lnTo>
                  <a:pt x="0" y="2569371"/>
                </a:lnTo>
                <a:close/>
              </a:path>
            </a:pathLst>
          </a:custGeom>
        </p:spPr>
        <p:txBody>
          <a:bodyPr/>
          <a:lstStyle/>
          <a:p>
            <a:r>
              <a:rPr lang="en-US" smtClean="0"/>
              <a:t>Click icon to add picture</a:t>
            </a:r>
            <a:endParaRPr lang="en-US"/>
          </a:p>
        </p:txBody>
      </p:sp>
    </p:spTree>
    <p:extLst>
      <p:ext uri="{BB962C8B-B14F-4D97-AF65-F5344CB8AC3E}">
        <p14:creationId xmlns:p14="http://schemas.microsoft.com/office/powerpoint/2010/main" val="95931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alf Purple Screen Pictur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a:p>
        </p:txBody>
      </p:sp>
      <p:sp>
        <p:nvSpPr>
          <p:cNvPr id="3" name="Text Placeholder 2"/>
          <p:cNvSpPr>
            <a:spLocks noGrp="1"/>
          </p:cNvSpPr>
          <p:nvPr>
            <p:ph type="body" sz="quarter" idx="11"/>
          </p:nvPr>
        </p:nvSpPr>
        <p:spPr>
          <a:xfrm>
            <a:off x="457319" y="457200"/>
            <a:ext cx="5244636" cy="5943600"/>
          </a:xfrm>
          <a:custGeom>
            <a:avLst/>
            <a:gdLst>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53516 h 5943600"/>
              <a:gd name="connsiteX7" fmla="*/ 0 w 3931919"/>
              <a:gd name="connsiteY7" fmla="*/ 482041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53516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4081 w 3931919"/>
              <a:gd name="connsiteY5" fmla="*/ 1259114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72616 h 5943600"/>
              <a:gd name="connsiteX5" fmla="*/ 4081 w 3931919"/>
              <a:gd name="connsiteY5" fmla="*/ 1259114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55947 h 5943600"/>
              <a:gd name="connsiteX5" fmla="*/ 4081 w 3931919"/>
              <a:gd name="connsiteY5" fmla="*/ 1259114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55947 h 5943600"/>
              <a:gd name="connsiteX5" fmla="*/ 4081 w 3931919"/>
              <a:gd name="connsiteY5" fmla="*/ 1259114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55947 h 5943600"/>
              <a:gd name="connsiteX5" fmla="*/ 1700 w 3931919"/>
              <a:gd name="connsiteY5" fmla="*/ 1061470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1700 w 3931919"/>
              <a:gd name="connsiteY5" fmla="*/ 1061470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11225 w 3931919"/>
              <a:gd name="connsiteY5" fmla="*/ 1249589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6463 w 3931919"/>
              <a:gd name="connsiteY5" fmla="*/ 1254351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1700 w 3931919"/>
              <a:gd name="connsiteY5" fmla="*/ 1254351 h 5943600"/>
              <a:gd name="connsiteX6" fmla="*/ 394138 w 3931919"/>
              <a:gd name="connsiteY6" fmla="*/ 882479 h 5943600"/>
              <a:gd name="connsiteX7" fmla="*/ 0 w 3931919"/>
              <a:gd name="connsiteY7" fmla="*/ 513385 h 5943600"/>
              <a:gd name="connsiteX8" fmla="*/ 0 w 3931919"/>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251184 h 5943600"/>
              <a:gd name="connsiteX5" fmla="*/ 877 w 3933477"/>
              <a:gd name="connsiteY5" fmla="*/ 1361327 h 5943600"/>
              <a:gd name="connsiteX6" fmla="*/ 395696 w 3933477"/>
              <a:gd name="connsiteY6" fmla="*/ 882479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5696 w 3933477"/>
              <a:gd name="connsiteY6" fmla="*/ 882479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3315 w 3933477"/>
              <a:gd name="connsiteY6" fmla="*/ 932624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710022 w 3933477"/>
              <a:gd name="connsiteY6" fmla="*/ 521433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148047 w 3933477"/>
              <a:gd name="connsiteY6" fmla="*/ 902537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8078 w 3933477"/>
              <a:gd name="connsiteY6" fmla="*/ 942653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295684 w 3933477"/>
              <a:gd name="connsiteY6" fmla="*/ 929281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5697 w 3933477"/>
              <a:gd name="connsiteY6" fmla="*/ 935968 h 5943600"/>
              <a:gd name="connsiteX7" fmla="*/ 1558 w 3933477"/>
              <a:gd name="connsiteY7" fmla="*/ 513385 h 5943600"/>
              <a:gd name="connsiteX8" fmla="*/ 1558 w 3933477"/>
              <a:gd name="connsiteY8" fmla="*/ 0 h 5943600"/>
              <a:gd name="connsiteX0" fmla="*/ 1558 w 3933477"/>
              <a:gd name="connsiteY0" fmla="*/ 0 h 6268696"/>
              <a:gd name="connsiteX1" fmla="*/ 3933477 w 3933477"/>
              <a:gd name="connsiteY1" fmla="*/ 0 h 6268696"/>
              <a:gd name="connsiteX2" fmla="*/ 3933477 w 3933477"/>
              <a:gd name="connsiteY2" fmla="*/ 5943600 h 6268696"/>
              <a:gd name="connsiteX3" fmla="*/ 1558 w 3933477"/>
              <a:gd name="connsiteY3" fmla="*/ 6268696 h 6268696"/>
              <a:gd name="connsiteX4" fmla="*/ 3939 w 3933477"/>
              <a:gd name="connsiteY4" fmla="*/ 1364846 h 6268696"/>
              <a:gd name="connsiteX5" fmla="*/ 877 w 3933477"/>
              <a:gd name="connsiteY5" fmla="*/ 1361327 h 6268696"/>
              <a:gd name="connsiteX6" fmla="*/ 395697 w 3933477"/>
              <a:gd name="connsiteY6" fmla="*/ 935968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5697 w 3933477"/>
              <a:gd name="connsiteY6" fmla="*/ 935968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76047 w 3933477"/>
              <a:gd name="connsiteY6" fmla="*/ 971130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7484 w 3933477"/>
              <a:gd name="connsiteY6" fmla="*/ 943503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5698 w 3933477"/>
              <a:gd name="connsiteY6" fmla="*/ 943503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2125 w 3933477"/>
              <a:gd name="connsiteY6" fmla="*/ 940992 h 6268696"/>
              <a:gd name="connsiteX7" fmla="*/ 1558 w 3933477"/>
              <a:gd name="connsiteY7" fmla="*/ 513385 h 6268696"/>
              <a:gd name="connsiteX8" fmla="*/ 1558 w 3933477"/>
              <a:gd name="connsiteY8" fmla="*/ 0 h 626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477" h="6268696">
                <a:moveTo>
                  <a:pt x="1558" y="0"/>
                </a:moveTo>
                <a:lnTo>
                  <a:pt x="3933477" y="0"/>
                </a:lnTo>
                <a:lnTo>
                  <a:pt x="3933477" y="6268696"/>
                </a:lnTo>
                <a:lnTo>
                  <a:pt x="1558" y="6268696"/>
                </a:lnTo>
                <a:cubicBezTo>
                  <a:pt x="2352" y="4704557"/>
                  <a:pt x="3145" y="2928985"/>
                  <a:pt x="3939" y="1364846"/>
                </a:cubicBezTo>
                <a:cubicBezTo>
                  <a:pt x="7905" y="1362727"/>
                  <a:pt x="-3089" y="1363446"/>
                  <a:pt x="877" y="1361327"/>
                </a:cubicBezTo>
                <a:lnTo>
                  <a:pt x="392125" y="940992"/>
                </a:lnTo>
                <a:lnTo>
                  <a:pt x="1558" y="513385"/>
                </a:lnTo>
                <a:lnTo>
                  <a:pt x="1558" y="0"/>
                </a:lnTo>
                <a:close/>
              </a:path>
            </a:pathLst>
          </a:custGeom>
          <a:solidFill>
            <a:srgbClr val="6B1E74">
              <a:alpha val="85098"/>
            </a:srgbClr>
          </a:solidFill>
        </p:spPr>
        <p:txBody>
          <a:bodyPr tIns="640080">
            <a:normAutofit/>
          </a:bodyPr>
          <a:lstStyle>
            <a:lvl1pPr marL="609493" indent="0">
              <a:spcBef>
                <a:spcPts val="0"/>
              </a:spcBef>
              <a:spcAft>
                <a:spcPts val="0"/>
              </a:spcAft>
              <a:defRPr sz="3500">
                <a:solidFill>
                  <a:schemeClr val="bg1"/>
                </a:solidFill>
              </a:defRPr>
            </a:lvl1pPr>
            <a:lvl2pPr marL="679332" indent="0">
              <a:spcBef>
                <a:spcPts val="1600"/>
              </a:spcBef>
              <a:spcAft>
                <a:spcPts val="0"/>
              </a:spcAft>
              <a:buClrTx/>
              <a:buFont typeface="Arial" panose="020B0604020202020204" pitchFamily="34" charset="0"/>
              <a:buNone/>
              <a:defRPr sz="2500">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p:txBody>
      </p:sp>
      <p:sp>
        <p:nvSpPr>
          <p:cNvPr id="8" name="TextBox 7"/>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180053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12726"/>
            <a:ext cx="10972801" cy="650395"/>
          </a:xfrm>
          <a:prstGeom prst="rect">
            <a:avLst/>
          </a:prstGeom>
        </p:spPr>
        <p:txBody>
          <a:bodyPr vert="horz" lIns="121899" tIns="60949" rIns="121899" bIns="60949"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2"/>
            <a:ext cx="10972801" cy="4525963"/>
          </a:xfrm>
          <a:prstGeom prst="rect">
            <a:avLst/>
          </a:prstGeom>
        </p:spPr>
        <p:txBody>
          <a:bodyPr vert="horz" lIns="121899" tIns="60949" rIns="121899" bIns="60949"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p:txBody>
      </p:sp>
    </p:spTree>
    <p:extLst>
      <p:ext uri="{BB962C8B-B14F-4D97-AF65-F5344CB8AC3E}">
        <p14:creationId xmlns:p14="http://schemas.microsoft.com/office/powerpoint/2010/main" val="364555812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84" r:id="rId13"/>
    <p:sldLayoutId id="2147483662" r:id="rId14"/>
  </p:sldLayoutIdLst>
  <p:timing>
    <p:tnLst>
      <p:par>
        <p:cTn id="1" dur="indefinite" restart="never" nodeType="tmRoot"/>
      </p:par>
    </p:tnLst>
  </p:timing>
  <p:txStyles>
    <p:titleStyle>
      <a:lvl1pPr algn="l" defTabSz="609493" rtl="0" eaLnBrk="1" latinLnBrk="0" hangingPunct="1">
        <a:spcBef>
          <a:spcPct val="0"/>
        </a:spcBef>
        <a:buNone/>
        <a:defRPr sz="3500" b="0" i="0" kern="1200">
          <a:solidFill>
            <a:srgbClr val="6B1E74"/>
          </a:solidFill>
          <a:latin typeface="Corbel"/>
          <a:ea typeface="+mj-ea"/>
          <a:cs typeface="Corbel"/>
        </a:defRPr>
      </a:lvl1pPr>
    </p:titleStyle>
    <p:bodyStyle>
      <a:lvl1pPr marL="457120" indent="-457120" algn="l" defTabSz="609493" rtl="0" eaLnBrk="1" latinLnBrk="0" hangingPunct="1">
        <a:spcBef>
          <a:spcPct val="20000"/>
        </a:spcBef>
        <a:spcAft>
          <a:spcPts val="800"/>
        </a:spcAft>
        <a:buFont typeface="Arial"/>
        <a:buNone/>
        <a:defRPr sz="2300" b="0" i="0" kern="1200">
          <a:solidFill>
            <a:srgbClr val="6B1E74"/>
          </a:solidFill>
          <a:latin typeface="Corbel"/>
          <a:ea typeface="+mn-ea"/>
          <a:cs typeface="Corbel"/>
        </a:defRPr>
      </a:lvl1pPr>
      <a:lvl2pPr marL="833821" indent="-380933" algn="l" defTabSz="609493" rtl="0" eaLnBrk="1" latinLnBrk="0" hangingPunct="1">
        <a:spcBef>
          <a:spcPct val="20000"/>
        </a:spcBef>
        <a:spcAft>
          <a:spcPts val="1600"/>
        </a:spcAft>
        <a:buClr>
          <a:schemeClr val="accent5"/>
        </a:buClr>
        <a:buSzPct val="80000"/>
        <a:buFont typeface="Wingdings" charset="2"/>
        <a:buChar char=""/>
        <a:tabLst/>
        <a:defRPr sz="1700" b="0" i="0" kern="1200">
          <a:solidFill>
            <a:srgbClr val="231F20"/>
          </a:solidFill>
          <a:latin typeface="+mn-lt"/>
          <a:ea typeface="+mn-ea"/>
          <a:cs typeface="+mn-cs"/>
        </a:defRPr>
      </a:lvl2pPr>
      <a:lvl3pPr marL="1155498" indent="-304747" algn="l" defTabSz="609493" rtl="0" eaLnBrk="1" latinLnBrk="0" hangingPunct="1">
        <a:spcBef>
          <a:spcPct val="20000"/>
        </a:spcBef>
        <a:spcAft>
          <a:spcPts val="1600"/>
        </a:spcAft>
        <a:buClr>
          <a:srgbClr val="6B1E74"/>
        </a:buClr>
        <a:buSzPct val="90000"/>
        <a:buFont typeface="Wingdings" panose="05000000000000000000" pitchFamily="2" charset="2"/>
        <a:buChar char=""/>
        <a:defRPr sz="1400" b="0" i="0" kern="1200">
          <a:solidFill>
            <a:srgbClr val="231F20"/>
          </a:solidFill>
          <a:latin typeface="+mn-lt"/>
          <a:ea typeface="+mn-ea"/>
          <a:cs typeface="+mn-cs"/>
        </a:defRPr>
      </a:lvl3pPr>
      <a:lvl4pPr marL="1523733" indent="-304747" algn="l" defTabSz="609493" rtl="0" eaLnBrk="1" latinLnBrk="0" hangingPunct="1">
        <a:spcBef>
          <a:spcPct val="20000"/>
        </a:spcBef>
        <a:buClr>
          <a:srgbClr val="6B1E74"/>
        </a:buClr>
        <a:buFont typeface="Lucida Grande"/>
        <a:buChar char="»"/>
        <a:defRPr sz="1400" b="0" i="0" kern="1200">
          <a:solidFill>
            <a:srgbClr val="231F20"/>
          </a:solidFill>
          <a:latin typeface="+mn-lt"/>
          <a:ea typeface="+mn-ea"/>
          <a:cs typeface="+mn-cs"/>
        </a:defRPr>
      </a:lvl4pPr>
      <a:lvl5pPr marL="2742720" indent="-304747" algn="l" defTabSz="609493" rtl="0" eaLnBrk="1" latinLnBrk="0" hangingPunct="1">
        <a:spcBef>
          <a:spcPct val="20000"/>
        </a:spcBef>
        <a:buFont typeface="Lucida Grande"/>
        <a:buChar char="»"/>
        <a:defRPr sz="1900" kern="1200">
          <a:solidFill>
            <a:srgbClr val="231F20"/>
          </a:solidFill>
          <a:latin typeface="+mn-lt"/>
          <a:ea typeface="+mn-ea"/>
          <a:cs typeface="+mn-cs"/>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2"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da-DK" dirty="0" smtClean="0"/>
              <a:t>Get started, get far, get happy!</a:t>
            </a:r>
            <a:endParaRPr lang="da-DK" dirty="0"/>
          </a:p>
        </p:txBody>
      </p:sp>
      <p:sp>
        <p:nvSpPr>
          <p:cNvPr id="6" name="Title 5"/>
          <p:cNvSpPr>
            <a:spLocks noGrp="1"/>
          </p:cNvSpPr>
          <p:nvPr>
            <p:ph type="ctrTitle"/>
          </p:nvPr>
        </p:nvSpPr>
        <p:spPr/>
        <p:txBody>
          <a:bodyPr/>
          <a:lstStyle/>
          <a:p>
            <a:r>
              <a:rPr lang="en-US" dirty="0" smtClean="0"/>
              <a:t>Sitecore Pathfinder</a:t>
            </a:r>
            <a:endParaRPr lang="en-US" dirty="0"/>
          </a:p>
        </p:txBody>
      </p:sp>
    </p:spTree>
    <p:custDataLst>
      <p:tags r:id="rId1"/>
    </p:custDataLst>
    <p:extLst>
      <p:ext uri="{BB962C8B-B14F-4D97-AF65-F5344CB8AC3E}">
        <p14:creationId xmlns:p14="http://schemas.microsoft.com/office/powerpoint/2010/main" val="188388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normAutofit lnSpcReduction="10000"/>
          </a:bodyPr>
          <a:lstStyle/>
          <a:p>
            <a:r>
              <a:rPr lang="da-DK" dirty="0" smtClean="0"/>
              <a:t>Items are just files</a:t>
            </a:r>
          </a:p>
          <a:p>
            <a:pPr marL="0" indent="0"/>
            <a:r>
              <a:rPr lang="da-DK" dirty="0" smtClean="0"/>
              <a:t>Format agnostic</a:t>
            </a:r>
          </a:p>
          <a:p>
            <a:pPr>
              <a:buFont typeface="Arial" panose="020B0604020202020204" pitchFamily="34" charset="0"/>
              <a:buChar char="•"/>
            </a:pPr>
            <a:r>
              <a:rPr lang="da-DK" dirty="0" smtClean="0"/>
              <a:t>Json</a:t>
            </a:r>
          </a:p>
          <a:p>
            <a:pPr>
              <a:buFont typeface="Arial" panose="020B0604020202020204" pitchFamily="34" charset="0"/>
              <a:buChar char="•"/>
            </a:pPr>
            <a:r>
              <a:rPr lang="da-DK" dirty="0" smtClean="0"/>
              <a:t>Xml</a:t>
            </a:r>
          </a:p>
          <a:p>
            <a:pPr>
              <a:buFont typeface="Arial" panose="020B0604020202020204" pitchFamily="34" charset="0"/>
              <a:buChar char="•"/>
            </a:pPr>
            <a:r>
              <a:rPr lang="da-DK" dirty="0" smtClean="0"/>
              <a:t>Serialized items (not human editable)</a:t>
            </a:r>
          </a:p>
          <a:p>
            <a:pPr>
              <a:buFont typeface="Arial" panose="020B0604020202020204" pitchFamily="34" charset="0"/>
              <a:buChar char="•"/>
            </a:pPr>
            <a:endParaRPr lang="da-DK" dirty="0"/>
          </a:p>
          <a:p>
            <a:pPr marL="0" indent="0"/>
            <a:r>
              <a:rPr lang="da-DK" dirty="0" smtClean="0"/>
              <a:t>Items are created in the project as files – not in the Content Editor (or Sitecore Rocks)</a:t>
            </a:r>
          </a:p>
          <a:p>
            <a:pPr>
              <a:buFont typeface="Arial" panose="020B0604020202020204" pitchFamily="34" charset="0"/>
              <a:buChar char="•"/>
            </a:pPr>
            <a:endParaRPr lang="da-DK" dirty="0"/>
          </a:p>
        </p:txBody>
      </p:sp>
      <p:sp>
        <p:nvSpPr>
          <p:cNvPr id="3" name="Title 2"/>
          <p:cNvSpPr>
            <a:spLocks noGrp="1"/>
          </p:cNvSpPr>
          <p:nvPr>
            <p:ph type="title"/>
          </p:nvPr>
        </p:nvSpPr>
        <p:spPr/>
        <p:txBody>
          <a:bodyPr/>
          <a:lstStyle/>
          <a:p>
            <a:r>
              <a:rPr lang="da-DK" dirty="0" smtClean="0"/>
              <a:t>Items</a:t>
            </a:r>
            <a:endParaRPr lang="da-DK" dirty="0"/>
          </a:p>
        </p:txBody>
      </p:sp>
      <p:pic>
        <p:nvPicPr>
          <p:cNvPr id="5" name="Picture 4"/>
          <p:cNvPicPr>
            <a:picLocks noChangeAspect="1"/>
          </p:cNvPicPr>
          <p:nvPr/>
        </p:nvPicPr>
        <p:blipFill>
          <a:blip r:embed="rId2"/>
          <a:stretch>
            <a:fillRect/>
          </a:stretch>
        </p:blipFill>
        <p:spPr>
          <a:xfrm>
            <a:off x="6374388" y="1483746"/>
            <a:ext cx="4838700" cy="3219450"/>
          </a:xfrm>
          <a:prstGeom prst="rect">
            <a:avLst/>
          </a:prstGeom>
        </p:spPr>
      </p:pic>
    </p:spTree>
    <p:extLst>
      <p:ext uri="{BB962C8B-B14F-4D97-AF65-F5344CB8AC3E}">
        <p14:creationId xmlns:p14="http://schemas.microsoft.com/office/powerpoint/2010/main" val="145744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Deploying is part of the build process</a:t>
            </a:r>
          </a:p>
          <a:p>
            <a:endParaRPr lang="da-DK" dirty="0"/>
          </a:p>
          <a:p>
            <a:r>
              <a:rPr lang="da-DK" dirty="0" smtClean="0"/>
              <a:t>Supports project dependencies through NuGet dependencies</a:t>
            </a:r>
            <a:endParaRPr lang="da-DK" dirty="0"/>
          </a:p>
          <a:p>
            <a:endParaRPr lang="da-DK" dirty="0"/>
          </a:p>
        </p:txBody>
      </p:sp>
      <p:sp>
        <p:nvSpPr>
          <p:cNvPr id="3" name="Title 2"/>
          <p:cNvSpPr>
            <a:spLocks noGrp="1"/>
          </p:cNvSpPr>
          <p:nvPr>
            <p:ph type="title"/>
          </p:nvPr>
        </p:nvSpPr>
        <p:spPr/>
        <p:txBody>
          <a:bodyPr/>
          <a:lstStyle/>
          <a:p>
            <a:r>
              <a:rPr lang="da-DK" dirty="0" smtClean="0"/>
              <a:t>Deploying</a:t>
            </a:r>
            <a:endParaRPr lang="da-DK" dirty="0"/>
          </a:p>
        </p:txBody>
      </p:sp>
    </p:spTree>
    <p:extLst>
      <p:ext uri="{BB962C8B-B14F-4D97-AF65-F5344CB8AC3E}">
        <p14:creationId xmlns:p14="http://schemas.microsoft.com/office/powerpoint/2010/main" val="42358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r>
              <a:rPr lang="da-DK" sz="3600" dirty="0" smtClean="0"/>
              <a:t>       Sitecore Pathfinder</a:t>
            </a:r>
          </a:p>
          <a:p>
            <a:endParaRPr lang="da-DK" dirty="0" smtClean="0"/>
          </a:p>
          <a:p>
            <a:r>
              <a:rPr lang="da-DK" dirty="0" smtClean="0"/>
              <a:t>Build Sitecore website using favorite tools and a familiar approach</a:t>
            </a:r>
          </a:p>
          <a:p>
            <a:r>
              <a:rPr lang="da-DK" dirty="0" smtClean="0"/>
              <a:t>From project directory to website</a:t>
            </a:r>
          </a:p>
          <a:p>
            <a:endParaRPr lang="da-DK" dirty="0"/>
          </a:p>
          <a:p>
            <a:r>
              <a:rPr lang="da-DK" dirty="0" smtClean="0"/>
              <a:t>Two parts: Compiler and Installer</a:t>
            </a:r>
          </a:p>
          <a:p>
            <a:endParaRPr lang="da-DK" dirty="0" smtClean="0"/>
          </a:p>
          <a:p>
            <a:endParaRPr lang="da-DK" dirty="0"/>
          </a:p>
        </p:txBody>
      </p:sp>
      <p:sp>
        <p:nvSpPr>
          <p:cNvPr id="4" name="Title 3"/>
          <p:cNvSpPr>
            <a:spLocks noGrp="1"/>
          </p:cNvSpPr>
          <p:nvPr>
            <p:ph type="title"/>
          </p:nvPr>
        </p:nvSpPr>
        <p:spPr/>
        <p:txBody>
          <a:bodyPr/>
          <a:lstStyle/>
          <a:p>
            <a:r>
              <a:rPr lang="da-DK" dirty="0" smtClean="0"/>
              <a:t>New Sitecore toolchain</a:t>
            </a:r>
            <a:endParaRPr lang="da-DK"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605307" y="1545609"/>
            <a:ext cx="489397" cy="557270"/>
          </a:xfrm>
          <a:prstGeom prst="rect">
            <a:avLst/>
          </a:prstGeom>
        </p:spPr>
      </p:pic>
    </p:spTree>
    <p:extLst>
      <p:ext uri="{BB962C8B-B14F-4D97-AF65-F5344CB8AC3E}">
        <p14:creationId xmlns:p14="http://schemas.microsoft.com/office/powerpoint/2010/main" val="144839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Compiles source files into a deliverable package</a:t>
            </a:r>
          </a:p>
          <a:p>
            <a:endParaRPr lang="da-DK" dirty="0" smtClean="0"/>
          </a:p>
          <a:p>
            <a:r>
              <a:rPr lang="da-DK" dirty="0" smtClean="0"/>
              <a:t>Everything is a file (items, media, renderings, configs etc.)</a:t>
            </a:r>
          </a:p>
          <a:p>
            <a:r>
              <a:rPr lang="da-DK" dirty="0" smtClean="0"/>
              <a:t>Project contains the whole truth</a:t>
            </a:r>
          </a:p>
          <a:p>
            <a:endParaRPr lang="da-DK" dirty="0" smtClean="0"/>
          </a:p>
          <a:p>
            <a:r>
              <a:rPr lang="da-DK" dirty="0" smtClean="0"/>
              <a:t>Compiler checks validity and ensures integrity</a:t>
            </a:r>
            <a:endParaRPr lang="da-DK" dirty="0"/>
          </a:p>
          <a:p>
            <a:r>
              <a:rPr lang="da-DK" dirty="0" smtClean="0"/>
              <a:t>Command-line tool</a:t>
            </a:r>
            <a:endParaRPr lang="da-DK" dirty="0"/>
          </a:p>
        </p:txBody>
      </p:sp>
      <p:sp>
        <p:nvSpPr>
          <p:cNvPr id="3" name="Title 2"/>
          <p:cNvSpPr>
            <a:spLocks noGrp="1"/>
          </p:cNvSpPr>
          <p:nvPr>
            <p:ph type="title"/>
          </p:nvPr>
        </p:nvSpPr>
        <p:spPr/>
        <p:txBody>
          <a:bodyPr/>
          <a:lstStyle/>
          <a:p>
            <a:r>
              <a:rPr lang="da-DK" dirty="0" smtClean="0"/>
              <a:t>Pathfinder compiler</a:t>
            </a:r>
            <a:endParaRPr lang="da-DK" dirty="0"/>
          </a:p>
        </p:txBody>
      </p:sp>
    </p:spTree>
    <p:extLst>
      <p:ext uri="{BB962C8B-B14F-4D97-AF65-F5344CB8AC3E}">
        <p14:creationId xmlns:p14="http://schemas.microsoft.com/office/powerpoint/2010/main" val="413230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Installs the deliverable package into a Sitecore website</a:t>
            </a:r>
          </a:p>
          <a:p>
            <a:endParaRPr lang="da-DK" dirty="0" smtClean="0"/>
          </a:p>
          <a:p>
            <a:r>
              <a:rPr lang="da-DK" dirty="0" smtClean="0"/>
              <a:t>Supports NuGet </a:t>
            </a:r>
            <a:r>
              <a:rPr lang="da-DK" dirty="0" smtClean="0"/>
              <a:t>packages</a:t>
            </a:r>
          </a:p>
          <a:p>
            <a:r>
              <a:rPr lang="da-DK" dirty="0" smtClean="0"/>
              <a:t>Supports NuGet dependencies</a:t>
            </a:r>
            <a:endParaRPr lang="da-DK" dirty="0" smtClean="0"/>
          </a:p>
          <a:p>
            <a:pPr>
              <a:buFont typeface="Arial" panose="020B0604020202020204" pitchFamily="34" charset="0"/>
              <a:buChar char="•"/>
            </a:pPr>
            <a:r>
              <a:rPr lang="da-DK" smtClean="0"/>
              <a:t>Sitecore.Pathfinder.Core NuGet package</a:t>
            </a:r>
            <a:endParaRPr lang="da-DK" dirty="0" smtClean="0"/>
          </a:p>
        </p:txBody>
      </p:sp>
      <p:sp>
        <p:nvSpPr>
          <p:cNvPr id="3" name="Title 2"/>
          <p:cNvSpPr>
            <a:spLocks noGrp="1"/>
          </p:cNvSpPr>
          <p:nvPr>
            <p:ph type="title"/>
          </p:nvPr>
        </p:nvSpPr>
        <p:spPr/>
        <p:txBody>
          <a:bodyPr/>
          <a:lstStyle/>
          <a:p>
            <a:r>
              <a:rPr lang="da-DK" dirty="0" smtClean="0"/>
              <a:t>Pathfinder installer</a:t>
            </a:r>
            <a:endParaRPr lang="da-DK" dirty="0"/>
          </a:p>
        </p:txBody>
      </p:sp>
    </p:spTree>
    <p:extLst>
      <p:ext uri="{BB962C8B-B14F-4D97-AF65-F5344CB8AC3E}">
        <p14:creationId xmlns:p14="http://schemas.microsoft.com/office/powerpoint/2010/main" val="411979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Projects</a:t>
            </a:r>
            <a:endParaRPr lang="da-DK" dirty="0"/>
          </a:p>
        </p:txBody>
      </p:sp>
    </p:spTree>
    <p:extLst>
      <p:ext uri="{BB962C8B-B14F-4D97-AF65-F5344CB8AC3E}">
        <p14:creationId xmlns:p14="http://schemas.microsoft.com/office/powerpoint/2010/main" val="295856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normAutofit fontScale="92500"/>
          </a:bodyPr>
          <a:lstStyle/>
          <a:p>
            <a:pPr marL="0" indent="0"/>
            <a:r>
              <a:rPr lang="da-DK" dirty="0"/>
              <a:t>Work with Sitecore items the same way you work with source code (including source control)</a:t>
            </a:r>
          </a:p>
          <a:p>
            <a:pPr marL="457200" indent="-457200">
              <a:buFont typeface="+mj-lt"/>
              <a:buAutoNum type="arabicPeriod"/>
            </a:pPr>
            <a:r>
              <a:rPr lang="da-DK" dirty="0" smtClean="0"/>
              <a:t>Edit source files</a:t>
            </a:r>
          </a:p>
          <a:p>
            <a:pPr marL="457200" indent="-457200">
              <a:buFont typeface="+mj-lt"/>
              <a:buAutoNum type="arabicPeriod"/>
            </a:pPr>
            <a:r>
              <a:rPr lang="da-DK" dirty="0" smtClean="0"/>
              <a:t>Compile </a:t>
            </a:r>
          </a:p>
          <a:p>
            <a:pPr marL="457200" indent="-457200">
              <a:buFont typeface="+mj-lt"/>
              <a:buAutoNum type="arabicPeriod"/>
            </a:pPr>
            <a:r>
              <a:rPr lang="da-DK" dirty="0" smtClean="0"/>
              <a:t>Check result</a:t>
            </a:r>
          </a:p>
          <a:p>
            <a:pPr marL="457200" indent="-457200">
              <a:buFont typeface="+mj-lt"/>
              <a:buAutoNum type="arabicPeriod"/>
            </a:pPr>
            <a:r>
              <a:rPr lang="da-DK" dirty="0" smtClean="0"/>
              <a:t>Repeat</a:t>
            </a:r>
          </a:p>
          <a:p>
            <a:pPr marL="457200" indent="-457200">
              <a:buFont typeface="+mj-lt"/>
              <a:buAutoNum type="arabicPeriod"/>
            </a:pPr>
            <a:endParaRPr lang="da-DK" dirty="0"/>
          </a:p>
          <a:p>
            <a:pPr marL="0" indent="0"/>
            <a:r>
              <a:rPr lang="da-DK" dirty="0" smtClean="0"/>
              <a:t>Pathfinder can infer and implicitly create Sitecore items from media files, renderings and more</a:t>
            </a:r>
          </a:p>
          <a:p>
            <a:pPr marL="0" indent="0"/>
            <a:endParaRPr lang="da-DK" dirty="0" smtClean="0"/>
          </a:p>
          <a:p>
            <a:pPr marL="0" indent="0"/>
            <a:endParaRPr lang="da-DK" dirty="0"/>
          </a:p>
        </p:txBody>
      </p:sp>
      <p:sp>
        <p:nvSpPr>
          <p:cNvPr id="3" name="Title 2"/>
          <p:cNvSpPr>
            <a:spLocks noGrp="1"/>
          </p:cNvSpPr>
          <p:nvPr>
            <p:ph type="title"/>
          </p:nvPr>
        </p:nvSpPr>
        <p:spPr/>
        <p:txBody>
          <a:bodyPr/>
          <a:lstStyle/>
          <a:p>
            <a:r>
              <a:rPr lang="da-DK" dirty="0" smtClean="0"/>
              <a:t>Developer experience</a:t>
            </a:r>
            <a:endParaRPr lang="da-DK" dirty="0"/>
          </a:p>
        </p:txBody>
      </p:sp>
    </p:spTree>
    <p:extLst>
      <p:ext uri="{BB962C8B-B14F-4D97-AF65-F5344CB8AC3E}">
        <p14:creationId xmlns:p14="http://schemas.microsoft.com/office/powerpoint/2010/main" val="375413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normAutofit lnSpcReduction="10000"/>
          </a:bodyPr>
          <a:lstStyle/>
          <a:p>
            <a:r>
              <a:rPr lang="da-DK" dirty="0" smtClean="0"/>
              <a:t>Use your favorite editor, e.g.</a:t>
            </a:r>
          </a:p>
          <a:p>
            <a:pPr>
              <a:buFont typeface="Arial" panose="020B0604020202020204" pitchFamily="34" charset="0"/>
              <a:buChar char="•"/>
            </a:pPr>
            <a:r>
              <a:rPr lang="da-DK" dirty="0" smtClean="0"/>
              <a:t>Notepad</a:t>
            </a:r>
          </a:p>
          <a:p>
            <a:pPr>
              <a:buFont typeface="Arial" panose="020B0604020202020204" pitchFamily="34" charset="0"/>
              <a:buChar char="•"/>
            </a:pPr>
            <a:r>
              <a:rPr lang="da-DK" dirty="0" smtClean="0"/>
              <a:t>Notepad++</a:t>
            </a:r>
          </a:p>
          <a:p>
            <a:pPr>
              <a:buFont typeface="Arial" panose="020B0604020202020204" pitchFamily="34" charset="0"/>
              <a:buChar char="•"/>
            </a:pPr>
            <a:r>
              <a:rPr lang="da-DK" dirty="0" smtClean="0"/>
              <a:t>SublimeText</a:t>
            </a:r>
          </a:p>
          <a:p>
            <a:pPr>
              <a:buFont typeface="Arial" panose="020B0604020202020204" pitchFamily="34" charset="0"/>
              <a:buChar char="•"/>
            </a:pPr>
            <a:r>
              <a:rPr lang="da-DK" dirty="0" smtClean="0"/>
              <a:t>Code</a:t>
            </a:r>
          </a:p>
          <a:p>
            <a:pPr>
              <a:buFont typeface="Arial" panose="020B0604020202020204" pitchFamily="34" charset="0"/>
              <a:buChar char="•"/>
            </a:pPr>
            <a:endParaRPr lang="da-DK" dirty="0"/>
          </a:p>
          <a:p>
            <a:pPr marL="0" indent="0"/>
            <a:r>
              <a:rPr lang="da-DK" dirty="0"/>
              <a:t>Visual Studio </a:t>
            </a:r>
            <a:r>
              <a:rPr lang="da-DK" dirty="0" smtClean="0"/>
              <a:t>is not a requirement</a:t>
            </a:r>
            <a:endParaRPr lang="da-DK" dirty="0"/>
          </a:p>
          <a:p>
            <a:pPr>
              <a:buFont typeface="Arial" panose="020B0604020202020204" pitchFamily="34" charset="0"/>
              <a:buChar char="•"/>
            </a:pPr>
            <a:endParaRPr lang="da-DK" dirty="0" smtClean="0"/>
          </a:p>
          <a:p>
            <a:endParaRPr lang="da-DK" dirty="0"/>
          </a:p>
        </p:txBody>
      </p:sp>
      <p:sp>
        <p:nvSpPr>
          <p:cNvPr id="3" name="Title 2"/>
          <p:cNvSpPr>
            <a:spLocks noGrp="1"/>
          </p:cNvSpPr>
          <p:nvPr>
            <p:ph type="title"/>
          </p:nvPr>
        </p:nvSpPr>
        <p:spPr/>
        <p:txBody>
          <a:bodyPr/>
          <a:lstStyle/>
          <a:p>
            <a:r>
              <a:rPr lang="da-DK" dirty="0" smtClean="0"/>
              <a:t>Editor agnostic</a:t>
            </a:r>
            <a:endParaRPr lang="da-DK" dirty="0"/>
          </a:p>
        </p:txBody>
      </p:sp>
      <p:pic>
        <p:nvPicPr>
          <p:cNvPr id="4" name="Picture 3"/>
          <p:cNvPicPr>
            <a:picLocks noChangeAspect="1"/>
          </p:cNvPicPr>
          <p:nvPr/>
        </p:nvPicPr>
        <p:blipFill>
          <a:blip r:embed="rId2"/>
          <a:stretch>
            <a:fillRect/>
          </a:stretch>
        </p:blipFill>
        <p:spPr>
          <a:xfrm>
            <a:off x="6360124" y="1483746"/>
            <a:ext cx="5374558" cy="3698249"/>
          </a:xfrm>
          <a:prstGeom prst="rect">
            <a:avLst/>
          </a:prstGeom>
        </p:spPr>
      </p:pic>
    </p:spTree>
    <p:extLst>
      <p:ext uri="{BB962C8B-B14F-4D97-AF65-F5344CB8AC3E}">
        <p14:creationId xmlns:p14="http://schemas.microsoft.com/office/powerpoint/2010/main" val="164166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Use any modern build process</a:t>
            </a:r>
          </a:p>
          <a:p>
            <a:pPr>
              <a:buFont typeface="Arial" panose="020B0604020202020204" pitchFamily="34" charset="0"/>
              <a:buChar char="•"/>
            </a:pPr>
            <a:r>
              <a:rPr lang="da-DK" dirty="0" smtClean="0"/>
              <a:t>GruntJS</a:t>
            </a:r>
          </a:p>
          <a:p>
            <a:pPr>
              <a:buFont typeface="Arial" panose="020B0604020202020204" pitchFamily="34" charset="0"/>
              <a:buChar char="•"/>
            </a:pPr>
            <a:r>
              <a:rPr lang="da-DK" dirty="0" smtClean="0"/>
              <a:t>GulpJS</a:t>
            </a:r>
          </a:p>
          <a:p>
            <a:pPr>
              <a:buFont typeface="Arial" panose="020B0604020202020204" pitchFamily="34" charset="0"/>
              <a:buChar char="•"/>
            </a:pPr>
            <a:r>
              <a:rPr lang="da-DK" dirty="0" smtClean="0"/>
              <a:t>MSBuild</a:t>
            </a:r>
          </a:p>
          <a:p>
            <a:pPr>
              <a:buFont typeface="Arial" panose="020B0604020202020204" pitchFamily="34" charset="0"/>
              <a:buChar char="•"/>
            </a:pPr>
            <a:r>
              <a:rPr lang="da-DK" dirty="0" smtClean="0"/>
              <a:t>Command line</a:t>
            </a:r>
          </a:p>
          <a:p>
            <a:pPr>
              <a:buFont typeface="Arial" panose="020B0604020202020204" pitchFamily="34" charset="0"/>
              <a:buChar char="•"/>
            </a:pPr>
            <a:endParaRPr lang="da-DK" dirty="0"/>
          </a:p>
          <a:p>
            <a:pPr marL="0" indent="0"/>
            <a:r>
              <a:rPr lang="da-DK" dirty="0" smtClean="0"/>
              <a:t>Continuous integration friendly</a:t>
            </a:r>
            <a:endParaRPr lang="da-DK" dirty="0"/>
          </a:p>
        </p:txBody>
      </p:sp>
      <p:sp>
        <p:nvSpPr>
          <p:cNvPr id="3" name="Title 2"/>
          <p:cNvSpPr>
            <a:spLocks noGrp="1"/>
          </p:cNvSpPr>
          <p:nvPr>
            <p:ph type="title"/>
          </p:nvPr>
        </p:nvSpPr>
        <p:spPr/>
        <p:txBody>
          <a:bodyPr/>
          <a:lstStyle/>
          <a:p>
            <a:r>
              <a:rPr lang="da-DK" dirty="0" smtClean="0"/>
              <a:t>Build process agnostic</a:t>
            </a:r>
            <a:endParaRPr lang="da-DK" dirty="0"/>
          </a:p>
        </p:txBody>
      </p:sp>
      <p:pic>
        <p:nvPicPr>
          <p:cNvPr id="4" name="Picture 3"/>
          <p:cNvPicPr>
            <a:picLocks noChangeAspect="1"/>
          </p:cNvPicPr>
          <p:nvPr/>
        </p:nvPicPr>
        <p:blipFill>
          <a:blip r:embed="rId2"/>
          <a:stretch>
            <a:fillRect/>
          </a:stretch>
        </p:blipFill>
        <p:spPr>
          <a:xfrm>
            <a:off x="4601127" y="1483746"/>
            <a:ext cx="7410450" cy="2628900"/>
          </a:xfrm>
          <a:prstGeom prst="rect">
            <a:avLst/>
          </a:prstGeom>
        </p:spPr>
      </p:pic>
    </p:spTree>
    <p:extLst>
      <p:ext uri="{BB962C8B-B14F-4D97-AF65-F5344CB8AC3E}">
        <p14:creationId xmlns:p14="http://schemas.microsoft.com/office/powerpoint/2010/main" val="390035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Project has the whole and single truth</a:t>
            </a:r>
          </a:p>
          <a:p>
            <a:endParaRPr lang="da-DK" dirty="0"/>
          </a:p>
          <a:p>
            <a:r>
              <a:rPr lang="da-DK" dirty="0" smtClean="0"/>
              <a:t>Code, assets and resources are not spread across </a:t>
            </a:r>
            <a:br>
              <a:rPr lang="da-DK" dirty="0" smtClean="0"/>
            </a:br>
            <a:r>
              <a:rPr lang="da-DK" dirty="0" smtClean="0"/>
              <a:t>Sitecore databases, websites, </a:t>
            </a:r>
            <a:br>
              <a:rPr lang="da-DK" dirty="0" smtClean="0"/>
            </a:br>
            <a:r>
              <a:rPr lang="da-DK" dirty="0" smtClean="0"/>
              <a:t>development projects etc.</a:t>
            </a:r>
          </a:p>
          <a:p>
            <a:endParaRPr lang="da-DK" dirty="0"/>
          </a:p>
          <a:p>
            <a:r>
              <a:rPr lang="da-DK" dirty="0" smtClean="0"/>
              <a:t>A project is just a filesystem directory</a:t>
            </a:r>
          </a:p>
          <a:p>
            <a:r>
              <a:rPr lang="da-DK" dirty="0" smtClean="0"/>
              <a:t>Source control friendly</a:t>
            </a:r>
            <a:endParaRPr lang="da-DK" dirty="0"/>
          </a:p>
        </p:txBody>
      </p:sp>
      <p:sp>
        <p:nvSpPr>
          <p:cNvPr id="3" name="Title 2"/>
          <p:cNvSpPr>
            <a:spLocks noGrp="1"/>
          </p:cNvSpPr>
          <p:nvPr>
            <p:ph type="title"/>
          </p:nvPr>
        </p:nvSpPr>
        <p:spPr/>
        <p:txBody>
          <a:bodyPr/>
          <a:lstStyle/>
          <a:p>
            <a:r>
              <a:rPr lang="da-DK" dirty="0" smtClean="0"/>
              <a:t>Project</a:t>
            </a:r>
            <a:endParaRPr lang="da-DK" dirty="0"/>
          </a:p>
        </p:txBody>
      </p:sp>
      <p:pic>
        <p:nvPicPr>
          <p:cNvPr id="4" name="Picture 3"/>
          <p:cNvPicPr>
            <a:picLocks noChangeAspect="1"/>
          </p:cNvPicPr>
          <p:nvPr/>
        </p:nvPicPr>
        <p:blipFill>
          <a:blip r:embed="rId2"/>
          <a:stretch>
            <a:fillRect/>
          </a:stretch>
        </p:blipFill>
        <p:spPr>
          <a:xfrm>
            <a:off x="8333839" y="1483746"/>
            <a:ext cx="3400843" cy="4015189"/>
          </a:xfrm>
          <a:prstGeom prst="rect">
            <a:avLst/>
          </a:prstGeom>
        </p:spPr>
      </p:pic>
    </p:spTree>
    <p:extLst>
      <p:ext uri="{BB962C8B-B14F-4D97-AF65-F5344CB8AC3E}">
        <p14:creationId xmlns:p14="http://schemas.microsoft.com/office/powerpoint/2010/main" val="3499983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SLIDE_THUMBNAIL_REFRESH"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eg Branding 16X9">
  <a:themeElements>
    <a:clrScheme name="sitecore">
      <a:dk1>
        <a:srgbClr val="121C26"/>
      </a:dk1>
      <a:lt1>
        <a:sysClr val="window" lastClr="FFFFFF"/>
      </a:lt1>
      <a:dk2>
        <a:srgbClr val="1F497D"/>
      </a:dk2>
      <a:lt2>
        <a:srgbClr val="EEECE1"/>
      </a:lt2>
      <a:accent1>
        <a:srgbClr val="005695"/>
      </a:accent1>
      <a:accent2>
        <a:srgbClr val="008C99"/>
      </a:accent2>
      <a:accent3>
        <a:srgbClr val="B0B7BC"/>
      </a:accent3>
      <a:accent4>
        <a:srgbClr val="F8971D"/>
      </a:accent4>
      <a:accent5>
        <a:srgbClr val="6B1E74"/>
      </a:accent5>
      <a:accent6>
        <a:srgbClr val="E2231A"/>
      </a:accent6>
      <a:hlink>
        <a:srgbClr val="0000FF"/>
      </a:hlink>
      <a:folHlink>
        <a:srgbClr val="800080"/>
      </a:folHlink>
    </a:clrScheme>
    <a:fontScheme name="sitecor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g Branding 16X9" id="{1DB66436-1832-408D-A15A-169BF8425386}" vid="{F6B8538F-643E-4D28-B196-77475CE3A4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1efb5fa7-4039-4535-af1e-a65ea7f8763f">Shows how Experience Analytics delivers a highly flexible analytics solution that allows you to set up reports and dashboards that will provide you with compelling and relevant insights in to the experiences your visitors have been exposed to</Description0>
    <Event xmlns="1efb5fa7-4039-4535-af1e-a65ea7f8763f">6</Event>
    <Asset_x0020_Code xmlns="1efb5fa7-4039-4535-af1e-a65ea7f8763f" xsi:nil="true"/>
    <Tech_x0020_Partner3 xmlns="1efb5fa7-4039-4535-af1e-a65ea7f8763f" xsi:nil="true"/>
    <Product3 xmlns="1efb5fa7-4039-4535-af1e-a65ea7f8763f" xsi:nil="true"/>
    <Audience3 xmlns="1efb5fa7-4039-4535-af1e-a65ea7f8763f" xsi:nil="true"/>
    <mTax xmlns="1efb5fa7-4039-4535-af1e-a65ea7f8763f" xsi:nil="true"/>
    <Feature3 xmlns="1efb5fa7-4039-4535-af1e-a65ea7f8763f"/>
    <Test_x0020_IT xmlns="1efb5fa7-4039-4535-af1e-a65ea7f8763f">20</Test_x0020_IT>
    <Region3 xmlns="1efb5fa7-4039-4535-af1e-a65ea7f8763f" xsi:nil="true"/>
    <Vertical3 xmlns="1efb5fa7-4039-4535-af1e-a65ea7f8763f" xsi:nil="true"/>
    <Competitor3 xmlns="1efb5fa7-4039-4535-af1e-a65ea7f8763f" xsi:nil="true"/>
    <Customer_x0020_State xmlns="1efb5fa7-4039-4535-af1e-a65ea7f8763f" xsi:nil="true"/>
    <Format xmlns="1efb5fa7-4039-4535-af1e-a65ea7f8763f">Other</Format>
    <Sales_x0020_Motion xmlns="1efb5fa7-4039-4535-af1e-a65ea7f8763f"/>
    <Owner xmlns="1efb5fa7-4039-4535-af1e-a65ea7f8763f">
      <UserInfo>
        <DisplayName/>
        <AccountId xsi:nil="true"/>
        <AccountType/>
      </UserInfo>
    </Owner>
    <CS_x0020_Functional_x0020_Area xmlns="1efb5fa7-4039-4535-af1e-a65ea7f8763f" xsi:nil="true"/>
    <Review_x0020_Date xmlns="1efb5fa7-4039-4535-af1e-a65ea7f876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6F60253FF1644B9AF2F2D8D5244558" ma:contentTypeVersion="73" ma:contentTypeDescription="Create a new document." ma:contentTypeScope="" ma:versionID="60aff681cf284a0aff378f4098bfdc06">
  <xsd:schema xmlns:xsd="http://www.w3.org/2001/XMLSchema" xmlns:xs="http://www.w3.org/2001/XMLSchema" xmlns:p="http://schemas.microsoft.com/office/2006/metadata/properties" xmlns:ns2="0fd3de8a-1158-4ee0-a21f-f6582a025e16" xmlns:ns3="1efb5fa7-4039-4535-af1e-a65ea7f8763f" xmlns:ns4="d23a297f-ac47-4068-9dfd-4e514c643722" targetNamespace="http://schemas.microsoft.com/office/2006/metadata/properties" ma:root="true" ma:fieldsID="00a3ba0626df6f99ac641d3c3a49c53f" ns2:_="" ns3:_="" ns4:_="">
    <xsd:import namespace="0fd3de8a-1158-4ee0-a21f-f6582a025e16"/>
    <xsd:import namespace="1efb5fa7-4039-4535-af1e-a65ea7f8763f"/>
    <xsd:import namespace="d23a297f-ac47-4068-9dfd-4e514c643722"/>
    <xsd:element name="properties">
      <xsd:complexType>
        <xsd:sequence>
          <xsd:element name="documentManagement">
            <xsd:complexType>
              <xsd:all>
                <xsd:element ref="ns2:SharedWithUsers" minOccurs="0"/>
                <xsd:element ref="ns3:Description0"/>
                <xsd:element ref="ns3:Test_x0020_IT"/>
                <xsd:element ref="ns3:Tech_x0020_Partner3" minOccurs="0"/>
                <xsd:element ref="ns3:Competitor3" minOccurs="0"/>
                <xsd:element ref="ns3:Product3" minOccurs="0"/>
                <xsd:element ref="ns3:Region3" minOccurs="0"/>
                <xsd:element ref="ns3:Vertical3" minOccurs="0"/>
                <xsd:element ref="ns3:Audience3" minOccurs="0"/>
                <xsd:element ref="ns3:mTax" minOccurs="0"/>
                <xsd:element ref="ns3:Asset_x0020_Code" minOccurs="0"/>
                <xsd:element ref="ns3:Feature3" minOccurs="0"/>
                <xsd:element ref="ns3:Customer_x0020_State" minOccurs="0"/>
                <xsd:element ref="ns3:Event" minOccurs="0"/>
                <xsd:element ref="ns2:SharingHintHash" minOccurs="0"/>
                <xsd:element ref="ns4:SharedWithDetails" minOccurs="0"/>
                <xsd:element ref="ns3:Format" minOccurs="0"/>
                <xsd:element ref="ns3:Sales_x0020_Motion" minOccurs="0"/>
                <xsd:element ref="ns3:Owner" minOccurs="0"/>
                <xsd:element ref="ns3:CS_x0020_Functional_x0020_Area" minOccurs="0"/>
                <xsd:element ref="ns3:Review_x0020_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d3de8a-1158-4ee0-a21f-f6582a025e1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22"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fb5fa7-4039-4535-af1e-a65ea7f8763f" elementFormDefault="qualified">
    <xsd:import namespace="http://schemas.microsoft.com/office/2006/documentManagement/types"/>
    <xsd:import namespace="http://schemas.microsoft.com/office/infopath/2007/PartnerControls"/>
    <xsd:element name="Description0" ma:index="9" ma:displayName="Description" ma:description="Please describe what this asset is all about, so when people search they get a quick synopsis." ma:internalName="Description0">
      <xsd:simpleType>
        <xsd:restriction base="dms:Text">
          <xsd:maxLength value="255"/>
        </xsd:restriction>
      </xsd:simpleType>
    </xsd:element>
    <xsd:element name="Test_x0020_IT" ma:index="10" ma:displayName="Information Type" ma:list="{1a48bbb4-d405-4074-915d-5eb5008aaf4b}" ma:internalName="Test_x0020_IT" ma:readOnly="false" ma:showField="Title">
      <xsd:simpleType>
        <xsd:restriction base="dms:Lookup"/>
      </xsd:simpleType>
    </xsd:element>
    <xsd:element name="Tech_x0020_Partner3" ma:index="11" nillable="true" ma:displayName="Tech Partner" ma:list="{1a48bbb4-d405-4074-915d-5eb5008aaf4b}" ma:internalName="Tech_x0020_Partner3" ma:readOnly="false" ma:showField="Tech_x0020_Partner">
      <xsd:complexType>
        <xsd:complexContent>
          <xsd:extension base="dms:MultiChoiceLookup">
            <xsd:sequence>
              <xsd:element name="Value" type="dms:Lookup" maxOccurs="unbounded" minOccurs="0" nillable="true"/>
            </xsd:sequence>
          </xsd:extension>
        </xsd:complexContent>
      </xsd:complexType>
    </xsd:element>
    <xsd:element name="Competitor3" ma:index="12" nillable="true" ma:displayName="Competitor" ma:list="{1a48bbb4-d405-4074-915d-5eb5008aaf4b}" ma:internalName="Competitor3" ma:readOnly="false" ma:showField="Competitor">
      <xsd:complexType>
        <xsd:complexContent>
          <xsd:extension base="dms:MultiChoiceLookup">
            <xsd:sequence>
              <xsd:element name="Value" type="dms:Lookup" maxOccurs="unbounded" minOccurs="0" nillable="true"/>
            </xsd:sequence>
          </xsd:extension>
        </xsd:complexContent>
      </xsd:complexType>
    </xsd:element>
    <xsd:element name="Product3" ma:index="13" nillable="true" ma:displayName="Product" ma:list="{1a48bbb4-d405-4074-915d-5eb5008aaf4b}" ma:internalName="Product3" ma:readOnly="false" ma:showField="Product">
      <xsd:complexType>
        <xsd:complexContent>
          <xsd:extension base="dms:MultiChoiceLookup">
            <xsd:sequence>
              <xsd:element name="Value" type="dms:Lookup" maxOccurs="unbounded" minOccurs="0" nillable="true"/>
            </xsd:sequence>
          </xsd:extension>
        </xsd:complexContent>
      </xsd:complexType>
    </xsd:element>
    <xsd:element name="Region3" ma:index="14" nillable="true" ma:displayName="Region" ma:list="{1a48bbb4-d405-4074-915d-5eb5008aaf4b}" ma:internalName="Region3" ma:readOnly="false" ma:showField="Region">
      <xsd:simpleType>
        <xsd:restriction base="dms:Lookup"/>
      </xsd:simpleType>
    </xsd:element>
    <xsd:element name="Vertical3" ma:index="15" nillable="true" ma:displayName="Vertical" ma:list="{1a48bbb4-d405-4074-915d-5eb5008aaf4b}" ma:internalName="Vertical3" ma:readOnly="false" ma:showField="Vertical">
      <xsd:simpleType>
        <xsd:restriction base="dms:Lookup"/>
      </xsd:simpleType>
    </xsd:element>
    <xsd:element name="Audience3" ma:index="16" nillable="true" ma:displayName="Audience" ma:list="{1a48bbb4-d405-4074-915d-5eb5008aaf4b}" ma:internalName="Audience3" ma:readOnly="false" ma:showField="Audience">
      <xsd:complexType>
        <xsd:complexContent>
          <xsd:extension base="dms:MultiChoiceLookup">
            <xsd:sequence>
              <xsd:element name="Value" type="dms:Lookup" maxOccurs="unbounded" minOccurs="0" nillable="true"/>
            </xsd:sequence>
          </xsd:extension>
        </xsd:complexContent>
      </xsd:complexType>
    </xsd:element>
    <xsd:element name="mTax" ma:index="17" nillable="true" ma:displayName="mTax" ma:list="{1a48bbb4-d405-4074-915d-5eb5008aaf4b}" ma:internalName="mTax" ma:showField="mTax">
      <xsd:simpleType>
        <xsd:restriction base="dms:Lookup"/>
      </xsd:simpleType>
    </xsd:element>
    <xsd:element name="Asset_x0020_Code" ma:index="18" nillable="true" ma:displayName="Asset Code" ma:list="{1a48bbb4-d405-4074-915d-5eb5008aaf4b}" ma:internalName="Asset_x0020_Code" ma:showField="Asset_x0020_Code">
      <xsd:simpleType>
        <xsd:restriction base="dms:Lookup"/>
      </xsd:simpleType>
    </xsd:element>
    <xsd:element name="Feature3" ma:index="19" nillable="true" ma:displayName="Feature" ma:list="{1a48bbb4-d405-4074-915d-5eb5008aaf4b}" ma:internalName="Feature3" ma:readOnly="false" ma:showField="Feature">
      <xsd:complexType>
        <xsd:complexContent>
          <xsd:extension base="dms:MultiChoiceLookup">
            <xsd:sequence>
              <xsd:element name="Value" type="dms:Lookup" maxOccurs="unbounded" minOccurs="0" nillable="true"/>
            </xsd:sequence>
          </xsd:extension>
        </xsd:complexContent>
      </xsd:complexType>
    </xsd:element>
    <xsd:element name="Customer_x0020_State" ma:index="20" nillable="true" ma:displayName="Customer State" ma:list="{1a48bbb4-d405-4074-915d-5eb5008aaf4b}" ma:internalName="Customer_x0020_State" ma:readOnly="false" ma:showField="Customer_x0020_State">
      <xsd:simpleType>
        <xsd:restriction base="dms:Lookup"/>
      </xsd:simpleType>
    </xsd:element>
    <xsd:element name="Event" ma:index="21" nillable="true" ma:displayName="Event" ma:list="{1a48bbb4-d405-4074-915d-5eb5008aaf4b}" ma:internalName="Event" ma:showField="Event">
      <xsd:simpleType>
        <xsd:restriction base="dms:Lookup"/>
      </xsd:simpleType>
    </xsd:element>
    <xsd:element name="Format" ma:index="24" nillable="true" ma:displayName="Format" ma:default="Other" ma:description="Please specify the format." ma:format="Dropdown" ma:internalName="Format">
      <xsd:simpleType>
        <xsd:restriction base="dms:Choice">
          <xsd:enumeration value="A4"/>
          <xsd:enumeration value="US Letter"/>
          <xsd:enumeration value="Other"/>
        </xsd:restriction>
      </xsd:simpleType>
    </xsd:element>
    <xsd:element name="Sales_x0020_Motion" ma:index="25" nillable="true" ma:displayName="Sales Motion" ma:list="{1a48bbb4-d405-4074-915d-5eb5008aaf4b}" ma:internalName="Sales_x0020_Motion" ma:showField="Sales_x0020_Motion">
      <xsd:complexType>
        <xsd:complexContent>
          <xsd:extension base="dms:MultiChoiceLookup">
            <xsd:sequence>
              <xsd:element name="Value" type="dms:Lookup" maxOccurs="unbounded" minOccurs="0" nillable="true"/>
            </xsd:sequence>
          </xsd:extension>
        </xsd:complexContent>
      </xsd:complexType>
    </xsd:element>
    <xsd:element name="Owner" ma:index="26" nillable="true" ma:displayName="Owner" ma:list="UserInfo" ma:SharePointGroup="0" ma:internalName="Owner"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S_x0020_Functional_x0020_Area" ma:index="27" nillable="true" ma:displayName="CS Functional Area" ma:description="Customer Success specific field." ma:format="Dropdown" ma:internalName="CS_x0020_Functional_x0020_Area">
      <xsd:simpleType>
        <xsd:restriction base="dms:Choice">
          <xsd:enumeration value="Customer Succcess"/>
          <xsd:enumeration value="SBOS"/>
          <xsd:enumeration value="Tech Consulting"/>
          <xsd:enumeration value="Training"/>
          <xsd:enumeration value="Support"/>
        </xsd:restriction>
      </xsd:simpleType>
    </xsd:element>
    <xsd:element name="Review_x0020_Date" ma:index="28" nillable="true" ma:displayName="Review Date" ma:description="When should this document be reviewed?" ma:format="DateOnly" ma:internalName="Review_x0020_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23a297f-ac47-4068-9dfd-4e514c643722" elementFormDefault="qualified">
    <xsd:import namespace="http://schemas.microsoft.com/office/2006/documentManagement/types"/>
    <xsd:import namespace="http://schemas.microsoft.com/office/infopath/2007/PartnerControls"/>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209F93-DCA4-4336-8404-A0129BF8D5EF}">
  <ds:schemaRefs>
    <ds:schemaRef ds:uri="http://schemas.microsoft.com/sharepoint/v3/contenttype/forms"/>
  </ds:schemaRefs>
</ds:datastoreItem>
</file>

<file path=customXml/itemProps2.xml><?xml version="1.0" encoding="utf-8"?>
<ds:datastoreItem xmlns:ds="http://schemas.openxmlformats.org/officeDocument/2006/customXml" ds:itemID="{E7780AF6-135F-4037-8BE6-CBEC8BDF37DE}">
  <ds:schemaRefs>
    <ds:schemaRef ds:uri="0fd3de8a-1158-4ee0-a21f-f6582a025e16"/>
    <ds:schemaRef ds:uri="http://purl.org/dc/elements/1.1/"/>
    <ds:schemaRef ds:uri="http://schemas.openxmlformats.org/package/2006/metadata/core-properties"/>
    <ds:schemaRef ds:uri="http://schemas.microsoft.com/office/2006/documentManagement/types"/>
    <ds:schemaRef ds:uri="http://purl.org/dc/dcmitype/"/>
    <ds:schemaRef ds:uri="d23a297f-ac47-4068-9dfd-4e514c643722"/>
    <ds:schemaRef ds:uri="http://schemas.microsoft.com/office/infopath/2007/PartnerControls"/>
    <ds:schemaRef ds:uri="http://purl.org/dc/terms/"/>
    <ds:schemaRef ds:uri="1efb5fa7-4039-4535-af1e-a65ea7f876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CAB565D-8D8E-45BF-8A7D-9E824404E0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d3de8a-1158-4ee0-a21f-f6582a025e16"/>
    <ds:schemaRef ds:uri="1efb5fa7-4039-4535-af1e-a65ea7f8763f"/>
    <ds:schemaRef ds:uri="d23a297f-ac47-4068-9dfd-4e514c6437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Reg Branding 16X9</Template>
  <TotalTime>306</TotalTime>
  <Words>238</Words>
  <Application>Microsoft Office PowerPoint</Application>
  <PresentationFormat>Widescreen</PresentationFormat>
  <Paragraphs>68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KievitPro-light</vt:lpstr>
      <vt:lpstr>Lucida Grande</vt:lpstr>
      <vt:lpstr>Wingdings</vt:lpstr>
      <vt:lpstr>Reg Branding 16X9</vt:lpstr>
      <vt:lpstr>Sitecore Pathfinder</vt:lpstr>
      <vt:lpstr>New Sitecore toolchain</vt:lpstr>
      <vt:lpstr>Pathfinder compiler</vt:lpstr>
      <vt:lpstr>Pathfinder installer</vt:lpstr>
      <vt:lpstr>Projects</vt:lpstr>
      <vt:lpstr>Developer experience</vt:lpstr>
      <vt:lpstr>Editor agnostic</vt:lpstr>
      <vt:lpstr>Build process agnostic</vt:lpstr>
      <vt:lpstr>Project</vt:lpstr>
      <vt:lpstr>Items</vt:lpstr>
      <vt:lpstr>Deploying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Darla Wigginton</dc:creator>
  <cp:lastModifiedBy>Jakob Hjort Christensen</cp:lastModifiedBy>
  <cp:revision>251</cp:revision>
  <dcterms:created xsi:type="dcterms:W3CDTF">2014-06-26T13:46:13Z</dcterms:created>
  <dcterms:modified xsi:type="dcterms:W3CDTF">2015-06-11T09:38:05Z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04A8DB8D-0B29-44A8-B002-51547BD810DD</vt:lpwstr>
  </property>
  <property fmtid="{D5CDD505-2E9C-101B-9397-08002B2CF9AE}" pid="3" name="ArticulatePath">
    <vt:lpwstr>SC_Symposium_Barcelona</vt:lpwstr>
  </property>
  <property fmtid="{D5CDD505-2E9C-101B-9397-08002B2CF9AE}" pid="4" name="ContentTypeId">
    <vt:lpwstr>0x010100006F60253FF1644B9AF2F2D8D5244558</vt:lpwstr>
  </property>
  <property fmtid="{D5CDD505-2E9C-101B-9397-08002B2CF9AE}" pid="5" name="Information type">
    <vt:lpwstr>Presentation</vt:lpwstr>
  </property>
  <property fmtid="{D5CDD505-2E9C-101B-9397-08002B2CF9AE}" pid="6" name="Region">
    <vt:lpwstr>Digital Trendspot Sydney</vt:lpwstr>
  </property>
  <property fmtid="{D5CDD505-2E9C-101B-9397-08002B2CF9AE}" pid="7" name="Audience">
    <vt:lpwstr>Product Track</vt:lpwstr>
  </property>
</Properties>
</file>