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New Glitch Demo" pitchFamily="2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5C1A"/>
    <a:srgbClr val="76A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5" Type="http://schemas.microsoft.com/office/2016/11/relationships/changesInfo" Target="changesInfos/changesInfo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kacem belhadj chikh" userId="f64603384fedd6a6" providerId="LiveId" clId="{91C60883-5F04-407F-BCC6-BC24D210EE24}"/>
    <pc:docChg chg="undo custSel addSld modSld">
      <pc:chgData name="belkacem belhadj chikh" userId="f64603384fedd6a6" providerId="LiveId" clId="{91C60883-5F04-407F-BCC6-BC24D210EE24}" dt="2023-01-08T03:20:42.520" v="244" actId="167"/>
      <pc:docMkLst>
        <pc:docMk/>
      </pc:docMkLst>
      <pc:sldChg chg="addSp delSp modSp mod addAnim delAnim modAnim">
        <pc:chgData name="belkacem belhadj chikh" userId="f64603384fedd6a6" providerId="LiveId" clId="{91C60883-5F04-407F-BCC6-BC24D210EE24}" dt="2023-01-08T03:20:42.520" v="244" actId="167"/>
        <pc:sldMkLst>
          <pc:docMk/>
          <pc:sldMk cId="1968401628" sldId="256"/>
        </pc:sldMkLst>
        <pc:spChg chg="add del mod ord">
          <ac:chgData name="belkacem belhadj chikh" userId="f64603384fedd6a6" providerId="LiveId" clId="{91C60883-5F04-407F-BCC6-BC24D210EE24}" dt="2023-01-08T02:51:00.964" v="26" actId="478"/>
          <ac:spMkLst>
            <pc:docMk/>
            <pc:sldMk cId="1968401628" sldId="256"/>
            <ac:spMk id="4" creationId="{87DA628D-981E-88E3-044F-9D665C9A9839}"/>
          </ac:spMkLst>
        </pc:spChg>
        <pc:spChg chg="add del mod">
          <ac:chgData name="belkacem belhadj chikh" userId="f64603384fedd6a6" providerId="LiveId" clId="{91C60883-5F04-407F-BCC6-BC24D210EE24}" dt="2023-01-08T03:06:56.175" v="100" actId="14100"/>
          <ac:spMkLst>
            <pc:docMk/>
            <pc:sldMk cId="1968401628" sldId="256"/>
            <ac:spMk id="5" creationId="{7B268E3B-2791-645E-0677-5CAEEE009D10}"/>
          </ac:spMkLst>
        </pc:spChg>
        <pc:spChg chg="add del mod">
          <ac:chgData name="belkacem belhadj chikh" userId="f64603384fedd6a6" providerId="LiveId" clId="{91C60883-5F04-407F-BCC6-BC24D210EE24}" dt="2023-01-08T02:59:57.322" v="58"/>
          <ac:spMkLst>
            <pc:docMk/>
            <pc:sldMk cId="1968401628" sldId="256"/>
            <ac:spMk id="6" creationId="{7679280A-FED0-713B-A0B7-CAA4C4EA86A6}"/>
          </ac:spMkLst>
        </pc:spChg>
        <pc:spChg chg="add mod">
          <ac:chgData name="belkacem belhadj chikh" userId="f64603384fedd6a6" providerId="LiveId" clId="{91C60883-5F04-407F-BCC6-BC24D210EE24}" dt="2023-01-08T03:11:28.673" v="155" actId="1076"/>
          <ac:spMkLst>
            <pc:docMk/>
            <pc:sldMk cId="1968401628" sldId="256"/>
            <ac:spMk id="7" creationId="{EAFE1A6B-429D-CF9E-EBCC-F479A40935C5}"/>
          </ac:spMkLst>
        </pc:spChg>
        <pc:spChg chg="add mod">
          <ac:chgData name="belkacem belhadj chikh" userId="f64603384fedd6a6" providerId="LiveId" clId="{91C60883-5F04-407F-BCC6-BC24D210EE24}" dt="2023-01-08T03:11:26.617" v="154" actId="1076"/>
          <ac:spMkLst>
            <pc:docMk/>
            <pc:sldMk cId="1968401628" sldId="256"/>
            <ac:spMk id="8" creationId="{F83410B1-95EB-8884-CF01-001A79283E47}"/>
          </ac:spMkLst>
        </pc:spChg>
        <pc:spChg chg="add mod ord">
          <ac:chgData name="belkacem belhadj chikh" userId="f64603384fedd6a6" providerId="LiveId" clId="{91C60883-5F04-407F-BCC6-BC24D210EE24}" dt="2023-01-08T03:09:51.682" v="119" actId="1076"/>
          <ac:spMkLst>
            <pc:docMk/>
            <pc:sldMk cId="1968401628" sldId="256"/>
            <ac:spMk id="9" creationId="{E7F54005-2F13-C3AF-CFFB-A1F11A7C1D1D}"/>
          </ac:spMkLst>
        </pc:spChg>
        <pc:spChg chg="mod">
          <ac:chgData name="belkacem belhadj chikh" userId="f64603384fedd6a6" providerId="LiveId" clId="{91C60883-5F04-407F-BCC6-BC24D210EE24}" dt="2023-01-08T03:20:40.297" v="243"/>
          <ac:spMkLst>
            <pc:docMk/>
            <pc:sldMk cId="1968401628" sldId="256"/>
            <ac:spMk id="12" creationId="{8543AE09-80D5-9F6F-96BB-79A7E7D25371}"/>
          </ac:spMkLst>
        </pc:spChg>
        <pc:spChg chg="mod">
          <ac:chgData name="belkacem belhadj chikh" userId="f64603384fedd6a6" providerId="LiveId" clId="{91C60883-5F04-407F-BCC6-BC24D210EE24}" dt="2023-01-08T03:20:40.297" v="243"/>
          <ac:spMkLst>
            <pc:docMk/>
            <pc:sldMk cId="1968401628" sldId="256"/>
            <ac:spMk id="13" creationId="{7EF214C7-69E4-CB3A-ED28-D0C7FCDA873A}"/>
          </ac:spMkLst>
        </pc:spChg>
        <pc:spChg chg="mod">
          <ac:chgData name="belkacem belhadj chikh" userId="f64603384fedd6a6" providerId="LiveId" clId="{91C60883-5F04-407F-BCC6-BC24D210EE24}" dt="2023-01-08T03:20:40.297" v="243"/>
          <ac:spMkLst>
            <pc:docMk/>
            <pc:sldMk cId="1968401628" sldId="256"/>
            <ac:spMk id="14" creationId="{1C8A2063-DF35-6D02-F6B5-55F99622459C}"/>
          </ac:spMkLst>
        </pc:spChg>
        <pc:spChg chg="mod">
          <ac:chgData name="belkacem belhadj chikh" userId="f64603384fedd6a6" providerId="LiveId" clId="{91C60883-5F04-407F-BCC6-BC24D210EE24}" dt="2023-01-08T03:20:40.297" v="243"/>
          <ac:spMkLst>
            <pc:docMk/>
            <pc:sldMk cId="1968401628" sldId="256"/>
            <ac:spMk id="15" creationId="{6F9AD8A1-CE51-6EA5-A8BF-9D0E84EB9DDE}"/>
          </ac:spMkLst>
        </pc:spChg>
        <pc:spChg chg="mod">
          <ac:chgData name="belkacem belhadj chikh" userId="f64603384fedd6a6" providerId="LiveId" clId="{91C60883-5F04-407F-BCC6-BC24D210EE24}" dt="2023-01-08T03:20:40.297" v="243"/>
          <ac:spMkLst>
            <pc:docMk/>
            <pc:sldMk cId="1968401628" sldId="256"/>
            <ac:spMk id="16" creationId="{3D6F5975-E3F7-7632-0C0E-C02C0DB8EDCE}"/>
          </ac:spMkLst>
        </pc:spChg>
        <pc:spChg chg="mod">
          <ac:chgData name="belkacem belhadj chikh" userId="f64603384fedd6a6" providerId="LiveId" clId="{91C60883-5F04-407F-BCC6-BC24D210EE24}" dt="2023-01-08T03:20:40.297" v="243"/>
          <ac:spMkLst>
            <pc:docMk/>
            <pc:sldMk cId="1968401628" sldId="256"/>
            <ac:spMk id="17" creationId="{21CF0BAB-C936-09C4-2099-CD6A77C2C497}"/>
          </ac:spMkLst>
        </pc:spChg>
        <pc:spChg chg="mod">
          <ac:chgData name="belkacem belhadj chikh" userId="f64603384fedd6a6" providerId="LiveId" clId="{91C60883-5F04-407F-BCC6-BC24D210EE24}" dt="2023-01-08T03:20:40.297" v="243"/>
          <ac:spMkLst>
            <pc:docMk/>
            <pc:sldMk cId="1968401628" sldId="256"/>
            <ac:spMk id="18" creationId="{12E0DC69-0268-FE91-F6C5-3BE8E61BF9C8}"/>
          </ac:spMkLst>
        </pc:spChg>
        <pc:spChg chg="mod">
          <ac:chgData name="belkacem belhadj chikh" userId="f64603384fedd6a6" providerId="LiveId" clId="{91C60883-5F04-407F-BCC6-BC24D210EE24}" dt="2023-01-08T03:20:40.297" v="243"/>
          <ac:spMkLst>
            <pc:docMk/>
            <pc:sldMk cId="1968401628" sldId="256"/>
            <ac:spMk id="19" creationId="{FC2E3296-275C-3DC3-EDD5-92ACCA4EED6B}"/>
          </ac:spMkLst>
        </pc:spChg>
        <pc:spChg chg="mod">
          <ac:chgData name="belkacem belhadj chikh" userId="f64603384fedd6a6" providerId="LiveId" clId="{91C60883-5F04-407F-BCC6-BC24D210EE24}" dt="2023-01-08T03:20:40.297" v="243"/>
          <ac:spMkLst>
            <pc:docMk/>
            <pc:sldMk cId="1968401628" sldId="256"/>
            <ac:spMk id="20" creationId="{536C40EC-BA48-B71D-E246-DC351C5BF1EE}"/>
          </ac:spMkLst>
        </pc:spChg>
        <pc:spChg chg="mod">
          <ac:chgData name="belkacem belhadj chikh" userId="f64603384fedd6a6" providerId="LiveId" clId="{91C60883-5F04-407F-BCC6-BC24D210EE24}" dt="2023-01-08T03:20:40.297" v="243"/>
          <ac:spMkLst>
            <pc:docMk/>
            <pc:sldMk cId="1968401628" sldId="256"/>
            <ac:spMk id="22" creationId="{ED8C0CB4-7115-F795-14DE-38E18F8D3DBA}"/>
          </ac:spMkLst>
        </pc:spChg>
        <pc:spChg chg="mod">
          <ac:chgData name="belkacem belhadj chikh" userId="f64603384fedd6a6" providerId="LiveId" clId="{91C60883-5F04-407F-BCC6-BC24D210EE24}" dt="2023-01-08T03:20:40.297" v="243"/>
          <ac:spMkLst>
            <pc:docMk/>
            <pc:sldMk cId="1968401628" sldId="256"/>
            <ac:spMk id="23" creationId="{885D701C-6BFC-E7A5-EE2F-6610BEC603C9}"/>
          </ac:spMkLst>
        </pc:spChg>
        <pc:spChg chg="mod">
          <ac:chgData name="belkacem belhadj chikh" userId="f64603384fedd6a6" providerId="LiveId" clId="{91C60883-5F04-407F-BCC6-BC24D210EE24}" dt="2023-01-08T03:20:40.297" v="243"/>
          <ac:spMkLst>
            <pc:docMk/>
            <pc:sldMk cId="1968401628" sldId="256"/>
            <ac:spMk id="24" creationId="{EB488DF5-0A0A-2DE2-BD36-7814D8F75FF2}"/>
          </ac:spMkLst>
        </pc:spChg>
        <pc:spChg chg="mod">
          <ac:chgData name="belkacem belhadj chikh" userId="f64603384fedd6a6" providerId="LiveId" clId="{91C60883-5F04-407F-BCC6-BC24D210EE24}" dt="2023-01-08T03:20:40.297" v="243"/>
          <ac:spMkLst>
            <pc:docMk/>
            <pc:sldMk cId="1968401628" sldId="256"/>
            <ac:spMk id="26" creationId="{7A314492-800D-B149-E74F-DF556462B476}"/>
          </ac:spMkLst>
        </pc:spChg>
        <pc:spChg chg="mod">
          <ac:chgData name="belkacem belhadj chikh" userId="f64603384fedd6a6" providerId="LiveId" clId="{91C60883-5F04-407F-BCC6-BC24D210EE24}" dt="2023-01-08T03:20:40.297" v="243"/>
          <ac:spMkLst>
            <pc:docMk/>
            <pc:sldMk cId="1968401628" sldId="256"/>
            <ac:spMk id="27" creationId="{8E2AC1C6-A481-4676-9344-A6448DC1B30F}"/>
          </ac:spMkLst>
        </pc:spChg>
        <pc:spChg chg="mod">
          <ac:chgData name="belkacem belhadj chikh" userId="f64603384fedd6a6" providerId="LiveId" clId="{91C60883-5F04-407F-BCC6-BC24D210EE24}" dt="2023-01-08T03:20:40.297" v="243"/>
          <ac:spMkLst>
            <pc:docMk/>
            <pc:sldMk cId="1968401628" sldId="256"/>
            <ac:spMk id="28" creationId="{949E227D-08F4-3DA3-165D-DE0F2D732BA1}"/>
          </ac:spMkLst>
        </pc:spChg>
        <pc:spChg chg="mod">
          <ac:chgData name="belkacem belhadj chikh" userId="f64603384fedd6a6" providerId="LiveId" clId="{91C60883-5F04-407F-BCC6-BC24D210EE24}" dt="2023-01-08T03:20:40.297" v="243"/>
          <ac:spMkLst>
            <pc:docMk/>
            <pc:sldMk cId="1968401628" sldId="256"/>
            <ac:spMk id="29" creationId="{C20F9DCF-037C-99E5-8F11-012521A47A76}"/>
          </ac:spMkLst>
        </pc:spChg>
        <pc:spChg chg="mod">
          <ac:chgData name="belkacem belhadj chikh" userId="f64603384fedd6a6" providerId="LiveId" clId="{91C60883-5F04-407F-BCC6-BC24D210EE24}" dt="2023-01-08T03:20:40.297" v="243"/>
          <ac:spMkLst>
            <pc:docMk/>
            <pc:sldMk cId="1968401628" sldId="256"/>
            <ac:spMk id="30" creationId="{373C8164-5312-1196-D522-0A75312CE28D}"/>
          </ac:spMkLst>
        </pc:spChg>
        <pc:spChg chg="mod">
          <ac:chgData name="belkacem belhadj chikh" userId="f64603384fedd6a6" providerId="LiveId" clId="{91C60883-5F04-407F-BCC6-BC24D210EE24}" dt="2023-01-08T03:20:40.297" v="243"/>
          <ac:spMkLst>
            <pc:docMk/>
            <pc:sldMk cId="1968401628" sldId="256"/>
            <ac:spMk id="31" creationId="{7C918752-5C66-9265-BA9C-4455BAF7BCC9}"/>
          </ac:spMkLst>
        </pc:spChg>
        <pc:grpChg chg="add del mod">
          <ac:chgData name="belkacem belhadj chikh" userId="f64603384fedd6a6" providerId="LiveId" clId="{91C60883-5F04-407F-BCC6-BC24D210EE24}" dt="2023-01-08T03:11:59.755" v="158" actId="165"/>
          <ac:grpSpMkLst>
            <pc:docMk/>
            <pc:sldMk cId="1968401628" sldId="256"/>
            <ac:grpSpMk id="10" creationId="{56858E28-44BE-C659-A7D1-3E39AA81B223}"/>
          </ac:grpSpMkLst>
        </pc:grpChg>
        <pc:grpChg chg="add mod ord">
          <ac:chgData name="belkacem belhadj chikh" userId="f64603384fedd6a6" providerId="LiveId" clId="{91C60883-5F04-407F-BCC6-BC24D210EE24}" dt="2023-01-08T03:20:42.520" v="244" actId="167"/>
          <ac:grpSpMkLst>
            <pc:docMk/>
            <pc:sldMk cId="1968401628" sldId="256"/>
            <ac:grpSpMk id="11" creationId="{92BBDD49-3251-AEC8-1070-BC9FC93F6E12}"/>
          </ac:grpSpMkLst>
        </pc:grpChg>
        <pc:grpChg chg="add mod ord">
          <ac:chgData name="belkacem belhadj chikh" userId="f64603384fedd6a6" providerId="LiveId" clId="{91C60883-5F04-407F-BCC6-BC24D210EE24}" dt="2023-01-08T03:20:42.520" v="244" actId="167"/>
          <ac:grpSpMkLst>
            <pc:docMk/>
            <pc:sldMk cId="1968401628" sldId="256"/>
            <ac:grpSpMk id="21" creationId="{35BECC0D-14A3-D75A-4CDE-8D8107A9FFBB}"/>
          </ac:grpSpMkLst>
        </pc:grpChg>
        <pc:grpChg chg="del mod">
          <ac:chgData name="belkacem belhadj chikh" userId="f64603384fedd6a6" providerId="LiveId" clId="{91C60883-5F04-407F-BCC6-BC24D210EE24}" dt="2023-01-08T03:11:04.368" v="138" actId="478"/>
          <ac:grpSpMkLst>
            <pc:docMk/>
            <pc:sldMk cId="1968401628" sldId="256"/>
            <ac:grpSpMk id="115" creationId="{54AD3F35-B40D-BB5F-1962-DC1B8552032C}"/>
          </ac:grpSpMkLst>
        </pc:grpChg>
        <pc:picChg chg="add mod ord modCrop">
          <ac:chgData name="belkacem belhadj chikh" userId="f64603384fedd6a6" providerId="LiveId" clId="{91C60883-5F04-407F-BCC6-BC24D210EE24}" dt="2023-01-08T03:09:48.306" v="118" actId="1076"/>
          <ac:picMkLst>
            <pc:docMk/>
            <pc:sldMk cId="1968401628" sldId="256"/>
            <ac:picMk id="3" creationId="{1AC59274-00D3-E657-2E11-457E1227668E}"/>
          </ac:picMkLst>
        </pc:picChg>
        <pc:picChg chg="mod topLvl modVis">
          <ac:chgData name="belkacem belhadj chikh" userId="f64603384fedd6a6" providerId="LiveId" clId="{91C60883-5F04-407F-BCC6-BC24D210EE24}" dt="2023-01-08T03:12:19.449" v="160" actId="1076"/>
          <ac:picMkLst>
            <pc:docMk/>
            <pc:sldMk cId="1968401628" sldId="256"/>
            <ac:picMk id="25" creationId="{F25DC85A-C6AB-DADC-559A-6BC3DEDFA796}"/>
          </ac:picMkLst>
        </pc:picChg>
        <pc:picChg chg="mod topLvl modVis">
          <ac:chgData name="belkacem belhadj chikh" userId="f64603384fedd6a6" providerId="LiveId" clId="{91C60883-5F04-407F-BCC6-BC24D210EE24}" dt="2023-01-08T03:12:19.449" v="160" actId="1076"/>
          <ac:picMkLst>
            <pc:docMk/>
            <pc:sldMk cId="1968401628" sldId="256"/>
            <ac:picMk id="35" creationId="{C896F13F-1CD9-5E78-979B-8A3C606E9545}"/>
          </ac:picMkLst>
        </pc:picChg>
        <pc:picChg chg="mod topLvl modVis">
          <ac:chgData name="belkacem belhadj chikh" userId="f64603384fedd6a6" providerId="LiveId" clId="{91C60883-5F04-407F-BCC6-BC24D210EE24}" dt="2023-01-08T03:12:19.449" v="160" actId="1076"/>
          <ac:picMkLst>
            <pc:docMk/>
            <pc:sldMk cId="1968401628" sldId="256"/>
            <ac:picMk id="36" creationId="{2B0CD687-5017-E6B4-D8A2-6291845158DF}"/>
          </ac:picMkLst>
        </pc:picChg>
        <pc:picChg chg="mod topLvl modVis">
          <ac:chgData name="belkacem belhadj chikh" userId="f64603384fedd6a6" providerId="LiveId" clId="{91C60883-5F04-407F-BCC6-BC24D210EE24}" dt="2023-01-08T03:12:19.449" v="160" actId="1076"/>
          <ac:picMkLst>
            <pc:docMk/>
            <pc:sldMk cId="1968401628" sldId="256"/>
            <ac:picMk id="39" creationId="{EE7C24E7-4F2B-2ED4-CAA6-DD3B0DF1AFDC}"/>
          </ac:picMkLst>
        </pc:picChg>
        <pc:picChg chg="mod topLvl modVis">
          <ac:chgData name="belkacem belhadj chikh" userId="f64603384fedd6a6" providerId="LiveId" clId="{91C60883-5F04-407F-BCC6-BC24D210EE24}" dt="2023-01-08T03:12:19.449" v="160" actId="1076"/>
          <ac:picMkLst>
            <pc:docMk/>
            <pc:sldMk cId="1968401628" sldId="256"/>
            <ac:picMk id="50" creationId="{11F5ED27-A19B-A9F2-218A-17F3359185E2}"/>
          </ac:picMkLst>
        </pc:picChg>
        <pc:picChg chg="mod topLvl modVis">
          <ac:chgData name="belkacem belhadj chikh" userId="f64603384fedd6a6" providerId="LiveId" clId="{91C60883-5F04-407F-BCC6-BC24D210EE24}" dt="2023-01-08T03:12:19.449" v="160" actId="1076"/>
          <ac:picMkLst>
            <pc:docMk/>
            <pc:sldMk cId="1968401628" sldId="256"/>
            <ac:picMk id="53" creationId="{387824E9-BDAB-C6C3-4B30-D9C75228D7E9}"/>
          </ac:picMkLst>
        </pc:picChg>
        <pc:picChg chg="mod topLvl modVis">
          <ac:chgData name="belkacem belhadj chikh" userId="f64603384fedd6a6" providerId="LiveId" clId="{91C60883-5F04-407F-BCC6-BC24D210EE24}" dt="2023-01-08T03:12:19.449" v="160" actId="1076"/>
          <ac:picMkLst>
            <pc:docMk/>
            <pc:sldMk cId="1968401628" sldId="256"/>
            <ac:picMk id="56" creationId="{43F24A78-B533-197A-6780-7605B32A7664}"/>
          </ac:picMkLst>
        </pc:picChg>
        <pc:picChg chg="mod topLvl modVis">
          <ac:chgData name="belkacem belhadj chikh" userId="f64603384fedd6a6" providerId="LiveId" clId="{91C60883-5F04-407F-BCC6-BC24D210EE24}" dt="2023-01-08T03:12:19.449" v="160" actId="1076"/>
          <ac:picMkLst>
            <pc:docMk/>
            <pc:sldMk cId="1968401628" sldId="256"/>
            <ac:picMk id="59" creationId="{DF57A425-6329-AD54-CC4B-5F316D9A21D7}"/>
          </ac:picMkLst>
        </pc:picChg>
        <pc:picChg chg="mod topLvl modVis">
          <ac:chgData name="belkacem belhadj chikh" userId="f64603384fedd6a6" providerId="LiveId" clId="{91C60883-5F04-407F-BCC6-BC24D210EE24}" dt="2023-01-08T03:12:19.449" v="160" actId="1076"/>
          <ac:picMkLst>
            <pc:docMk/>
            <pc:sldMk cId="1968401628" sldId="256"/>
            <ac:picMk id="68" creationId="{AFA5B8AD-EE9F-D020-6C61-7F07FD1FD887}"/>
          </ac:picMkLst>
        </pc:picChg>
        <pc:picChg chg="mod topLvl modVis">
          <ac:chgData name="belkacem belhadj chikh" userId="f64603384fedd6a6" providerId="LiveId" clId="{91C60883-5F04-407F-BCC6-BC24D210EE24}" dt="2023-01-08T03:12:19.449" v="160" actId="1076"/>
          <ac:picMkLst>
            <pc:docMk/>
            <pc:sldMk cId="1968401628" sldId="256"/>
            <ac:picMk id="71" creationId="{180BD226-A275-30CF-AB0C-92761FF27378}"/>
          </ac:picMkLst>
        </pc:picChg>
        <pc:picChg chg="mod topLvl modVis">
          <ac:chgData name="belkacem belhadj chikh" userId="f64603384fedd6a6" providerId="LiveId" clId="{91C60883-5F04-407F-BCC6-BC24D210EE24}" dt="2023-01-08T03:12:19.449" v="160" actId="1076"/>
          <ac:picMkLst>
            <pc:docMk/>
            <pc:sldMk cId="1968401628" sldId="256"/>
            <ac:picMk id="74" creationId="{21F28DAC-47EF-CBB7-7702-7D68843E3B68}"/>
          </ac:picMkLst>
        </pc:picChg>
        <pc:picChg chg="mod topLvl modVis">
          <ac:chgData name="belkacem belhadj chikh" userId="f64603384fedd6a6" providerId="LiveId" clId="{91C60883-5F04-407F-BCC6-BC24D210EE24}" dt="2023-01-08T03:12:19.449" v="160" actId="1076"/>
          <ac:picMkLst>
            <pc:docMk/>
            <pc:sldMk cId="1968401628" sldId="256"/>
            <ac:picMk id="77" creationId="{FFE23030-1218-FBCE-F7AC-B9F2F4A0AF1A}"/>
          </ac:picMkLst>
        </pc:picChg>
        <pc:picChg chg="mod topLvl modVis">
          <ac:chgData name="belkacem belhadj chikh" userId="f64603384fedd6a6" providerId="LiveId" clId="{91C60883-5F04-407F-BCC6-BC24D210EE24}" dt="2023-01-08T03:12:19.449" v="160" actId="1076"/>
          <ac:picMkLst>
            <pc:docMk/>
            <pc:sldMk cId="1968401628" sldId="256"/>
            <ac:picMk id="80" creationId="{CE2E491D-83E5-1A95-2146-08D5C9F88867}"/>
          </ac:picMkLst>
        </pc:picChg>
        <pc:picChg chg="mod topLvl modVis">
          <ac:chgData name="belkacem belhadj chikh" userId="f64603384fedd6a6" providerId="LiveId" clId="{91C60883-5F04-407F-BCC6-BC24D210EE24}" dt="2023-01-08T03:12:19.449" v="160" actId="1076"/>
          <ac:picMkLst>
            <pc:docMk/>
            <pc:sldMk cId="1968401628" sldId="256"/>
            <ac:picMk id="85" creationId="{63547616-ABBC-7BDB-30B2-1843E7ADACDF}"/>
          </ac:picMkLst>
        </pc:picChg>
        <pc:picChg chg="mod topLvl modVis">
          <ac:chgData name="belkacem belhadj chikh" userId="f64603384fedd6a6" providerId="LiveId" clId="{91C60883-5F04-407F-BCC6-BC24D210EE24}" dt="2023-01-08T03:12:19.449" v="160" actId="1076"/>
          <ac:picMkLst>
            <pc:docMk/>
            <pc:sldMk cId="1968401628" sldId="256"/>
            <ac:picMk id="93" creationId="{CF0ADAB1-6029-3236-39CA-0677F9875AEA}"/>
          </ac:picMkLst>
        </pc:picChg>
        <pc:picChg chg="del mod">
          <ac:chgData name="belkacem belhadj chikh" userId="f64603384fedd6a6" providerId="LiveId" clId="{91C60883-5F04-407F-BCC6-BC24D210EE24}" dt="2023-01-08T03:11:04.368" v="138" actId="478"/>
          <ac:picMkLst>
            <pc:docMk/>
            <pc:sldMk cId="1968401628" sldId="256"/>
            <ac:picMk id="118" creationId="{C41BDDA2-6781-5061-96A0-35483FFBBC02}"/>
          </ac:picMkLst>
        </pc:picChg>
        <pc:picChg chg="del mod">
          <ac:chgData name="belkacem belhadj chikh" userId="f64603384fedd6a6" providerId="LiveId" clId="{91C60883-5F04-407F-BCC6-BC24D210EE24}" dt="2023-01-08T03:11:04.368" v="138" actId="478"/>
          <ac:picMkLst>
            <pc:docMk/>
            <pc:sldMk cId="1968401628" sldId="256"/>
            <ac:picMk id="119" creationId="{BB00F0AB-5493-6D1F-E96D-4057FE67262D}"/>
          </ac:picMkLst>
        </pc:picChg>
        <pc:picChg chg="del mod">
          <ac:chgData name="belkacem belhadj chikh" userId="f64603384fedd6a6" providerId="LiveId" clId="{91C60883-5F04-407F-BCC6-BC24D210EE24}" dt="2023-01-08T03:11:04.368" v="138" actId="478"/>
          <ac:picMkLst>
            <pc:docMk/>
            <pc:sldMk cId="1968401628" sldId="256"/>
            <ac:picMk id="120" creationId="{94F9EB5E-5018-C7D2-FC55-3478663989AE}"/>
          </ac:picMkLst>
        </pc:picChg>
        <pc:picChg chg="del mod">
          <ac:chgData name="belkacem belhadj chikh" userId="f64603384fedd6a6" providerId="LiveId" clId="{91C60883-5F04-407F-BCC6-BC24D210EE24}" dt="2023-01-08T03:11:04.368" v="138" actId="478"/>
          <ac:picMkLst>
            <pc:docMk/>
            <pc:sldMk cId="1968401628" sldId="256"/>
            <ac:picMk id="121" creationId="{AB7A09B2-9798-381A-FA40-3B37E8C0CBD7}"/>
          </ac:picMkLst>
        </pc:picChg>
        <pc:picChg chg="del mod">
          <ac:chgData name="belkacem belhadj chikh" userId="f64603384fedd6a6" providerId="LiveId" clId="{91C60883-5F04-407F-BCC6-BC24D210EE24}" dt="2023-01-08T03:11:04.368" v="138" actId="478"/>
          <ac:picMkLst>
            <pc:docMk/>
            <pc:sldMk cId="1968401628" sldId="256"/>
            <ac:picMk id="122" creationId="{DA0393C8-98CE-62F0-CE66-B6874D3F97C8}"/>
          </ac:picMkLst>
        </pc:picChg>
        <pc:picChg chg="del mod">
          <ac:chgData name="belkacem belhadj chikh" userId="f64603384fedd6a6" providerId="LiveId" clId="{91C60883-5F04-407F-BCC6-BC24D210EE24}" dt="2023-01-08T03:11:04.368" v="138" actId="478"/>
          <ac:picMkLst>
            <pc:docMk/>
            <pc:sldMk cId="1968401628" sldId="256"/>
            <ac:picMk id="123" creationId="{C7778282-ABBA-6163-3ACA-04B92BFE3702}"/>
          </ac:picMkLst>
        </pc:picChg>
        <pc:picChg chg="del mod">
          <ac:chgData name="belkacem belhadj chikh" userId="f64603384fedd6a6" providerId="LiveId" clId="{91C60883-5F04-407F-BCC6-BC24D210EE24}" dt="2023-01-08T03:11:04.368" v="138" actId="478"/>
          <ac:picMkLst>
            <pc:docMk/>
            <pc:sldMk cId="1968401628" sldId="256"/>
            <ac:picMk id="124" creationId="{BE6E41D4-1820-0BE0-A6A0-4BDF7BF52630}"/>
          </ac:picMkLst>
        </pc:picChg>
        <pc:picChg chg="del mod">
          <ac:chgData name="belkacem belhadj chikh" userId="f64603384fedd6a6" providerId="LiveId" clId="{91C60883-5F04-407F-BCC6-BC24D210EE24}" dt="2023-01-08T03:11:04.368" v="138" actId="478"/>
          <ac:picMkLst>
            <pc:docMk/>
            <pc:sldMk cId="1968401628" sldId="256"/>
            <ac:picMk id="125" creationId="{5C8A357E-A5D3-416A-B438-2744C42B893D}"/>
          </ac:picMkLst>
        </pc:picChg>
        <pc:picChg chg="del mod">
          <ac:chgData name="belkacem belhadj chikh" userId="f64603384fedd6a6" providerId="LiveId" clId="{91C60883-5F04-407F-BCC6-BC24D210EE24}" dt="2023-01-08T03:11:04.368" v="138" actId="478"/>
          <ac:picMkLst>
            <pc:docMk/>
            <pc:sldMk cId="1968401628" sldId="256"/>
            <ac:picMk id="126" creationId="{A48C3D59-523F-1493-4568-D9AA612693E9}"/>
          </ac:picMkLst>
        </pc:picChg>
        <pc:picChg chg="del mod">
          <ac:chgData name="belkacem belhadj chikh" userId="f64603384fedd6a6" providerId="LiveId" clId="{91C60883-5F04-407F-BCC6-BC24D210EE24}" dt="2023-01-08T03:11:04.368" v="138" actId="478"/>
          <ac:picMkLst>
            <pc:docMk/>
            <pc:sldMk cId="1968401628" sldId="256"/>
            <ac:picMk id="127" creationId="{F4E65F43-EF8A-E839-440F-192F1CD8CC34}"/>
          </ac:picMkLst>
        </pc:picChg>
        <pc:picChg chg="del mod">
          <ac:chgData name="belkacem belhadj chikh" userId="f64603384fedd6a6" providerId="LiveId" clId="{91C60883-5F04-407F-BCC6-BC24D210EE24}" dt="2023-01-08T03:11:04.368" v="138" actId="478"/>
          <ac:picMkLst>
            <pc:docMk/>
            <pc:sldMk cId="1968401628" sldId="256"/>
            <ac:picMk id="128" creationId="{3166E8A3-22D4-C18A-E17D-796FA6E10A75}"/>
          </ac:picMkLst>
        </pc:picChg>
        <pc:picChg chg="del mod">
          <ac:chgData name="belkacem belhadj chikh" userId="f64603384fedd6a6" providerId="LiveId" clId="{91C60883-5F04-407F-BCC6-BC24D210EE24}" dt="2023-01-08T03:11:04.368" v="138" actId="478"/>
          <ac:picMkLst>
            <pc:docMk/>
            <pc:sldMk cId="1968401628" sldId="256"/>
            <ac:picMk id="129" creationId="{AD6AC18A-41CF-3C3A-0A95-9C82AD02BB93}"/>
          </ac:picMkLst>
        </pc:picChg>
        <pc:picChg chg="del mod">
          <ac:chgData name="belkacem belhadj chikh" userId="f64603384fedd6a6" providerId="LiveId" clId="{91C60883-5F04-407F-BCC6-BC24D210EE24}" dt="2023-01-08T03:11:04.368" v="138" actId="478"/>
          <ac:picMkLst>
            <pc:docMk/>
            <pc:sldMk cId="1968401628" sldId="256"/>
            <ac:picMk id="130" creationId="{2E206F90-CEBC-2944-D703-D759C7E5069C}"/>
          </ac:picMkLst>
        </pc:picChg>
        <pc:picChg chg="del mod">
          <ac:chgData name="belkacem belhadj chikh" userId="f64603384fedd6a6" providerId="LiveId" clId="{91C60883-5F04-407F-BCC6-BC24D210EE24}" dt="2023-01-08T03:11:04.368" v="138" actId="478"/>
          <ac:picMkLst>
            <pc:docMk/>
            <pc:sldMk cId="1968401628" sldId="256"/>
            <ac:picMk id="131" creationId="{2EC2C238-D2C9-5FD4-F53A-7244622838A8}"/>
          </ac:picMkLst>
        </pc:picChg>
        <pc:picChg chg="del mod">
          <ac:chgData name="belkacem belhadj chikh" userId="f64603384fedd6a6" providerId="LiveId" clId="{91C60883-5F04-407F-BCC6-BC24D210EE24}" dt="2023-01-08T03:11:04.368" v="138" actId="478"/>
          <ac:picMkLst>
            <pc:docMk/>
            <pc:sldMk cId="1968401628" sldId="256"/>
            <ac:picMk id="132" creationId="{B7516868-280D-E873-EC88-9F3EC778C84F}"/>
          </ac:picMkLst>
        </pc:picChg>
        <pc:picChg chg="del mod">
          <ac:chgData name="belkacem belhadj chikh" userId="f64603384fedd6a6" providerId="LiveId" clId="{91C60883-5F04-407F-BCC6-BC24D210EE24}" dt="2023-01-08T03:11:04.368" v="138" actId="478"/>
          <ac:picMkLst>
            <pc:docMk/>
            <pc:sldMk cId="1968401628" sldId="256"/>
            <ac:picMk id="133" creationId="{F624374C-165F-AF83-0384-C28D20EE8DE6}"/>
          </ac:picMkLst>
        </pc:picChg>
        <pc:picChg chg="del mod">
          <ac:chgData name="belkacem belhadj chikh" userId="f64603384fedd6a6" providerId="LiveId" clId="{91C60883-5F04-407F-BCC6-BC24D210EE24}" dt="2023-01-08T03:11:04.368" v="138" actId="478"/>
          <ac:picMkLst>
            <pc:docMk/>
            <pc:sldMk cId="1968401628" sldId="256"/>
            <ac:picMk id="134" creationId="{E984DFD7-D700-FE12-EAD7-D11D321FD02A}"/>
          </ac:picMkLst>
        </pc:picChg>
        <pc:picChg chg="del mod">
          <ac:chgData name="belkacem belhadj chikh" userId="f64603384fedd6a6" providerId="LiveId" clId="{91C60883-5F04-407F-BCC6-BC24D210EE24}" dt="2023-01-08T03:11:04.368" v="138" actId="478"/>
          <ac:picMkLst>
            <pc:docMk/>
            <pc:sldMk cId="1968401628" sldId="256"/>
            <ac:picMk id="135" creationId="{F2274F30-823E-610F-3A6B-AB09E2BC6E33}"/>
          </ac:picMkLst>
        </pc:picChg>
        <pc:picChg chg="del mod">
          <ac:chgData name="belkacem belhadj chikh" userId="f64603384fedd6a6" providerId="LiveId" clId="{91C60883-5F04-407F-BCC6-BC24D210EE24}" dt="2023-01-08T03:11:04.368" v="138" actId="478"/>
          <ac:picMkLst>
            <pc:docMk/>
            <pc:sldMk cId="1968401628" sldId="256"/>
            <ac:picMk id="139" creationId="{ECF431DE-B10D-F0CB-7C6E-52AD3620CE78}"/>
          </ac:picMkLst>
        </pc:picChg>
        <pc:picChg chg="del mod">
          <ac:chgData name="belkacem belhadj chikh" userId="f64603384fedd6a6" providerId="LiveId" clId="{91C60883-5F04-407F-BCC6-BC24D210EE24}" dt="2023-01-08T03:11:04.368" v="138" actId="478"/>
          <ac:picMkLst>
            <pc:docMk/>
            <pc:sldMk cId="1968401628" sldId="256"/>
            <ac:picMk id="140" creationId="{B516DDAE-C49C-7AB6-2AD5-F818AEDF38E0}"/>
          </ac:picMkLst>
        </pc:picChg>
        <pc:picChg chg="del mod">
          <ac:chgData name="belkacem belhadj chikh" userId="f64603384fedd6a6" providerId="LiveId" clId="{91C60883-5F04-407F-BCC6-BC24D210EE24}" dt="2023-01-08T03:11:04.368" v="138" actId="478"/>
          <ac:picMkLst>
            <pc:docMk/>
            <pc:sldMk cId="1968401628" sldId="256"/>
            <ac:picMk id="141" creationId="{1FFD3FD2-40ED-E4E4-0110-4449457C686F}"/>
          </ac:picMkLst>
        </pc:picChg>
        <pc:picChg chg="del mod">
          <ac:chgData name="belkacem belhadj chikh" userId="f64603384fedd6a6" providerId="LiveId" clId="{91C60883-5F04-407F-BCC6-BC24D210EE24}" dt="2023-01-08T03:11:04.368" v="138" actId="478"/>
          <ac:picMkLst>
            <pc:docMk/>
            <pc:sldMk cId="1968401628" sldId="256"/>
            <ac:picMk id="142" creationId="{8FEEBAD1-5294-F549-76C9-672A3AF93DDD}"/>
          </ac:picMkLst>
        </pc:picChg>
        <pc:picChg chg="del mod">
          <ac:chgData name="belkacem belhadj chikh" userId="f64603384fedd6a6" providerId="LiveId" clId="{91C60883-5F04-407F-BCC6-BC24D210EE24}" dt="2023-01-08T03:11:04.368" v="138" actId="478"/>
          <ac:picMkLst>
            <pc:docMk/>
            <pc:sldMk cId="1968401628" sldId="256"/>
            <ac:picMk id="143" creationId="{DF55744A-8193-DBAB-9ACA-0215A5A56134}"/>
          </ac:picMkLst>
        </pc:picChg>
        <pc:picChg chg="del mod">
          <ac:chgData name="belkacem belhadj chikh" userId="f64603384fedd6a6" providerId="LiveId" clId="{91C60883-5F04-407F-BCC6-BC24D210EE24}" dt="2023-01-08T03:11:04.368" v="138" actId="478"/>
          <ac:picMkLst>
            <pc:docMk/>
            <pc:sldMk cId="1968401628" sldId="256"/>
            <ac:picMk id="144" creationId="{55AE5738-D95C-DA9C-33D3-E79127D6C688}"/>
          </ac:picMkLst>
        </pc:picChg>
        <pc:picChg chg="del mod">
          <ac:chgData name="belkacem belhadj chikh" userId="f64603384fedd6a6" providerId="LiveId" clId="{91C60883-5F04-407F-BCC6-BC24D210EE24}" dt="2023-01-08T03:11:04.368" v="138" actId="478"/>
          <ac:picMkLst>
            <pc:docMk/>
            <pc:sldMk cId="1968401628" sldId="256"/>
            <ac:picMk id="145" creationId="{EEFB3320-50A1-5604-C810-058098CB44D6}"/>
          </ac:picMkLst>
        </pc:picChg>
        <pc:picChg chg="del mod">
          <ac:chgData name="belkacem belhadj chikh" userId="f64603384fedd6a6" providerId="LiveId" clId="{91C60883-5F04-407F-BCC6-BC24D210EE24}" dt="2023-01-08T03:11:04.368" v="138" actId="478"/>
          <ac:picMkLst>
            <pc:docMk/>
            <pc:sldMk cId="1968401628" sldId="256"/>
            <ac:picMk id="146" creationId="{889324EE-67B7-9DA1-7804-119DE2C7E61A}"/>
          </ac:picMkLst>
        </pc:picChg>
        <pc:picChg chg="del mod">
          <ac:chgData name="belkacem belhadj chikh" userId="f64603384fedd6a6" providerId="LiveId" clId="{91C60883-5F04-407F-BCC6-BC24D210EE24}" dt="2023-01-08T03:11:04.368" v="138" actId="478"/>
          <ac:picMkLst>
            <pc:docMk/>
            <pc:sldMk cId="1968401628" sldId="256"/>
            <ac:picMk id="147" creationId="{397DEC4A-884E-8B67-D457-9E44DC43852E}"/>
          </ac:picMkLst>
        </pc:picChg>
        <pc:picChg chg="del mod">
          <ac:chgData name="belkacem belhadj chikh" userId="f64603384fedd6a6" providerId="LiveId" clId="{91C60883-5F04-407F-BCC6-BC24D210EE24}" dt="2023-01-08T03:11:04.368" v="138" actId="478"/>
          <ac:picMkLst>
            <pc:docMk/>
            <pc:sldMk cId="1968401628" sldId="256"/>
            <ac:picMk id="148" creationId="{4787ACBA-565C-F203-FBEA-BB6EF94B3366}"/>
          </ac:picMkLst>
        </pc:picChg>
        <pc:picChg chg="del mod">
          <ac:chgData name="belkacem belhadj chikh" userId="f64603384fedd6a6" providerId="LiveId" clId="{91C60883-5F04-407F-BCC6-BC24D210EE24}" dt="2023-01-08T03:11:04.368" v="138" actId="478"/>
          <ac:picMkLst>
            <pc:docMk/>
            <pc:sldMk cId="1968401628" sldId="256"/>
            <ac:picMk id="149" creationId="{67790EF1-ED40-FA1E-5473-8E313786BD91}"/>
          </ac:picMkLst>
        </pc:picChg>
        <pc:picChg chg="del mod">
          <ac:chgData name="belkacem belhadj chikh" userId="f64603384fedd6a6" providerId="LiveId" clId="{91C60883-5F04-407F-BCC6-BC24D210EE24}" dt="2023-01-08T03:11:04.368" v="138" actId="478"/>
          <ac:picMkLst>
            <pc:docMk/>
            <pc:sldMk cId="1968401628" sldId="256"/>
            <ac:picMk id="150" creationId="{A33072B1-7497-6004-D1ED-AF3AF7BD992C}"/>
          </ac:picMkLst>
        </pc:picChg>
        <pc:picChg chg="del mod">
          <ac:chgData name="belkacem belhadj chikh" userId="f64603384fedd6a6" providerId="LiveId" clId="{91C60883-5F04-407F-BCC6-BC24D210EE24}" dt="2023-01-08T03:11:04.368" v="138" actId="478"/>
          <ac:picMkLst>
            <pc:docMk/>
            <pc:sldMk cId="1968401628" sldId="256"/>
            <ac:picMk id="151" creationId="{9EB9E698-CB71-D87C-E5C2-C8E921406D34}"/>
          </ac:picMkLst>
        </pc:picChg>
        <pc:picChg chg="del mod">
          <ac:chgData name="belkacem belhadj chikh" userId="f64603384fedd6a6" providerId="LiveId" clId="{91C60883-5F04-407F-BCC6-BC24D210EE24}" dt="2023-01-08T03:11:04.368" v="138" actId="478"/>
          <ac:picMkLst>
            <pc:docMk/>
            <pc:sldMk cId="1968401628" sldId="256"/>
            <ac:picMk id="152" creationId="{EB4F6F1E-1C17-C894-D59D-143FCC4A654D}"/>
          </ac:picMkLst>
        </pc:picChg>
        <pc:picChg chg="del mod">
          <ac:chgData name="belkacem belhadj chikh" userId="f64603384fedd6a6" providerId="LiveId" clId="{91C60883-5F04-407F-BCC6-BC24D210EE24}" dt="2023-01-08T03:11:04.368" v="138" actId="478"/>
          <ac:picMkLst>
            <pc:docMk/>
            <pc:sldMk cId="1968401628" sldId="256"/>
            <ac:picMk id="153" creationId="{C4445F67-DCF4-58FE-DAAF-C3BF1709E98F}"/>
          </ac:picMkLst>
        </pc:picChg>
        <pc:picChg chg="mod">
          <ac:chgData name="belkacem belhadj chikh" userId="f64603384fedd6a6" providerId="LiveId" clId="{91C60883-5F04-407F-BCC6-BC24D210EE24}" dt="2023-01-08T03:09:45.562" v="117" actId="1076"/>
          <ac:picMkLst>
            <pc:docMk/>
            <pc:sldMk cId="1968401628" sldId="256"/>
            <ac:picMk id="154" creationId="{FF6A0CB9-0EA1-9ABC-2C97-381529542658}"/>
          </ac:picMkLst>
        </pc:picChg>
      </pc:sldChg>
      <pc:sldChg chg="mod modShow">
        <pc:chgData name="belkacem belhadj chikh" userId="f64603384fedd6a6" providerId="LiveId" clId="{91C60883-5F04-407F-BCC6-BC24D210EE24}" dt="2023-01-08T03:09:30.517" v="113" actId="729"/>
        <pc:sldMkLst>
          <pc:docMk/>
          <pc:sldMk cId="4091684373" sldId="257"/>
        </pc:sldMkLst>
      </pc:sldChg>
      <pc:sldChg chg="mod modShow">
        <pc:chgData name="belkacem belhadj chikh" userId="f64603384fedd6a6" providerId="LiveId" clId="{91C60883-5F04-407F-BCC6-BC24D210EE24}" dt="2023-01-08T03:09:32.123" v="114" actId="729"/>
        <pc:sldMkLst>
          <pc:docMk/>
          <pc:sldMk cId="41069789" sldId="258"/>
        </pc:sldMkLst>
      </pc:sldChg>
      <pc:sldChg chg="addSp modSp mod modAnim modShow">
        <pc:chgData name="belkacem belhadj chikh" userId="f64603384fedd6a6" providerId="LiveId" clId="{91C60883-5F04-407F-BCC6-BC24D210EE24}" dt="2023-01-08T03:09:33.563" v="115" actId="729"/>
        <pc:sldMkLst>
          <pc:docMk/>
          <pc:sldMk cId="871318867" sldId="259"/>
        </pc:sldMkLst>
        <pc:spChg chg="add mod">
          <ac:chgData name="belkacem belhadj chikh" userId="f64603384fedd6a6" providerId="LiveId" clId="{91C60883-5F04-407F-BCC6-BC24D210EE24}" dt="2023-01-08T02:59:16.431" v="55" actId="207"/>
          <ac:spMkLst>
            <pc:docMk/>
            <pc:sldMk cId="871318867" sldId="259"/>
            <ac:spMk id="2" creationId="{9FBC0C74-9962-6EF0-44CA-4E79E6D84C3E}"/>
          </ac:spMkLst>
        </pc:spChg>
      </pc:sldChg>
      <pc:sldChg chg="addSp delSp modSp add mod modTransition">
        <pc:chgData name="belkacem belhadj chikh" userId="f64603384fedd6a6" providerId="LiveId" clId="{91C60883-5F04-407F-BCC6-BC24D210EE24}" dt="2023-01-08T03:20:28.562" v="242" actId="1582"/>
        <pc:sldMkLst>
          <pc:docMk/>
          <pc:sldMk cId="1535457952" sldId="260"/>
        </pc:sldMkLst>
        <pc:spChg chg="add mod">
          <ac:chgData name="belkacem belhadj chikh" userId="f64603384fedd6a6" providerId="LiveId" clId="{91C60883-5F04-407F-BCC6-BC24D210EE24}" dt="2023-01-08T03:20:28.562" v="242" actId="1582"/>
          <ac:spMkLst>
            <pc:docMk/>
            <pc:sldMk cId="1535457952" sldId="260"/>
            <ac:spMk id="2" creationId="{23A25A38-197D-675C-B098-2A5A5FA109C1}"/>
          </ac:spMkLst>
        </pc:spChg>
        <pc:spChg chg="add mod">
          <ac:chgData name="belkacem belhadj chikh" userId="f64603384fedd6a6" providerId="LiveId" clId="{91C60883-5F04-407F-BCC6-BC24D210EE24}" dt="2023-01-08T03:20:28.562" v="242" actId="1582"/>
          <ac:spMkLst>
            <pc:docMk/>
            <pc:sldMk cId="1535457952" sldId="260"/>
            <ac:spMk id="4" creationId="{37E18EFF-45A5-215D-687A-C30FC3241A11}"/>
          </ac:spMkLst>
        </pc:spChg>
        <pc:spChg chg="add mod">
          <ac:chgData name="belkacem belhadj chikh" userId="f64603384fedd6a6" providerId="LiveId" clId="{91C60883-5F04-407F-BCC6-BC24D210EE24}" dt="2023-01-08T03:20:28.562" v="242" actId="1582"/>
          <ac:spMkLst>
            <pc:docMk/>
            <pc:sldMk cId="1535457952" sldId="260"/>
            <ac:spMk id="6" creationId="{DB99C762-8B14-DDE9-BDE2-4DDA0BAC68D3}"/>
          </ac:spMkLst>
        </pc:spChg>
        <pc:spChg chg="mod ord">
          <ac:chgData name="belkacem belhadj chikh" userId="f64603384fedd6a6" providerId="LiveId" clId="{91C60883-5F04-407F-BCC6-BC24D210EE24}" dt="2023-01-08T03:20:02.723" v="235" actId="167"/>
          <ac:spMkLst>
            <pc:docMk/>
            <pc:sldMk cId="1535457952" sldId="260"/>
            <ac:spMk id="9" creationId="{E7F54005-2F13-C3AF-CFFB-A1F11A7C1D1D}"/>
          </ac:spMkLst>
        </pc:spChg>
        <pc:spChg chg="add mod">
          <ac:chgData name="belkacem belhadj chikh" userId="f64603384fedd6a6" providerId="LiveId" clId="{91C60883-5F04-407F-BCC6-BC24D210EE24}" dt="2023-01-08T03:20:28.562" v="242" actId="1582"/>
          <ac:spMkLst>
            <pc:docMk/>
            <pc:sldMk cId="1535457952" sldId="260"/>
            <ac:spMk id="10" creationId="{AB2986F9-1672-F64B-5700-E0709A7FC4F6}"/>
          </ac:spMkLst>
        </pc:spChg>
        <pc:spChg chg="add mod">
          <ac:chgData name="belkacem belhadj chikh" userId="f64603384fedd6a6" providerId="LiveId" clId="{91C60883-5F04-407F-BCC6-BC24D210EE24}" dt="2023-01-08T03:20:28.562" v="242" actId="1582"/>
          <ac:spMkLst>
            <pc:docMk/>
            <pc:sldMk cId="1535457952" sldId="260"/>
            <ac:spMk id="11" creationId="{CE2F54E8-4B4F-937C-6FBC-AEB6839E72B6}"/>
          </ac:spMkLst>
        </pc:spChg>
        <pc:spChg chg="add mod">
          <ac:chgData name="belkacem belhadj chikh" userId="f64603384fedd6a6" providerId="LiveId" clId="{91C60883-5F04-407F-BCC6-BC24D210EE24}" dt="2023-01-08T03:20:28.562" v="242" actId="1582"/>
          <ac:spMkLst>
            <pc:docMk/>
            <pc:sldMk cId="1535457952" sldId="260"/>
            <ac:spMk id="12" creationId="{70FC4981-07E1-6693-4F8C-E238E5703A6E}"/>
          </ac:spMkLst>
        </pc:spChg>
        <pc:spChg chg="add mod">
          <ac:chgData name="belkacem belhadj chikh" userId="f64603384fedd6a6" providerId="LiveId" clId="{91C60883-5F04-407F-BCC6-BC24D210EE24}" dt="2023-01-08T03:20:28.562" v="242" actId="1582"/>
          <ac:spMkLst>
            <pc:docMk/>
            <pc:sldMk cId="1535457952" sldId="260"/>
            <ac:spMk id="13" creationId="{A3DFB411-3C87-EB6A-435A-41FCC4198010}"/>
          </ac:spMkLst>
        </pc:spChg>
        <pc:spChg chg="add mod">
          <ac:chgData name="belkacem belhadj chikh" userId="f64603384fedd6a6" providerId="LiveId" clId="{91C60883-5F04-407F-BCC6-BC24D210EE24}" dt="2023-01-08T03:20:28.562" v="242" actId="1582"/>
          <ac:spMkLst>
            <pc:docMk/>
            <pc:sldMk cId="1535457952" sldId="260"/>
            <ac:spMk id="14" creationId="{A4BD08AE-6EA8-B9FA-AD5D-D50596BE0279}"/>
          </ac:spMkLst>
        </pc:spChg>
        <pc:spChg chg="add mod">
          <ac:chgData name="belkacem belhadj chikh" userId="f64603384fedd6a6" providerId="LiveId" clId="{91C60883-5F04-407F-BCC6-BC24D210EE24}" dt="2023-01-08T03:20:28.562" v="242" actId="1582"/>
          <ac:spMkLst>
            <pc:docMk/>
            <pc:sldMk cId="1535457952" sldId="260"/>
            <ac:spMk id="15" creationId="{D364FE77-4658-B7CE-B578-F972ACB669BA}"/>
          </ac:spMkLst>
        </pc:spChg>
        <pc:spChg chg="add mod">
          <ac:chgData name="belkacem belhadj chikh" userId="f64603384fedd6a6" providerId="LiveId" clId="{91C60883-5F04-407F-BCC6-BC24D210EE24}" dt="2023-01-08T03:17:51.444" v="204" actId="1582"/>
          <ac:spMkLst>
            <pc:docMk/>
            <pc:sldMk cId="1535457952" sldId="260"/>
            <ac:spMk id="16" creationId="{39F39A6C-4F97-AF6F-AD85-1C7AA58624EE}"/>
          </ac:spMkLst>
        </pc:spChg>
        <pc:spChg chg="add mod">
          <ac:chgData name="belkacem belhadj chikh" userId="f64603384fedd6a6" providerId="LiveId" clId="{91C60883-5F04-407F-BCC6-BC24D210EE24}" dt="2023-01-08T03:17:51.444" v="204" actId="1582"/>
          <ac:spMkLst>
            <pc:docMk/>
            <pc:sldMk cId="1535457952" sldId="260"/>
            <ac:spMk id="17" creationId="{E50DFA52-2C4E-0624-0CA3-457EC1A0E31C}"/>
          </ac:spMkLst>
        </pc:spChg>
        <pc:spChg chg="add mod">
          <ac:chgData name="belkacem belhadj chikh" userId="f64603384fedd6a6" providerId="LiveId" clId="{91C60883-5F04-407F-BCC6-BC24D210EE24}" dt="2023-01-08T03:17:51.444" v="204" actId="1582"/>
          <ac:spMkLst>
            <pc:docMk/>
            <pc:sldMk cId="1535457952" sldId="260"/>
            <ac:spMk id="18" creationId="{452A32EE-7142-36CF-E10C-529FB161F15A}"/>
          </ac:spMkLst>
        </pc:spChg>
        <pc:spChg chg="add mod">
          <ac:chgData name="belkacem belhadj chikh" userId="f64603384fedd6a6" providerId="LiveId" clId="{91C60883-5F04-407F-BCC6-BC24D210EE24}" dt="2023-01-08T03:17:51.444" v="204" actId="1582"/>
          <ac:spMkLst>
            <pc:docMk/>
            <pc:sldMk cId="1535457952" sldId="260"/>
            <ac:spMk id="19" creationId="{E88624F7-AB70-0A23-4DC9-88DBAD36F872}"/>
          </ac:spMkLst>
        </pc:spChg>
        <pc:spChg chg="add mod">
          <ac:chgData name="belkacem belhadj chikh" userId="f64603384fedd6a6" providerId="LiveId" clId="{91C60883-5F04-407F-BCC6-BC24D210EE24}" dt="2023-01-08T03:17:51.444" v="204" actId="1582"/>
          <ac:spMkLst>
            <pc:docMk/>
            <pc:sldMk cId="1535457952" sldId="260"/>
            <ac:spMk id="20" creationId="{8FD75E99-AFDE-7FCD-9026-9C3FAB173188}"/>
          </ac:spMkLst>
        </pc:spChg>
        <pc:spChg chg="add mod">
          <ac:chgData name="belkacem belhadj chikh" userId="f64603384fedd6a6" providerId="LiveId" clId="{91C60883-5F04-407F-BCC6-BC24D210EE24}" dt="2023-01-08T03:17:51.444" v="204" actId="1582"/>
          <ac:spMkLst>
            <pc:docMk/>
            <pc:sldMk cId="1535457952" sldId="260"/>
            <ac:spMk id="21" creationId="{B47AD0D7-079B-5E35-905A-4DEB81786B5A}"/>
          </ac:spMkLst>
        </pc:spChg>
        <pc:spChg chg="add mod">
          <ac:chgData name="belkacem belhadj chikh" userId="f64603384fedd6a6" providerId="LiveId" clId="{91C60883-5F04-407F-BCC6-BC24D210EE24}" dt="2023-01-08T03:17:51.444" v="204" actId="1582"/>
          <ac:spMkLst>
            <pc:docMk/>
            <pc:sldMk cId="1535457952" sldId="260"/>
            <ac:spMk id="22" creationId="{AEA33B47-7F82-E242-88CC-462C3EF5F24A}"/>
          </ac:spMkLst>
        </pc:spChg>
        <pc:spChg chg="add mod">
          <ac:chgData name="belkacem belhadj chikh" userId="f64603384fedd6a6" providerId="LiveId" clId="{91C60883-5F04-407F-BCC6-BC24D210EE24}" dt="2023-01-08T03:17:51.444" v="204" actId="1582"/>
          <ac:spMkLst>
            <pc:docMk/>
            <pc:sldMk cId="1535457952" sldId="260"/>
            <ac:spMk id="23" creationId="{0F01FE9E-A286-AA68-0F84-7CDE0DFF5848}"/>
          </ac:spMkLst>
        </pc:spChg>
        <pc:spChg chg="add mod">
          <ac:chgData name="belkacem belhadj chikh" userId="f64603384fedd6a6" providerId="LiveId" clId="{91C60883-5F04-407F-BCC6-BC24D210EE24}" dt="2023-01-08T03:17:51.444" v="204" actId="1582"/>
          <ac:spMkLst>
            <pc:docMk/>
            <pc:sldMk cId="1535457952" sldId="260"/>
            <ac:spMk id="24" creationId="{FEDAEF01-E5EB-524F-3571-7F489E3D48C4}"/>
          </ac:spMkLst>
        </pc:spChg>
        <pc:spChg chg="mod">
          <ac:chgData name="belkacem belhadj chikh" userId="f64603384fedd6a6" providerId="LiveId" clId="{91C60883-5F04-407F-BCC6-BC24D210EE24}" dt="2023-01-08T03:20:28.562" v="242" actId="1582"/>
          <ac:spMkLst>
            <pc:docMk/>
            <pc:sldMk cId="1535457952" sldId="260"/>
            <ac:spMk id="29" creationId="{48106C9E-05F8-09C2-E733-A8BB998525C7}"/>
          </ac:spMkLst>
        </pc:spChg>
        <pc:spChg chg="mod">
          <ac:chgData name="belkacem belhadj chikh" userId="f64603384fedd6a6" providerId="LiveId" clId="{91C60883-5F04-407F-BCC6-BC24D210EE24}" dt="2023-01-08T03:20:28.562" v="242" actId="1582"/>
          <ac:spMkLst>
            <pc:docMk/>
            <pc:sldMk cId="1535457952" sldId="260"/>
            <ac:spMk id="30" creationId="{DABCEE09-54ED-D6C3-1C13-9FE77778F7D3}"/>
          </ac:spMkLst>
        </pc:spChg>
        <pc:spChg chg="mod">
          <ac:chgData name="belkacem belhadj chikh" userId="f64603384fedd6a6" providerId="LiveId" clId="{91C60883-5F04-407F-BCC6-BC24D210EE24}" dt="2023-01-08T03:20:28.562" v="242" actId="1582"/>
          <ac:spMkLst>
            <pc:docMk/>
            <pc:sldMk cId="1535457952" sldId="260"/>
            <ac:spMk id="31" creationId="{A326E24A-7A11-B615-A69A-63DD7257A8A3}"/>
          </ac:spMkLst>
        </pc:spChg>
        <pc:spChg chg="mod">
          <ac:chgData name="belkacem belhadj chikh" userId="f64603384fedd6a6" providerId="LiveId" clId="{91C60883-5F04-407F-BCC6-BC24D210EE24}" dt="2023-01-08T03:20:28.562" v="242" actId="1582"/>
          <ac:spMkLst>
            <pc:docMk/>
            <pc:sldMk cId="1535457952" sldId="260"/>
            <ac:spMk id="32" creationId="{3AC21096-ABCC-2F9D-C6DC-5C62EBAC0B4E}"/>
          </ac:spMkLst>
        </pc:spChg>
        <pc:spChg chg="mod">
          <ac:chgData name="belkacem belhadj chikh" userId="f64603384fedd6a6" providerId="LiveId" clId="{91C60883-5F04-407F-BCC6-BC24D210EE24}" dt="2023-01-08T03:20:28.562" v="242" actId="1582"/>
          <ac:spMkLst>
            <pc:docMk/>
            <pc:sldMk cId="1535457952" sldId="260"/>
            <ac:spMk id="33" creationId="{C3570435-FAB8-9314-9F62-211D8E3F746D}"/>
          </ac:spMkLst>
        </pc:spChg>
        <pc:spChg chg="mod">
          <ac:chgData name="belkacem belhadj chikh" userId="f64603384fedd6a6" providerId="LiveId" clId="{91C60883-5F04-407F-BCC6-BC24D210EE24}" dt="2023-01-08T03:20:28.562" v="242" actId="1582"/>
          <ac:spMkLst>
            <pc:docMk/>
            <pc:sldMk cId="1535457952" sldId="260"/>
            <ac:spMk id="34" creationId="{6D1A2C76-8BE1-5209-A2B5-CC806C697061}"/>
          </ac:spMkLst>
        </pc:spChg>
        <pc:spChg chg="mod">
          <ac:chgData name="belkacem belhadj chikh" userId="f64603384fedd6a6" providerId="LiveId" clId="{91C60883-5F04-407F-BCC6-BC24D210EE24}" dt="2023-01-08T03:20:28.562" v="242" actId="1582"/>
          <ac:spMkLst>
            <pc:docMk/>
            <pc:sldMk cId="1535457952" sldId="260"/>
            <ac:spMk id="37" creationId="{0EE41229-858E-9E19-F9DA-5692E3582325}"/>
          </ac:spMkLst>
        </pc:spChg>
        <pc:spChg chg="mod">
          <ac:chgData name="belkacem belhadj chikh" userId="f64603384fedd6a6" providerId="LiveId" clId="{91C60883-5F04-407F-BCC6-BC24D210EE24}" dt="2023-01-08T03:20:28.562" v="242" actId="1582"/>
          <ac:spMkLst>
            <pc:docMk/>
            <pc:sldMk cId="1535457952" sldId="260"/>
            <ac:spMk id="38" creationId="{FA8F656E-C3C7-654A-9CE8-168BD76C67F6}"/>
          </ac:spMkLst>
        </pc:spChg>
        <pc:spChg chg="mod">
          <ac:chgData name="belkacem belhadj chikh" userId="f64603384fedd6a6" providerId="LiveId" clId="{91C60883-5F04-407F-BCC6-BC24D210EE24}" dt="2023-01-08T03:20:28.562" v="242" actId="1582"/>
          <ac:spMkLst>
            <pc:docMk/>
            <pc:sldMk cId="1535457952" sldId="260"/>
            <ac:spMk id="40" creationId="{5A019CFD-B6ED-E0BE-28DE-53009DA2254B}"/>
          </ac:spMkLst>
        </pc:spChg>
        <pc:spChg chg="mod">
          <ac:chgData name="belkacem belhadj chikh" userId="f64603384fedd6a6" providerId="LiveId" clId="{91C60883-5F04-407F-BCC6-BC24D210EE24}" dt="2023-01-08T03:16:32.705" v="192" actId="571"/>
          <ac:spMkLst>
            <pc:docMk/>
            <pc:sldMk cId="1535457952" sldId="260"/>
            <ac:spMk id="42" creationId="{FF0C26A8-370F-E44A-D7E0-E720A37C1BA5}"/>
          </ac:spMkLst>
        </pc:spChg>
        <pc:spChg chg="mod">
          <ac:chgData name="belkacem belhadj chikh" userId="f64603384fedd6a6" providerId="LiveId" clId="{91C60883-5F04-407F-BCC6-BC24D210EE24}" dt="2023-01-08T03:16:32.705" v="192" actId="571"/>
          <ac:spMkLst>
            <pc:docMk/>
            <pc:sldMk cId="1535457952" sldId="260"/>
            <ac:spMk id="43" creationId="{76E1D312-8B26-2E5D-6DA9-485E06B91B1F}"/>
          </ac:spMkLst>
        </pc:spChg>
        <pc:spChg chg="mod">
          <ac:chgData name="belkacem belhadj chikh" userId="f64603384fedd6a6" providerId="LiveId" clId="{91C60883-5F04-407F-BCC6-BC24D210EE24}" dt="2023-01-08T03:16:32.705" v="192" actId="571"/>
          <ac:spMkLst>
            <pc:docMk/>
            <pc:sldMk cId="1535457952" sldId="260"/>
            <ac:spMk id="44" creationId="{8DF55550-34FB-6441-F8D7-C6E6E4AE14E0}"/>
          </ac:spMkLst>
        </pc:spChg>
        <pc:spChg chg="mod">
          <ac:chgData name="belkacem belhadj chikh" userId="f64603384fedd6a6" providerId="LiveId" clId="{91C60883-5F04-407F-BCC6-BC24D210EE24}" dt="2023-01-08T03:16:32.705" v="192" actId="571"/>
          <ac:spMkLst>
            <pc:docMk/>
            <pc:sldMk cId="1535457952" sldId="260"/>
            <ac:spMk id="45" creationId="{84941388-7DE1-A224-9C0B-68972F4B736E}"/>
          </ac:spMkLst>
        </pc:spChg>
        <pc:spChg chg="mod">
          <ac:chgData name="belkacem belhadj chikh" userId="f64603384fedd6a6" providerId="LiveId" clId="{91C60883-5F04-407F-BCC6-BC24D210EE24}" dt="2023-01-08T03:16:32.705" v="192" actId="571"/>
          <ac:spMkLst>
            <pc:docMk/>
            <pc:sldMk cId="1535457952" sldId="260"/>
            <ac:spMk id="46" creationId="{F13A6E10-3469-5011-BCD7-EA89AB4E207B}"/>
          </ac:spMkLst>
        </pc:spChg>
        <pc:spChg chg="mod">
          <ac:chgData name="belkacem belhadj chikh" userId="f64603384fedd6a6" providerId="LiveId" clId="{91C60883-5F04-407F-BCC6-BC24D210EE24}" dt="2023-01-08T03:16:32.705" v="192" actId="571"/>
          <ac:spMkLst>
            <pc:docMk/>
            <pc:sldMk cId="1535457952" sldId="260"/>
            <ac:spMk id="47" creationId="{19417FB2-235C-4629-D33D-C86A010A531E}"/>
          </ac:spMkLst>
        </pc:spChg>
        <pc:spChg chg="mod">
          <ac:chgData name="belkacem belhadj chikh" userId="f64603384fedd6a6" providerId="LiveId" clId="{91C60883-5F04-407F-BCC6-BC24D210EE24}" dt="2023-01-08T03:16:32.705" v="192" actId="571"/>
          <ac:spMkLst>
            <pc:docMk/>
            <pc:sldMk cId="1535457952" sldId="260"/>
            <ac:spMk id="48" creationId="{59F3258A-DBB4-DC1A-27A0-38219C5FC442}"/>
          </ac:spMkLst>
        </pc:spChg>
        <pc:spChg chg="mod">
          <ac:chgData name="belkacem belhadj chikh" userId="f64603384fedd6a6" providerId="LiveId" clId="{91C60883-5F04-407F-BCC6-BC24D210EE24}" dt="2023-01-08T03:16:32.705" v="192" actId="571"/>
          <ac:spMkLst>
            <pc:docMk/>
            <pc:sldMk cId="1535457952" sldId="260"/>
            <ac:spMk id="49" creationId="{86B86A12-8FED-19DA-A847-62A0C2520102}"/>
          </ac:spMkLst>
        </pc:spChg>
        <pc:spChg chg="mod">
          <ac:chgData name="belkacem belhadj chikh" userId="f64603384fedd6a6" providerId="LiveId" clId="{91C60883-5F04-407F-BCC6-BC24D210EE24}" dt="2023-01-08T03:16:32.705" v="192" actId="571"/>
          <ac:spMkLst>
            <pc:docMk/>
            <pc:sldMk cId="1535457952" sldId="260"/>
            <ac:spMk id="51" creationId="{E0304F5D-7E78-D455-635A-B72A2C3D3F2D}"/>
          </ac:spMkLst>
        </pc:spChg>
        <pc:spChg chg="mod">
          <ac:chgData name="belkacem belhadj chikh" userId="f64603384fedd6a6" providerId="LiveId" clId="{91C60883-5F04-407F-BCC6-BC24D210EE24}" dt="2023-01-08T03:16:47.048" v="198" actId="571"/>
          <ac:spMkLst>
            <pc:docMk/>
            <pc:sldMk cId="1535457952" sldId="260"/>
            <ac:spMk id="54" creationId="{5682F7CC-EB2C-4982-74AD-5A96D72D89B5}"/>
          </ac:spMkLst>
        </pc:spChg>
        <pc:spChg chg="mod">
          <ac:chgData name="belkacem belhadj chikh" userId="f64603384fedd6a6" providerId="LiveId" clId="{91C60883-5F04-407F-BCC6-BC24D210EE24}" dt="2023-01-08T03:16:47.048" v="198" actId="571"/>
          <ac:spMkLst>
            <pc:docMk/>
            <pc:sldMk cId="1535457952" sldId="260"/>
            <ac:spMk id="55" creationId="{33542BDE-AB86-B400-23E5-EC7F832DD51D}"/>
          </ac:spMkLst>
        </pc:spChg>
        <pc:spChg chg="mod">
          <ac:chgData name="belkacem belhadj chikh" userId="f64603384fedd6a6" providerId="LiveId" clId="{91C60883-5F04-407F-BCC6-BC24D210EE24}" dt="2023-01-08T03:16:47.048" v="198" actId="571"/>
          <ac:spMkLst>
            <pc:docMk/>
            <pc:sldMk cId="1535457952" sldId="260"/>
            <ac:spMk id="57" creationId="{709365E5-BE43-480B-F231-DAF0B28B2247}"/>
          </ac:spMkLst>
        </pc:spChg>
        <pc:spChg chg="mod">
          <ac:chgData name="belkacem belhadj chikh" userId="f64603384fedd6a6" providerId="LiveId" clId="{91C60883-5F04-407F-BCC6-BC24D210EE24}" dt="2023-01-08T03:16:47.048" v="198" actId="571"/>
          <ac:spMkLst>
            <pc:docMk/>
            <pc:sldMk cId="1535457952" sldId="260"/>
            <ac:spMk id="58" creationId="{48E5485D-3F8F-DC85-37CA-5F6C03F9989E}"/>
          </ac:spMkLst>
        </pc:spChg>
        <pc:spChg chg="mod">
          <ac:chgData name="belkacem belhadj chikh" userId="f64603384fedd6a6" providerId="LiveId" clId="{91C60883-5F04-407F-BCC6-BC24D210EE24}" dt="2023-01-08T03:16:47.048" v="198" actId="571"/>
          <ac:spMkLst>
            <pc:docMk/>
            <pc:sldMk cId="1535457952" sldId="260"/>
            <ac:spMk id="60" creationId="{C72AF826-6455-F2B0-55A0-E88A14DD263E}"/>
          </ac:spMkLst>
        </pc:spChg>
        <pc:spChg chg="mod">
          <ac:chgData name="belkacem belhadj chikh" userId="f64603384fedd6a6" providerId="LiveId" clId="{91C60883-5F04-407F-BCC6-BC24D210EE24}" dt="2023-01-08T03:16:47.048" v="198" actId="571"/>
          <ac:spMkLst>
            <pc:docMk/>
            <pc:sldMk cId="1535457952" sldId="260"/>
            <ac:spMk id="61" creationId="{0070F53D-E44D-125D-D6E4-55B63AF9A473}"/>
          </ac:spMkLst>
        </pc:spChg>
        <pc:spChg chg="mod">
          <ac:chgData name="belkacem belhadj chikh" userId="f64603384fedd6a6" providerId="LiveId" clId="{91C60883-5F04-407F-BCC6-BC24D210EE24}" dt="2023-01-08T03:16:47.048" v="198" actId="571"/>
          <ac:spMkLst>
            <pc:docMk/>
            <pc:sldMk cId="1535457952" sldId="260"/>
            <ac:spMk id="62" creationId="{9531BDAF-027D-C4F4-0A48-1D26404E2094}"/>
          </ac:spMkLst>
        </pc:spChg>
        <pc:spChg chg="mod">
          <ac:chgData name="belkacem belhadj chikh" userId="f64603384fedd6a6" providerId="LiveId" clId="{91C60883-5F04-407F-BCC6-BC24D210EE24}" dt="2023-01-08T03:16:47.048" v="198" actId="571"/>
          <ac:spMkLst>
            <pc:docMk/>
            <pc:sldMk cId="1535457952" sldId="260"/>
            <ac:spMk id="63" creationId="{45836657-80A7-F308-E481-7579DE15CC19}"/>
          </ac:spMkLst>
        </pc:spChg>
        <pc:spChg chg="mod">
          <ac:chgData name="belkacem belhadj chikh" userId="f64603384fedd6a6" providerId="LiveId" clId="{91C60883-5F04-407F-BCC6-BC24D210EE24}" dt="2023-01-08T03:16:47.048" v="198" actId="571"/>
          <ac:spMkLst>
            <pc:docMk/>
            <pc:sldMk cId="1535457952" sldId="260"/>
            <ac:spMk id="64" creationId="{78554697-A17E-DDF0-A522-410BE66B0DFA}"/>
          </ac:spMkLst>
        </pc:spChg>
        <pc:spChg chg="mod">
          <ac:chgData name="belkacem belhadj chikh" userId="f64603384fedd6a6" providerId="LiveId" clId="{91C60883-5F04-407F-BCC6-BC24D210EE24}" dt="2023-01-08T03:18:53.398" v="216" actId="571"/>
          <ac:spMkLst>
            <pc:docMk/>
            <pc:sldMk cId="1535457952" sldId="260"/>
            <ac:spMk id="66" creationId="{9829F109-8602-37E2-25AB-DF54FC8DBC0D}"/>
          </ac:spMkLst>
        </pc:spChg>
        <pc:spChg chg="mod">
          <ac:chgData name="belkacem belhadj chikh" userId="f64603384fedd6a6" providerId="LiveId" clId="{91C60883-5F04-407F-BCC6-BC24D210EE24}" dt="2023-01-08T03:18:53.398" v="216" actId="571"/>
          <ac:spMkLst>
            <pc:docMk/>
            <pc:sldMk cId="1535457952" sldId="260"/>
            <ac:spMk id="67" creationId="{87388CF9-6836-96D9-856A-38C406582A0B}"/>
          </ac:spMkLst>
        </pc:spChg>
        <pc:spChg chg="mod">
          <ac:chgData name="belkacem belhadj chikh" userId="f64603384fedd6a6" providerId="LiveId" clId="{91C60883-5F04-407F-BCC6-BC24D210EE24}" dt="2023-01-08T03:18:53.398" v="216" actId="571"/>
          <ac:spMkLst>
            <pc:docMk/>
            <pc:sldMk cId="1535457952" sldId="260"/>
            <ac:spMk id="69" creationId="{519E2B1E-B8A8-42C1-08A1-5735EFE410E1}"/>
          </ac:spMkLst>
        </pc:spChg>
        <pc:spChg chg="mod">
          <ac:chgData name="belkacem belhadj chikh" userId="f64603384fedd6a6" providerId="LiveId" clId="{91C60883-5F04-407F-BCC6-BC24D210EE24}" dt="2023-01-08T03:18:53.398" v="216" actId="571"/>
          <ac:spMkLst>
            <pc:docMk/>
            <pc:sldMk cId="1535457952" sldId="260"/>
            <ac:spMk id="70" creationId="{ED0BB415-9AC1-547D-033E-4AE1987E5710}"/>
          </ac:spMkLst>
        </pc:spChg>
        <pc:spChg chg="mod">
          <ac:chgData name="belkacem belhadj chikh" userId="f64603384fedd6a6" providerId="LiveId" clId="{91C60883-5F04-407F-BCC6-BC24D210EE24}" dt="2023-01-08T03:18:53.398" v="216" actId="571"/>
          <ac:spMkLst>
            <pc:docMk/>
            <pc:sldMk cId="1535457952" sldId="260"/>
            <ac:spMk id="72" creationId="{FD6F27DE-67E2-FBB5-3FFE-824E821AEA8C}"/>
          </ac:spMkLst>
        </pc:spChg>
        <pc:spChg chg="mod">
          <ac:chgData name="belkacem belhadj chikh" userId="f64603384fedd6a6" providerId="LiveId" clId="{91C60883-5F04-407F-BCC6-BC24D210EE24}" dt="2023-01-08T03:18:53.398" v="216" actId="571"/>
          <ac:spMkLst>
            <pc:docMk/>
            <pc:sldMk cId="1535457952" sldId="260"/>
            <ac:spMk id="73" creationId="{C19F7EEB-A527-5682-E37F-F3074AD29DBD}"/>
          </ac:spMkLst>
        </pc:spChg>
        <pc:spChg chg="mod">
          <ac:chgData name="belkacem belhadj chikh" userId="f64603384fedd6a6" providerId="LiveId" clId="{91C60883-5F04-407F-BCC6-BC24D210EE24}" dt="2023-01-08T03:18:53.398" v="216" actId="571"/>
          <ac:spMkLst>
            <pc:docMk/>
            <pc:sldMk cId="1535457952" sldId="260"/>
            <ac:spMk id="75" creationId="{22532AAD-72ED-EEB2-DC0E-152E3AE2BA3F}"/>
          </ac:spMkLst>
        </pc:spChg>
        <pc:spChg chg="mod">
          <ac:chgData name="belkacem belhadj chikh" userId="f64603384fedd6a6" providerId="LiveId" clId="{91C60883-5F04-407F-BCC6-BC24D210EE24}" dt="2023-01-08T03:18:53.398" v="216" actId="571"/>
          <ac:spMkLst>
            <pc:docMk/>
            <pc:sldMk cId="1535457952" sldId="260"/>
            <ac:spMk id="76" creationId="{FF69C359-1519-BF09-4DBF-A6D0446671F8}"/>
          </ac:spMkLst>
        </pc:spChg>
        <pc:spChg chg="mod">
          <ac:chgData name="belkacem belhadj chikh" userId="f64603384fedd6a6" providerId="LiveId" clId="{91C60883-5F04-407F-BCC6-BC24D210EE24}" dt="2023-01-08T03:18:53.398" v="216" actId="571"/>
          <ac:spMkLst>
            <pc:docMk/>
            <pc:sldMk cId="1535457952" sldId="260"/>
            <ac:spMk id="78" creationId="{B5225044-1A7D-0A62-C04C-E089DE0D2BA4}"/>
          </ac:spMkLst>
        </pc:spChg>
        <pc:grpChg chg="add del mod">
          <ac:chgData name="belkacem belhadj chikh" userId="f64603384fedd6a6" providerId="LiveId" clId="{91C60883-5F04-407F-BCC6-BC24D210EE24}" dt="2023-01-08T03:19:49.155" v="231" actId="478"/>
          <ac:grpSpMkLst>
            <pc:docMk/>
            <pc:sldMk cId="1535457952" sldId="260"/>
            <ac:grpSpMk id="26" creationId="{96003239-3B2F-54D2-C4FA-F9955FB135E1}"/>
          </ac:grpSpMkLst>
        </pc:grpChg>
        <pc:grpChg chg="add mod ord">
          <ac:chgData name="belkacem belhadj chikh" userId="f64603384fedd6a6" providerId="LiveId" clId="{91C60883-5F04-407F-BCC6-BC24D210EE24}" dt="2023-01-08T03:19:36.545" v="228" actId="1076"/>
          <ac:grpSpMkLst>
            <pc:docMk/>
            <pc:sldMk cId="1535457952" sldId="260"/>
            <ac:grpSpMk id="27" creationId="{A975D756-CF99-ACD5-E239-71BB6981C6A5}"/>
          </ac:grpSpMkLst>
        </pc:grpChg>
        <pc:grpChg chg="add mod ord">
          <ac:chgData name="belkacem belhadj chikh" userId="f64603384fedd6a6" providerId="LiveId" clId="{91C60883-5F04-407F-BCC6-BC24D210EE24}" dt="2023-01-08T03:20:15.041" v="240" actId="1076"/>
          <ac:grpSpMkLst>
            <pc:docMk/>
            <pc:sldMk cId="1535457952" sldId="260"/>
            <ac:grpSpMk id="28" creationId="{56FEEC32-25B7-B541-823B-F143B8D841D9}"/>
          </ac:grpSpMkLst>
        </pc:grpChg>
        <pc:grpChg chg="add del mod">
          <ac:chgData name="belkacem belhadj chikh" userId="f64603384fedd6a6" providerId="LiveId" clId="{91C60883-5F04-407F-BCC6-BC24D210EE24}" dt="2023-01-08T03:16:42.905" v="197" actId="478"/>
          <ac:grpSpMkLst>
            <pc:docMk/>
            <pc:sldMk cId="1535457952" sldId="260"/>
            <ac:grpSpMk id="41" creationId="{1D02DDDC-12C1-9425-169C-137DC3D97ABA}"/>
          </ac:grpSpMkLst>
        </pc:grpChg>
        <pc:grpChg chg="add del mod">
          <ac:chgData name="belkacem belhadj chikh" userId="f64603384fedd6a6" providerId="LiveId" clId="{91C60883-5F04-407F-BCC6-BC24D210EE24}" dt="2023-01-08T03:16:47.760" v="199" actId="478"/>
          <ac:grpSpMkLst>
            <pc:docMk/>
            <pc:sldMk cId="1535457952" sldId="260"/>
            <ac:grpSpMk id="52" creationId="{046D2963-39D7-C01D-6EDC-2B8EFAA52EAC}"/>
          </ac:grpSpMkLst>
        </pc:grpChg>
        <pc:grpChg chg="add mod">
          <ac:chgData name="belkacem belhadj chikh" userId="f64603384fedd6a6" providerId="LiveId" clId="{91C60883-5F04-407F-BCC6-BC24D210EE24}" dt="2023-01-08T03:18:53.398" v="216" actId="571"/>
          <ac:grpSpMkLst>
            <pc:docMk/>
            <pc:sldMk cId="1535457952" sldId="260"/>
            <ac:grpSpMk id="65" creationId="{52FB6916-EB2B-D183-90ED-A242232711DE}"/>
          </ac:grpSpMkLst>
        </pc:grpChg>
      </pc:sldChg>
    </pc:docChg>
  </pc:docChgLst>
  <pc:docChgLst>
    <pc:chgData name="belkacem belhadj chikh" userId="f64603384fedd6a6" providerId="LiveId" clId="{5387D52C-4D20-4161-9514-F8FF3DF92392}"/>
    <pc:docChg chg="modSld">
      <pc:chgData name="belkacem belhadj chikh" userId="f64603384fedd6a6" providerId="LiveId" clId="{5387D52C-4D20-4161-9514-F8FF3DF92392}" dt="2023-01-08T02:47:04.301" v="1" actId="1076"/>
      <pc:docMkLst>
        <pc:docMk/>
      </pc:docMkLst>
      <pc:sldChg chg="modSp mod">
        <pc:chgData name="belkacem belhadj chikh" userId="f64603384fedd6a6" providerId="LiveId" clId="{5387D52C-4D20-4161-9514-F8FF3DF92392}" dt="2023-01-08T02:47:04.301" v="1" actId="1076"/>
        <pc:sldMkLst>
          <pc:docMk/>
          <pc:sldMk cId="1968401628" sldId="256"/>
        </pc:sldMkLst>
        <pc:picChg chg="mod">
          <ac:chgData name="belkacem belhadj chikh" userId="f64603384fedd6a6" providerId="LiveId" clId="{5387D52C-4D20-4161-9514-F8FF3DF92392}" dt="2023-01-08T02:47:04.301" v="1" actId="1076"/>
          <ac:picMkLst>
            <pc:docMk/>
            <pc:sldMk cId="1968401628" sldId="256"/>
            <ac:picMk id="154" creationId="{FF6A0CB9-0EA1-9ABC-2C97-381529542658}"/>
          </ac:picMkLst>
        </pc:picChg>
      </pc:sldChg>
    </pc:docChg>
  </pc:docChgLst>
  <pc:docChgLst>
    <pc:chgData name="belkacem belhadj chikh" userId="f64603384fedd6a6" providerId="LiveId" clId="{85D174E8-6017-4A09-BF79-66F09092731C}"/>
    <pc:docChg chg="delSld modSld">
      <pc:chgData name="belkacem belhadj chikh" userId="f64603384fedd6a6" providerId="LiveId" clId="{85D174E8-6017-4A09-BF79-66F09092731C}" dt="2023-01-08T03:45:47.640" v="32" actId="47"/>
      <pc:docMkLst>
        <pc:docMk/>
      </pc:docMkLst>
      <pc:sldChg chg="del">
        <pc:chgData name="belkacem belhadj chikh" userId="f64603384fedd6a6" providerId="LiveId" clId="{85D174E8-6017-4A09-BF79-66F09092731C}" dt="2023-01-08T03:45:44.671" v="30" actId="47"/>
        <pc:sldMkLst>
          <pc:docMk/>
          <pc:sldMk cId="4091684373" sldId="257"/>
        </pc:sldMkLst>
      </pc:sldChg>
      <pc:sldChg chg="del">
        <pc:chgData name="belkacem belhadj chikh" userId="f64603384fedd6a6" providerId="LiveId" clId="{85D174E8-6017-4A09-BF79-66F09092731C}" dt="2023-01-08T03:45:46.222" v="31" actId="47"/>
        <pc:sldMkLst>
          <pc:docMk/>
          <pc:sldMk cId="41069789" sldId="258"/>
        </pc:sldMkLst>
      </pc:sldChg>
      <pc:sldChg chg="del">
        <pc:chgData name="belkacem belhadj chikh" userId="f64603384fedd6a6" providerId="LiveId" clId="{85D174E8-6017-4A09-BF79-66F09092731C}" dt="2023-01-08T03:45:47.640" v="32" actId="47"/>
        <pc:sldMkLst>
          <pc:docMk/>
          <pc:sldMk cId="871318867" sldId="259"/>
        </pc:sldMkLst>
      </pc:sldChg>
      <pc:sldChg chg="addSp modSp mod">
        <pc:chgData name="belkacem belhadj chikh" userId="f64603384fedd6a6" providerId="LiveId" clId="{85D174E8-6017-4A09-BF79-66F09092731C}" dt="2023-01-08T03:24:46.497" v="29" actId="12789"/>
        <pc:sldMkLst>
          <pc:docMk/>
          <pc:sldMk cId="1535457952" sldId="260"/>
        </pc:sldMkLst>
        <pc:spChg chg="mod">
          <ac:chgData name="belkacem belhadj chikh" userId="f64603384fedd6a6" providerId="LiveId" clId="{85D174E8-6017-4A09-BF79-66F09092731C}" dt="2023-01-08T03:24:46.497" v="29" actId="12789"/>
          <ac:spMkLst>
            <pc:docMk/>
            <pc:sldMk cId="1535457952" sldId="260"/>
            <ac:spMk id="5" creationId="{7B268E3B-2791-645E-0677-5CAEEE009D10}"/>
          </ac:spMkLst>
        </pc:spChg>
        <pc:spChg chg="add mod">
          <ac:chgData name="belkacem belhadj chikh" userId="f64603384fedd6a6" providerId="LiveId" clId="{85D174E8-6017-4A09-BF79-66F09092731C}" dt="2023-01-08T03:24:46.497" v="29" actId="12789"/>
          <ac:spMkLst>
            <pc:docMk/>
            <pc:sldMk cId="1535457952" sldId="260"/>
            <ac:spMk id="16" creationId="{1BE64768-96C6-A86C-EE3F-E13ADA06838C}"/>
          </ac:spMkLst>
        </pc:spChg>
        <pc:spChg chg="add mod">
          <ac:chgData name="belkacem belhadj chikh" userId="f64603384fedd6a6" providerId="LiveId" clId="{85D174E8-6017-4A09-BF79-66F09092731C}" dt="2023-01-08T03:24:46.497" v="29" actId="12789"/>
          <ac:spMkLst>
            <pc:docMk/>
            <pc:sldMk cId="1535457952" sldId="260"/>
            <ac:spMk id="17" creationId="{F8C456C5-F707-FB88-C98A-B0091B6CC343}"/>
          </ac:spMkLst>
        </pc:spChg>
      </pc:sldChg>
    </pc:docChg>
  </pc:docChgLst>
  <pc:docChgLst>
    <pc:chgData name="belkacem belhadj chikh" userId="f64603384fedd6a6" providerId="LiveId" clId="{0C626FF4-6EEA-4F8C-B389-ED88FAF7FE70}"/>
    <pc:docChg chg="modSld">
      <pc:chgData name="belkacem belhadj chikh" userId="f64603384fedd6a6" providerId="LiveId" clId="{0C626FF4-6EEA-4F8C-B389-ED88FAF7FE70}" dt="2023-01-23T23:13:54.519" v="1" actId="1036"/>
      <pc:docMkLst>
        <pc:docMk/>
      </pc:docMkLst>
      <pc:sldChg chg="modSp mod">
        <pc:chgData name="belkacem belhadj chikh" userId="f64603384fedd6a6" providerId="LiveId" clId="{0C626FF4-6EEA-4F8C-B389-ED88FAF7FE70}" dt="2023-01-23T23:13:54.519" v="1" actId="1036"/>
        <pc:sldMkLst>
          <pc:docMk/>
          <pc:sldMk cId="1535457952" sldId="260"/>
        </pc:sldMkLst>
        <pc:grpChg chg="mod">
          <ac:chgData name="belkacem belhadj chikh" userId="f64603384fedd6a6" providerId="LiveId" clId="{0C626FF4-6EEA-4F8C-B389-ED88FAF7FE70}" dt="2023-01-23T23:13:54.519" v="1" actId="1036"/>
          <ac:grpSpMkLst>
            <pc:docMk/>
            <pc:sldMk cId="1535457952" sldId="260"/>
            <ac:grpSpMk id="115" creationId="{54AD3F35-B40D-BB5F-1962-DC1B8552032C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D6A1-4490-6BC4-8ACA-F44A38B11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DBD1C-7420-BF7B-1993-00FE4B63F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2A04A-5EEB-0BD9-198D-C9852A12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6BF0-55D1-49FB-B0A8-84E822D265E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14783-5EC5-F760-96DB-6CA7DD6E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0D18A-379E-74E1-1B9B-BE384625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8387-F6FB-4F33-88F0-B7B2D2BD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1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6FEC-F9A5-AC9C-4977-6FF6FAA1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FA5AC-D4BF-1939-65F0-7206A1575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AC26-6A7F-895D-3779-391D9471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6BF0-55D1-49FB-B0A8-84E822D265E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7146D-9E20-99F4-F0E8-35136E0B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9331B-1FCF-CAEB-6561-356CFFD9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8387-F6FB-4F33-88F0-B7B2D2BD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8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27674-E1E5-347B-338B-EC71BE9BD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1C760-CCE9-BDDD-3750-4E6D61CC8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F1D26-36BA-4583-4468-AAE21465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6BF0-55D1-49FB-B0A8-84E822D265E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0821D-8469-4EE8-EAC4-0E8F17FD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CB4DA-AFF5-7A54-1BB1-CBE9133C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8387-F6FB-4F33-88F0-B7B2D2BD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8749-80F6-D63B-85A2-122FDDD0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8FBE-675B-6EDF-1C4F-E860BF8F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702A5-F585-5E86-B478-55F1DB3E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6BF0-55D1-49FB-B0A8-84E822D265E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1E99A-F0FC-25D6-41AE-F901AFE6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6B043-3700-C0EC-F215-637072E2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8387-F6FB-4F33-88F0-B7B2D2BD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4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CD4C-48CB-A57B-19FC-DC25CBF31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CB06E-36C7-11B0-4279-6470501FD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37A34-3DF7-75E4-CAFB-B5FE48B5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6BF0-55D1-49FB-B0A8-84E822D265E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03963-DC81-2C87-4E79-5F5235C0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BB0C6-817C-55A3-1C35-DCE155F7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8387-F6FB-4F33-88F0-B7B2D2BD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2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439-D7B4-CA7D-504A-E3B99367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C3BB9-96C3-37BB-0B66-96B826559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37701-BFEA-1EE6-D9AD-96196A90B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9BA43-6C53-E32D-28C0-409B8AB3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6BF0-55D1-49FB-B0A8-84E822D265E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8A8FF-D9BD-44BB-B430-A32A0D4E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426C2-3B98-577B-8FB8-48CE777D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8387-F6FB-4F33-88F0-B7B2D2BD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5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2830-0F60-F31D-E9AB-3DABD49E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957DC-9369-94AB-92E4-99FB373A7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607FB-000C-72DD-12EB-644850936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D41A1-FE9B-B61A-248A-B60B8DE81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9CAEE-CA46-1351-F36B-1CF675B22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4B833-668D-0FEB-4A84-A5279AAC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6BF0-55D1-49FB-B0A8-84E822D265E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9BAE9-E9BA-1AF9-B9EA-1E60D85D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D67A0-1E7B-8030-00AF-DBDC9BF7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8387-F6FB-4F33-88F0-B7B2D2BD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8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A05E-3938-35E0-C9E9-B49BC5B8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B9661-BB05-74AE-8DAD-9F6ADF85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6BF0-55D1-49FB-B0A8-84E822D265E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CAA42-6451-4310-21BC-FB7E21ED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668E5-02F2-40C3-7808-61D09837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8387-F6FB-4F33-88F0-B7B2D2BD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6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A6BB4-BA89-8DE6-0ACE-7EEF8544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6BF0-55D1-49FB-B0A8-84E822D265E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0C921-8EE3-AABA-7107-FBF87C72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1D797-C782-222F-3991-5E43E94D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8387-F6FB-4F33-88F0-B7B2D2BD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0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DE8-9A67-D4C8-6EBC-5EDD633D7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B89B0-A2DB-EEB0-572D-727927B85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ADB7B-23F2-0184-E504-DD85B76F3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F1202-592C-BD9A-3843-5321C896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6BF0-55D1-49FB-B0A8-84E822D265E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FEFA8-E4CB-5C71-D90F-AE213F86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DFBC1-B76A-42F0-49FD-E3366FF4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8387-F6FB-4F33-88F0-B7B2D2BD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3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2599-3DEC-F6BC-F56F-5971B858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7EDB2-DE8D-82F3-575A-431B6F78E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7C98D-2E42-35AB-D283-2FF788F22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46205-DED2-1AD0-B262-1288E460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6BF0-55D1-49FB-B0A8-84E822D265E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9CAAF-34DD-238F-9E98-3033CB62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C6A48-AC2C-B9F3-AEE3-CF035858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8387-F6FB-4F33-88F0-B7B2D2BD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8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E6744-0192-3EBF-9BF6-1776E0DA6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374E1-86F2-FB62-A6BF-6B1607EC7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FD7FB-5557-4571-EA09-47232AEE2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76BF0-55D1-49FB-B0A8-84E822D265E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D2AB0-DBDB-FEC3-90D3-74667D132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9188D-EF4F-3EC3-C429-39BD12DBD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A8387-F6FB-4F33-88F0-B7B2D2BD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0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2BBDD49-3251-AEC8-1070-BC9FC93F6E12}"/>
              </a:ext>
            </a:extLst>
          </p:cNvPr>
          <p:cNvGrpSpPr/>
          <p:nvPr/>
        </p:nvGrpSpPr>
        <p:grpSpPr>
          <a:xfrm rot="16830518">
            <a:off x="2265596" y="-571512"/>
            <a:ext cx="9886541" cy="8334648"/>
            <a:chOff x="-670560" y="4892815"/>
            <a:chExt cx="5257800" cy="443248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543AE09-80D5-9F6F-96BB-79A7E7D25371}"/>
                </a:ext>
              </a:extLst>
            </p:cNvPr>
            <p:cNvSpPr/>
            <p:nvPr/>
          </p:nvSpPr>
          <p:spPr>
            <a:xfrm>
              <a:off x="-670560" y="4892815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EF214C7-69E4-CB3A-ED28-D0C7FCDA873A}"/>
                </a:ext>
              </a:extLst>
            </p:cNvPr>
            <p:cNvSpPr/>
            <p:nvPr/>
          </p:nvSpPr>
          <p:spPr>
            <a:xfrm>
              <a:off x="-670560" y="5125162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8A2063-DF35-6D02-F6B5-55F99622459C}"/>
                </a:ext>
              </a:extLst>
            </p:cNvPr>
            <p:cNvSpPr/>
            <p:nvPr/>
          </p:nvSpPr>
          <p:spPr>
            <a:xfrm>
              <a:off x="-670560" y="5376062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F9AD8A1-CE51-6EA5-A8BF-9D0E84EB9DDE}"/>
                </a:ext>
              </a:extLst>
            </p:cNvPr>
            <p:cNvSpPr/>
            <p:nvPr/>
          </p:nvSpPr>
          <p:spPr>
            <a:xfrm>
              <a:off x="-670560" y="5648016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D6F5975-E3F7-7632-0C0E-C02C0DB8EDCE}"/>
                </a:ext>
              </a:extLst>
            </p:cNvPr>
            <p:cNvSpPr/>
            <p:nvPr/>
          </p:nvSpPr>
          <p:spPr>
            <a:xfrm>
              <a:off x="-670560" y="5929462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1CF0BAB-C936-09C4-2099-CD6A77C2C497}"/>
                </a:ext>
              </a:extLst>
            </p:cNvPr>
            <p:cNvSpPr/>
            <p:nvPr/>
          </p:nvSpPr>
          <p:spPr>
            <a:xfrm>
              <a:off x="-670560" y="6200655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E0DC69-0268-FE91-F6C5-3BE8E61BF9C8}"/>
                </a:ext>
              </a:extLst>
            </p:cNvPr>
            <p:cNvSpPr/>
            <p:nvPr/>
          </p:nvSpPr>
          <p:spPr>
            <a:xfrm>
              <a:off x="-670560" y="6430191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C2E3296-275C-3DC3-EDD5-92ACCA4EED6B}"/>
                </a:ext>
              </a:extLst>
            </p:cNvPr>
            <p:cNvSpPr/>
            <p:nvPr/>
          </p:nvSpPr>
          <p:spPr>
            <a:xfrm>
              <a:off x="-670560" y="6655723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6C40EC-BA48-B71D-E246-DC351C5BF1EE}"/>
                </a:ext>
              </a:extLst>
            </p:cNvPr>
            <p:cNvSpPr/>
            <p:nvPr/>
          </p:nvSpPr>
          <p:spPr>
            <a:xfrm>
              <a:off x="-670560" y="6806560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BECC0D-14A3-D75A-4CDE-8D8107A9FFBB}"/>
              </a:ext>
            </a:extLst>
          </p:cNvPr>
          <p:cNvGrpSpPr/>
          <p:nvPr/>
        </p:nvGrpSpPr>
        <p:grpSpPr>
          <a:xfrm rot="1550793">
            <a:off x="-1438321" y="-224558"/>
            <a:ext cx="8549535" cy="7207513"/>
            <a:chOff x="-670560" y="4892815"/>
            <a:chExt cx="5257800" cy="443248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D8C0CB4-7115-F795-14DE-38E18F8D3DBA}"/>
                </a:ext>
              </a:extLst>
            </p:cNvPr>
            <p:cNvSpPr/>
            <p:nvPr/>
          </p:nvSpPr>
          <p:spPr>
            <a:xfrm>
              <a:off x="-670560" y="4892815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85D701C-6BFC-E7A5-EE2F-6610BEC603C9}"/>
                </a:ext>
              </a:extLst>
            </p:cNvPr>
            <p:cNvSpPr/>
            <p:nvPr/>
          </p:nvSpPr>
          <p:spPr>
            <a:xfrm>
              <a:off x="-670560" y="5125162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B488DF5-0A0A-2DE2-BD36-7814D8F75FF2}"/>
                </a:ext>
              </a:extLst>
            </p:cNvPr>
            <p:cNvSpPr/>
            <p:nvPr/>
          </p:nvSpPr>
          <p:spPr>
            <a:xfrm>
              <a:off x="-670560" y="5376062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A314492-800D-B149-E74F-DF556462B476}"/>
                </a:ext>
              </a:extLst>
            </p:cNvPr>
            <p:cNvSpPr/>
            <p:nvPr/>
          </p:nvSpPr>
          <p:spPr>
            <a:xfrm>
              <a:off x="-670560" y="5648016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E2AC1C6-A481-4676-9344-A6448DC1B30F}"/>
                </a:ext>
              </a:extLst>
            </p:cNvPr>
            <p:cNvSpPr/>
            <p:nvPr/>
          </p:nvSpPr>
          <p:spPr>
            <a:xfrm>
              <a:off x="-670560" y="5929462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49E227D-08F4-3DA3-165D-DE0F2D732BA1}"/>
                </a:ext>
              </a:extLst>
            </p:cNvPr>
            <p:cNvSpPr/>
            <p:nvPr/>
          </p:nvSpPr>
          <p:spPr>
            <a:xfrm>
              <a:off x="-670560" y="6200655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20F9DCF-037C-99E5-8F11-012521A47A76}"/>
                </a:ext>
              </a:extLst>
            </p:cNvPr>
            <p:cNvSpPr/>
            <p:nvPr/>
          </p:nvSpPr>
          <p:spPr>
            <a:xfrm>
              <a:off x="-670560" y="6430191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C8164-5312-1196-D522-0A75312CE28D}"/>
                </a:ext>
              </a:extLst>
            </p:cNvPr>
            <p:cNvSpPr/>
            <p:nvPr/>
          </p:nvSpPr>
          <p:spPr>
            <a:xfrm>
              <a:off x="-670560" y="6655723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C918752-5C66-9265-BA9C-4455BAF7BCC9}"/>
                </a:ext>
              </a:extLst>
            </p:cNvPr>
            <p:cNvSpPr/>
            <p:nvPr/>
          </p:nvSpPr>
          <p:spPr>
            <a:xfrm>
              <a:off x="-670560" y="6806560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7F54005-2F13-C3AF-CFFB-A1F11A7C1D1D}"/>
              </a:ext>
            </a:extLst>
          </p:cNvPr>
          <p:cNvSpPr/>
          <p:nvPr/>
        </p:nvSpPr>
        <p:spPr>
          <a:xfrm>
            <a:off x="0" y="7399880"/>
            <a:ext cx="12192000" cy="1523348"/>
          </a:xfrm>
          <a:prstGeom prst="rect">
            <a:avLst/>
          </a:prstGeom>
          <a:solidFill>
            <a:srgbClr val="145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AC59274-00D3-E657-2E11-457E122766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0" t="37274" r="15430" b="52284"/>
          <a:stretch/>
        </p:blipFill>
        <p:spPr>
          <a:xfrm>
            <a:off x="2650435" y="-2506867"/>
            <a:ext cx="6891130" cy="780576"/>
          </a:xfrm>
          <a:prstGeom prst="rect">
            <a:avLst/>
          </a:prstGeom>
        </p:spPr>
      </p:pic>
      <p:pic>
        <p:nvPicPr>
          <p:cNvPr id="25" name="Picture 24" descr="A picture containing text&#10;&#10;Description automatically generated">
            <a:extLst>
              <a:ext uri="{FF2B5EF4-FFF2-40B4-BE49-F238E27FC236}">
                <a16:creationId xmlns:a16="http://schemas.microsoft.com/office/drawing/2014/main" id="{F25DC85A-C6AB-DADC-559A-6BC3DEDFA7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37301" r="11597" b="61332"/>
          <a:stretch/>
        </p:blipFill>
        <p:spPr>
          <a:xfrm>
            <a:off x="4681728" y="3326881"/>
            <a:ext cx="3257774" cy="69383"/>
          </a:xfrm>
          <a:custGeom>
            <a:avLst/>
            <a:gdLst>
              <a:gd name="connsiteX0" fmla="*/ 0 w 6678706"/>
              <a:gd name="connsiteY0" fmla="*/ 0 h 142240"/>
              <a:gd name="connsiteX1" fmla="*/ 6678706 w 6678706"/>
              <a:gd name="connsiteY1" fmla="*/ 0 h 142240"/>
              <a:gd name="connsiteX2" fmla="*/ 6678706 w 6678706"/>
              <a:gd name="connsiteY2" fmla="*/ 142240 h 142240"/>
              <a:gd name="connsiteX3" fmla="*/ 0 w 6678706"/>
              <a:gd name="connsiteY3" fmla="*/ 142240 h 142240"/>
              <a:gd name="connsiteX4" fmla="*/ 0 w 6678706"/>
              <a:gd name="connsiteY4" fmla="*/ 0 h 14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42240">
                <a:moveTo>
                  <a:pt x="0" y="0"/>
                </a:moveTo>
                <a:lnTo>
                  <a:pt x="6678706" y="0"/>
                </a:lnTo>
                <a:lnTo>
                  <a:pt x="6678706" y="142240"/>
                </a:lnTo>
                <a:lnTo>
                  <a:pt x="0" y="1422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6" name="Picture 35" descr="A picture containing text&#10;&#10;Description automatically generated">
            <a:extLst>
              <a:ext uri="{FF2B5EF4-FFF2-40B4-BE49-F238E27FC236}">
                <a16:creationId xmlns:a16="http://schemas.microsoft.com/office/drawing/2014/main" id="{2B0CD687-5017-E6B4-D8A2-629184515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38758" r="11597" b="59875"/>
          <a:stretch/>
        </p:blipFill>
        <p:spPr>
          <a:xfrm>
            <a:off x="4681728" y="3397739"/>
            <a:ext cx="3257774" cy="69383"/>
          </a:xfrm>
          <a:custGeom>
            <a:avLst/>
            <a:gdLst>
              <a:gd name="connsiteX0" fmla="*/ 0 w 6678706"/>
              <a:gd name="connsiteY0" fmla="*/ 0 h 142240"/>
              <a:gd name="connsiteX1" fmla="*/ 6678706 w 6678706"/>
              <a:gd name="connsiteY1" fmla="*/ 0 h 142240"/>
              <a:gd name="connsiteX2" fmla="*/ 6678706 w 6678706"/>
              <a:gd name="connsiteY2" fmla="*/ 142240 h 142240"/>
              <a:gd name="connsiteX3" fmla="*/ 0 w 6678706"/>
              <a:gd name="connsiteY3" fmla="*/ 142240 h 142240"/>
              <a:gd name="connsiteX4" fmla="*/ 0 w 6678706"/>
              <a:gd name="connsiteY4" fmla="*/ 0 h 14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42240">
                <a:moveTo>
                  <a:pt x="0" y="0"/>
                </a:moveTo>
                <a:lnTo>
                  <a:pt x="6678706" y="0"/>
                </a:lnTo>
                <a:lnTo>
                  <a:pt x="6678706" y="142240"/>
                </a:lnTo>
                <a:lnTo>
                  <a:pt x="0" y="1422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5" name="Picture 34" descr="A picture containing text&#10;&#10;Description automatically generated">
            <a:extLst>
              <a:ext uri="{FF2B5EF4-FFF2-40B4-BE49-F238E27FC236}">
                <a16:creationId xmlns:a16="http://schemas.microsoft.com/office/drawing/2014/main" id="{C896F13F-1CD9-5E78-979B-8A3C606E95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38668" r="11597" b="61242"/>
          <a:stretch/>
        </p:blipFill>
        <p:spPr>
          <a:xfrm>
            <a:off x="4681728" y="3392758"/>
            <a:ext cx="3257774" cy="4552"/>
          </a:xfrm>
          <a:custGeom>
            <a:avLst/>
            <a:gdLst>
              <a:gd name="connsiteX0" fmla="*/ 0 w 6678706"/>
              <a:gd name="connsiteY0" fmla="*/ 0 h 9331"/>
              <a:gd name="connsiteX1" fmla="*/ 6678706 w 6678706"/>
              <a:gd name="connsiteY1" fmla="*/ 0 h 9331"/>
              <a:gd name="connsiteX2" fmla="*/ 6678706 w 6678706"/>
              <a:gd name="connsiteY2" fmla="*/ 9331 h 9331"/>
              <a:gd name="connsiteX3" fmla="*/ 0 w 6678706"/>
              <a:gd name="connsiteY3" fmla="*/ 9331 h 9331"/>
              <a:gd name="connsiteX4" fmla="*/ 0 w 6678706"/>
              <a:gd name="connsiteY4" fmla="*/ 0 h 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9331">
                <a:moveTo>
                  <a:pt x="0" y="0"/>
                </a:moveTo>
                <a:lnTo>
                  <a:pt x="6678706" y="0"/>
                </a:lnTo>
                <a:lnTo>
                  <a:pt x="6678706" y="9331"/>
                </a:lnTo>
                <a:lnTo>
                  <a:pt x="0" y="933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9" name="Picture 38" descr="A picture containing text&#10;&#10;Description automatically generated">
            <a:extLst>
              <a:ext uri="{FF2B5EF4-FFF2-40B4-BE49-F238E27FC236}">
                <a16:creationId xmlns:a16="http://schemas.microsoft.com/office/drawing/2014/main" id="{EE7C24E7-4F2B-2ED4-CAA6-DD3B0DF1AF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40125" r="11597" b="58598"/>
          <a:stretch/>
        </p:blipFill>
        <p:spPr>
          <a:xfrm>
            <a:off x="4681728" y="3467122"/>
            <a:ext cx="3257774" cy="64831"/>
          </a:xfrm>
          <a:custGeom>
            <a:avLst/>
            <a:gdLst>
              <a:gd name="connsiteX0" fmla="*/ 0 w 6678706"/>
              <a:gd name="connsiteY0" fmla="*/ 0 h 132908"/>
              <a:gd name="connsiteX1" fmla="*/ 6678706 w 6678706"/>
              <a:gd name="connsiteY1" fmla="*/ 0 h 132908"/>
              <a:gd name="connsiteX2" fmla="*/ 6678706 w 6678706"/>
              <a:gd name="connsiteY2" fmla="*/ 132908 h 132908"/>
              <a:gd name="connsiteX3" fmla="*/ 0 w 6678706"/>
              <a:gd name="connsiteY3" fmla="*/ 132908 h 132908"/>
              <a:gd name="connsiteX4" fmla="*/ 0 w 6678706"/>
              <a:gd name="connsiteY4" fmla="*/ 0 h 13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32908">
                <a:moveTo>
                  <a:pt x="0" y="0"/>
                </a:moveTo>
                <a:lnTo>
                  <a:pt x="6678706" y="0"/>
                </a:lnTo>
                <a:lnTo>
                  <a:pt x="6678706" y="132908"/>
                </a:lnTo>
                <a:lnTo>
                  <a:pt x="0" y="13290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0" name="Picture 49" descr="A picture containing text&#10;&#10;Description automatically generated">
            <a:extLst>
              <a:ext uri="{FF2B5EF4-FFF2-40B4-BE49-F238E27FC236}">
                <a16:creationId xmlns:a16="http://schemas.microsoft.com/office/drawing/2014/main" id="{11F5ED27-A19B-A9F2-218A-17F3359185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41492" r="11597" b="57141"/>
          <a:stretch/>
        </p:blipFill>
        <p:spPr>
          <a:xfrm>
            <a:off x="4681728" y="3531953"/>
            <a:ext cx="3257774" cy="69383"/>
          </a:xfrm>
          <a:custGeom>
            <a:avLst/>
            <a:gdLst>
              <a:gd name="connsiteX0" fmla="*/ 0 w 6678706"/>
              <a:gd name="connsiteY0" fmla="*/ 0 h 142240"/>
              <a:gd name="connsiteX1" fmla="*/ 6678706 w 6678706"/>
              <a:gd name="connsiteY1" fmla="*/ 0 h 142240"/>
              <a:gd name="connsiteX2" fmla="*/ 6678706 w 6678706"/>
              <a:gd name="connsiteY2" fmla="*/ 142240 h 142240"/>
              <a:gd name="connsiteX3" fmla="*/ 0 w 6678706"/>
              <a:gd name="connsiteY3" fmla="*/ 142240 h 142240"/>
              <a:gd name="connsiteX4" fmla="*/ 0 w 6678706"/>
              <a:gd name="connsiteY4" fmla="*/ 0 h 14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42240">
                <a:moveTo>
                  <a:pt x="0" y="0"/>
                </a:moveTo>
                <a:lnTo>
                  <a:pt x="6678706" y="0"/>
                </a:lnTo>
                <a:lnTo>
                  <a:pt x="6678706" y="142240"/>
                </a:lnTo>
                <a:lnTo>
                  <a:pt x="0" y="1422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3" name="Picture 52" descr="A picture containing text&#10;&#10;Description automatically generated">
            <a:extLst>
              <a:ext uri="{FF2B5EF4-FFF2-40B4-BE49-F238E27FC236}">
                <a16:creationId xmlns:a16="http://schemas.microsoft.com/office/drawing/2014/main" id="{387824E9-BDAB-C6C3-4B30-D9C75228D7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42859" r="11597" b="55864"/>
          <a:stretch/>
        </p:blipFill>
        <p:spPr>
          <a:xfrm>
            <a:off x="4681728" y="3601336"/>
            <a:ext cx="3257774" cy="64831"/>
          </a:xfrm>
          <a:custGeom>
            <a:avLst/>
            <a:gdLst>
              <a:gd name="connsiteX0" fmla="*/ 0 w 6678706"/>
              <a:gd name="connsiteY0" fmla="*/ 0 h 132909"/>
              <a:gd name="connsiteX1" fmla="*/ 6678706 w 6678706"/>
              <a:gd name="connsiteY1" fmla="*/ 0 h 132909"/>
              <a:gd name="connsiteX2" fmla="*/ 6678706 w 6678706"/>
              <a:gd name="connsiteY2" fmla="*/ 132909 h 132909"/>
              <a:gd name="connsiteX3" fmla="*/ 0 w 6678706"/>
              <a:gd name="connsiteY3" fmla="*/ 132909 h 132909"/>
              <a:gd name="connsiteX4" fmla="*/ 0 w 6678706"/>
              <a:gd name="connsiteY4" fmla="*/ 0 h 132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32909">
                <a:moveTo>
                  <a:pt x="0" y="0"/>
                </a:moveTo>
                <a:lnTo>
                  <a:pt x="6678706" y="0"/>
                </a:lnTo>
                <a:lnTo>
                  <a:pt x="6678706" y="132909"/>
                </a:lnTo>
                <a:lnTo>
                  <a:pt x="0" y="13290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6" name="Picture 55" descr="A picture containing text&#10;&#10;Description automatically generated">
            <a:extLst>
              <a:ext uri="{FF2B5EF4-FFF2-40B4-BE49-F238E27FC236}">
                <a16:creationId xmlns:a16="http://schemas.microsoft.com/office/drawing/2014/main" id="{43F24A78-B533-197A-6780-7605B32A76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44136" r="11597" b="54497"/>
          <a:stretch/>
        </p:blipFill>
        <p:spPr>
          <a:xfrm>
            <a:off x="4681728" y="3666167"/>
            <a:ext cx="3257774" cy="69382"/>
          </a:xfrm>
          <a:custGeom>
            <a:avLst/>
            <a:gdLst>
              <a:gd name="connsiteX0" fmla="*/ 0 w 6678706"/>
              <a:gd name="connsiteY0" fmla="*/ 0 h 142239"/>
              <a:gd name="connsiteX1" fmla="*/ 6678706 w 6678706"/>
              <a:gd name="connsiteY1" fmla="*/ 0 h 142239"/>
              <a:gd name="connsiteX2" fmla="*/ 6678706 w 6678706"/>
              <a:gd name="connsiteY2" fmla="*/ 142239 h 142239"/>
              <a:gd name="connsiteX3" fmla="*/ 0 w 6678706"/>
              <a:gd name="connsiteY3" fmla="*/ 142239 h 142239"/>
              <a:gd name="connsiteX4" fmla="*/ 0 w 6678706"/>
              <a:gd name="connsiteY4" fmla="*/ 0 h 14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42239">
                <a:moveTo>
                  <a:pt x="0" y="0"/>
                </a:moveTo>
                <a:lnTo>
                  <a:pt x="6678706" y="0"/>
                </a:lnTo>
                <a:lnTo>
                  <a:pt x="6678706" y="142239"/>
                </a:lnTo>
                <a:lnTo>
                  <a:pt x="0" y="14223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9" name="Picture 58" descr="A picture containing text&#10;&#10;Description automatically generated">
            <a:extLst>
              <a:ext uri="{FF2B5EF4-FFF2-40B4-BE49-F238E27FC236}">
                <a16:creationId xmlns:a16="http://schemas.microsoft.com/office/drawing/2014/main" id="{DF57A425-6329-AD54-CC4B-5F316D9A21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45503" r="11597" b="53179"/>
          <a:stretch/>
        </p:blipFill>
        <p:spPr>
          <a:xfrm>
            <a:off x="4681728" y="3735549"/>
            <a:ext cx="3257774" cy="66905"/>
          </a:xfrm>
          <a:custGeom>
            <a:avLst/>
            <a:gdLst>
              <a:gd name="connsiteX0" fmla="*/ 0 w 6678706"/>
              <a:gd name="connsiteY0" fmla="*/ 0 h 137160"/>
              <a:gd name="connsiteX1" fmla="*/ 6678706 w 6678706"/>
              <a:gd name="connsiteY1" fmla="*/ 0 h 137160"/>
              <a:gd name="connsiteX2" fmla="*/ 6678706 w 6678706"/>
              <a:gd name="connsiteY2" fmla="*/ 137160 h 137160"/>
              <a:gd name="connsiteX3" fmla="*/ 0 w 6678706"/>
              <a:gd name="connsiteY3" fmla="*/ 137160 h 137160"/>
              <a:gd name="connsiteX4" fmla="*/ 0 w 6678706"/>
              <a:gd name="connsiteY4" fmla="*/ 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37160">
                <a:moveTo>
                  <a:pt x="0" y="0"/>
                </a:moveTo>
                <a:lnTo>
                  <a:pt x="6678706" y="0"/>
                </a:lnTo>
                <a:lnTo>
                  <a:pt x="6678706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8" name="Picture 67" descr="A picture containing text&#10;&#10;Description automatically generated">
            <a:extLst>
              <a:ext uri="{FF2B5EF4-FFF2-40B4-BE49-F238E27FC236}">
                <a16:creationId xmlns:a16="http://schemas.microsoft.com/office/drawing/2014/main" id="{AFA5B8AD-EE9F-D020-6C61-7F07FD1FD8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46911" r="11597" b="51722"/>
          <a:stretch/>
        </p:blipFill>
        <p:spPr>
          <a:xfrm>
            <a:off x="4681728" y="3802453"/>
            <a:ext cx="3257774" cy="69383"/>
          </a:xfrm>
          <a:custGeom>
            <a:avLst/>
            <a:gdLst>
              <a:gd name="connsiteX0" fmla="*/ 0 w 6678706"/>
              <a:gd name="connsiteY0" fmla="*/ 0 h 142240"/>
              <a:gd name="connsiteX1" fmla="*/ 6678706 w 6678706"/>
              <a:gd name="connsiteY1" fmla="*/ 0 h 142240"/>
              <a:gd name="connsiteX2" fmla="*/ 6678706 w 6678706"/>
              <a:gd name="connsiteY2" fmla="*/ 142240 h 142240"/>
              <a:gd name="connsiteX3" fmla="*/ 0 w 6678706"/>
              <a:gd name="connsiteY3" fmla="*/ 142240 h 142240"/>
              <a:gd name="connsiteX4" fmla="*/ 0 w 6678706"/>
              <a:gd name="connsiteY4" fmla="*/ 0 h 14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42240">
                <a:moveTo>
                  <a:pt x="0" y="0"/>
                </a:moveTo>
                <a:lnTo>
                  <a:pt x="6678706" y="0"/>
                </a:lnTo>
                <a:lnTo>
                  <a:pt x="6678706" y="142240"/>
                </a:lnTo>
                <a:lnTo>
                  <a:pt x="0" y="1422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1" name="Picture 70" descr="A picture containing text&#10;&#10;Description automatically generated">
            <a:extLst>
              <a:ext uri="{FF2B5EF4-FFF2-40B4-BE49-F238E27FC236}">
                <a16:creationId xmlns:a16="http://schemas.microsoft.com/office/drawing/2014/main" id="{180BD226-A275-30CF-AB0C-92761FF273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48278" r="11597" b="50469"/>
          <a:stretch/>
        </p:blipFill>
        <p:spPr>
          <a:xfrm>
            <a:off x="4681728" y="3871836"/>
            <a:ext cx="3257774" cy="63592"/>
          </a:xfrm>
          <a:custGeom>
            <a:avLst/>
            <a:gdLst>
              <a:gd name="connsiteX0" fmla="*/ 0 w 6678706"/>
              <a:gd name="connsiteY0" fmla="*/ 0 h 130368"/>
              <a:gd name="connsiteX1" fmla="*/ 6678706 w 6678706"/>
              <a:gd name="connsiteY1" fmla="*/ 0 h 130368"/>
              <a:gd name="connsiteX2" fmla="*/ 6678706 w 6678706"/>
              <a:gd name="connsiteY2" fmla="*/ 130368 h 130368"/>
              <a:gd name="connsiteX3" fmla="*/ 0 w 6678706"/>
              <a:gd name="connsiteY3" fmla="*/ 130368 h 130368"/>
              <a:gd name="connsiteX4" fmla="*/ 0 w 6678706"/>
              <a:gd name="connsiteY4" fmla="*/ 0 h 130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30368">
                <a:moveTo>
                  <a:pt x="0" y="0"/>
                </a:moveTo>
                <a:lnTo>
                  <a:pt x="6678706" y="0"/>
                </a:lnTo>
                <a:lnTo>
                  <a:pt x="6678706" y="130368"/>
                </a:lnTo>
                <a:lnTo>
                  <a:pt x="0" y="13036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4" name="Picture 73" descr="A picture containing text&#10;&#10;Description automatically generated">
            <a:extLst>
              <a:ext uri="{FF2B5EF4-FFF2-40B4-BE49-F238E27FC236}">
                <a16:creationId xmlns:a16="http://schemas.microsoft.com/office/drawing/2014/main" id="{21F28DAC-47EF-CBB7-7702-7D68843E3B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49531" r="11597" b="49139"/>
          <a:stretch/>
        </p:blipFill>
        <p:spPr>
          <a:xfrm>
            <a:off x="4681728" y="3935428"/>
            <a:ext cx="3257774" cy="67524"/>
          </a:xfrm>
          <a:custGeom>
            <a:avLst/>
            <a:gdLst>
              <a:gd name="connsiteX0" fmla="*/ 0 w 6678706"/>
              <a:gd name="connsiteY0" fmla="*/ 0 h 138430"/>
              <a:gd name="connsiteX1" fmla="*/ 6678706 w 6678706"/>
              <a:gd name="connsiteY1" fmla="*/ 0 h 138430"/>
              <a:gd name="connsiteX2" fmla="*/ 6678706 w 6678706"/>
              <a:gd name="connsiteY2" fmla="*/ 138430 h 138430"/>
              <a:gd name="connsiteX3" fmla="*/ 0 w 6678706"/>
              <a:gd name="connsiteY3" fmla="*/ 138430 h 138430"/>
              <a:gd name="connsiteX4" fmla="*/ 0 w 6678706"/>
              <a:gd name="connsiteY4" fmla="*/ 0 h 13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38430">
                <a:moveTo>
                  <a:pt x="0" y="0"/>
                </a:moveTo>
                <a:lnTo>
                  <a:pt x="6678706" y="0"/>
                </a:lnTo>
                <a:lnTo>
                  <a:pt x="6678706" y="138430"/>
                </a:lnTo>
                <a:lnTo>
                  <a:pt x="0" y="13843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7" name="Picture 76" descr="A picture containing text&#10;&#10;Description automatically generated">
            <a:extLst>
              <a:ext uri="{FF2B5EF4-FFF2-40B4-BE49-F238E27FC236}">
                <a16:creationId xmlns:a16="http://schemas.microsoft.com/office/drawing/2014/main" id="{FFE23030-1218-FBCE-F7AC-B9F2F4A0AF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50861" r="11597" b="47833"/>
          <a:stretch/>
        </p:blipFill>
        <p:spPr>
          <a:xfrm>
            <a:off x="4681728" y="4002952"/>
            <a:ext cx="3257774" cy="66285"/>
          </a:xfrm>
          <a:custGeom>
            <a:avLst/>
            <a:gdLst>
              <a:gd name="connsiteX0" fmla="*/ 0 w 6678706"/>
              <a:gd name="connsiteY0" fmla="*/ 0 h 135890"/>
              <a:gd name="connsiteX1" fmla="*/ 6678706 w 6678706"/>
              <a:gd name="connsiteY1" fmla="*/ 0 h 135890"/>
              <a:gd name="connsiteX2" fmla="*/ 6678706 w 6678706"/>
              <a:gd name="connsiteY2" fmla="*/ 135890 h 135890"/>
              <a:gd name="connsiteX3" fmla="*/ 0 w 6678706"/>
              <a:gd name="connsiteY3" fmla="*/ 135890 h 135890"/>
              <a:gd name="connsiteX4" fmla="*/ 0 w 6678706"/>
              <a:gd name="connsiteY4" fmla="*/ 0 h 13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35890">
                <a:moveTo>
                  <a:pt x="0" y="0"/>
                </a:moveTo>
                <a:lnTo>
                  <a:pt x="6678706" y="0"/>
                </a:lnTo>
                <a:lnTo>
                  <a:pt x="6678706" y="135890"/>
                </a:lnTo>
                <a:lnTo>
                  <a:pt x="0" y="13589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0" name="Picture 79" descr="A picture containing text&#10;&#10;Description automatically generated">
            <a:extLst>
              <a:ext uri="{FF2B5EF4-FFF2-40B4-BE49-F238E27FC236}">
                <a16:creationId xmlns:a16="http://schemas.microsoft.com/office/drawing/2014/main" id="{CE2E491D-83E5-1A95-2146-08D5C9F888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52167" r="11597" b="46502"/>
          <a:stretch/>
        </p:blipFill>
        <p:spPr>
          <a:xfrm>
            <a:off x="4681728" y="4069237"/>
            <a:ext cx="3257774" cy="67524"/>
          </a:xfrm>
          <a:custGeom>
            <a:avLst/>
            <a:gdLst>
              <a:gd name="connsiteX0" fmla="*/ 0 w 6678706"/>
              <a:gd name="connsiteY0" fmla="*/ 0 h 138430"/>
              <a:gd name="connsiteX1" fmla="*/ 6678706 w 6678706"/>
              <a:gd name="connsiteY1" fmla="*/ 0 h 138430"/>
              <a:gd name="connsiteX2" fmla="*/ 6678706 w 6678706"/>
              <a:gd name="connsiteY2" fmla="*/ 138430 h 138430"/>
              <a:gd name="connsiteX3" fmla="*/ 0 w 6678706"/>
              <a:gd name="connsiteY3" fmla="*/ 138430 h 138430"/>
              <a:gd name="connsiteX4" fmla="*/ 0 w 6678706"/>
              <a:gd name="connsiteY4" fmla="*/ 0 h 13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38430">
                <a:moveTo>
                  <a:pt x="0" y="0"/>
                </a:moveTo>
                <a:lnTo>
                  <a:pt x="6678706" y="0"/>
                </a:lnTo>
                <a:lnTo>
                  <a:pt x="6678706" y="138430"/>
                </a:lnTo>
                <a:lnTo>
                  <a:pt x="0" y="13843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5" name="Picture 84" descr="A picture containing text&#10;&#10;Description automatically generated">
            <a:extLst>
              <a:ext uri="{FF2B5EF4-FFF2-40B4-BE49-F238E27FC236}">
                <a16:creationId xmlns:a16="http://schemas.microsoft.com/office/drawing/2014/main" id="{63547616-ABBC-7BDB-30B2-1843E7ADAC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53535" r="11597" b="45098"/>
          <a:stretch/>
        </p:blipFill>
        <p:spPr>
          <a:xfrm>
            <a:off x="4681728" y="4136142"/>
            <a:ext cx="3257774" cy="69383"/>
          </a:xfrm>
          <a:custGeom>
            <a:avLst/>
            <a:gdLst>
              <a:gd name="connsiteX0" fmla="*/ 0 w 6678706"/>
              <a:gd name="connsiteY0" fmla="*/ 0 h 142240"/>
              <a:gd name="connsiteX1" fmla="*/ 6678706 w 6678706"/>
              <a:gd name="connsiteY1" fmla="*/ 0 h 142240"/>
              <a:gd name="connsiteX2" fmla="*/ 6678706 w 6678706"/>
              <a:gd name="connsiteY2" fmla="*/ 142240 h 142240"/>
              <a:gd name="connsiteX3" fmla="*/ 0 w 6678706"/>
              <a:gd name="connsiteY3" fmla="*/ 142240 h 142240"/>
              <a:gd name="connsiteX4" fmla="*/ 0 w 6678706"/>
              <a:gd name="connsiteY4" fmla="*/ 0 h 14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42240">
                <a:moveTo>
                  <a:pt x="0" y="0"/>
                </a:moveTo>
                <a:lnTo>
                  <a:pt x="6678706" y="0"/>
                </a:lnTo>
                <a:lnTo>
                  <a:pt x="6678706" y="142240"/>
                </a:lnTo>
                <a:lnTo>
                  <a:pt x="0" y="1422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3" name="Picture 92" descr="A picture containing text&#10;&#10;Description automatically generated">
            <a:extLst>
              <a:ext uri="{FF2B5EF4-FFF2-40B4-BE49-F238E27FC236}">
                <a16:creationId xmlns:a16="http://schemas.microsoft.com/office/drawing/2014/main" id="{CF0ADAB1-6029-3236-39CA-0677F9875A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54992" r="11597" b="43641"/>
          <a:stretch/>
        </p:blipFill>
        <p:spPr>
          <a:xfrm>
            <a:off x="4681728" y="4205524"/>
            <a:ext cx="3257774" cy="69383"/>
          </a:xfrm>
          <a:custGeom>
            <a:avLst/>
            <a:gdLst>
              <a:gd name="connsiteX0" fmla="*/ 0 w 6678706"/>
              <a:gd name="connsiteY0" fmla="*/ 0 h 142240"/>
              <a:gd name="connsiteX1" fmla="*/ 6678706 w 6678706"/>
              <a:gd name="connsiteY1" fmla="*/ 0 h 142240"/>
              <a:gd name="connsiteX2" fmla="*/ 6678706 w 6678706"/>
              <a:gd name="connsiteY2" fmla="*/ 142240 h 142240"/>
              <a:gd name="connsiteX3" fmla="*/ 0 w 6678706"/>
              <a:gd name="connsiteY3" fmla="*/ 142240 h 142240"/>
              <a:gd name="connsiteX4" fmla="*/ 0 w 6678706"/>
              <a:gd name="connsiteY4" fmla="*/ 0 h 14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42240">
                <a:moveTo>
                  <a:pt x="0" y="0"/>
                </a:moveTo>
                <a:lnTo>
                  <a:pt x="6678706" y="0"/>
                </a:lnTo>
                <a:lnTo>
                  <a:pt x="6678706" y="142240"/>
                </a:lnTo>
                <a:lnTo>
                  <a:pt x="0" y="1422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FF6A0CB9-0EA1-9ABC-2C97-3815295426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254" b="35275"/>
          <a:stretch/>
        </p:blipFill>
        <p:spPr>
          <a:xfrm>
            <a:off x="4681728" y="-942357"/>
            <a:ext cx="2828544" cy="692176"/>
          </a:xfrm>
          <a:prstGeom prst="rect">
            <a:avLst/>
          </a:prstGeom>
        </p:spPr>
      </p:pic>
      <p:sp>
        <p:nvSpPr>
          <p:cNvPr id="5" name="Cross 4">
            <a:extLst>
              <a:ext uri="{FF2B5EF4-FFF2-40B4-BE49-F238E27FC236}">
                <a16:creationId xmlns:a16="http://schemas.microsoft.com/office/drawing/2014/main" id="{7B268E3B-2791-645E-0677-5CAEEE009D10}"/>
              </a:ext>
            </a:extLst>
          </p:cNvPr>
          <p:cNvSpPr/>
          <p:nvPr/>
        </p:nvSpPr>
        <p:spPr>
          <a:xfrm rot="2700000">
            <a:off x="5701330" y="5665865"/>
            <a:ext cx="789338" cy="789338"/>
          </a:xfrm>
          <a:prstGeom prst="plus">
            <a:avLst>
              <a:gd name="adj" fmla="val 402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FE1A6B-429D-CF9E-EBCC-F479A40935C5}"/>
              </a:ext>
            </a:extLst>
          </p:cNvPr>
          <p:cNvSpPr/>
          <p:nvPr/>
        </p:nvSpPr>
        <p:spPr>
          <a:xfrm>
            <a:off x="-1163320" y="3867102"/>
            <a:ext cx="288828" cy="288828"/>
          </a:xfrm>
          <a:prstGeom prst="ellipse">
            <a:avLst/>
          </a:prstGeom>
          <a:solidFill>
            <a:srgbClr val="145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3410B1-95EB-8884-CF01-001A79283E47}"/>
              </a:ext>
            </a:extLst>
          </p:cNvPr>
          <p:cNvSpPr/>
          <p:nvPr/>
        </p:nvSpPr>
        <p:spPr>
          <a:xfrm>
            <a:off x="12776932" y="3867102"/>
            <a:ext cx="288828" cy="288828"/>
          </a:xfrm>
          <a:prstGeom prst="ellipse">
            <a:avLst/>
          </a:prstGeom>
          <a:solidFill>
            <a:srgbClr val="145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01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93"/>
    </mc:Choice>
    <mc:Fallback>
      <p:transition spd="slow" advTm="189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6FEEC32-25B7-B541-823B-F143B8D841D9}"/>
              </a:ext>
            </a:extLst>
          </p:cNvPr>
          <p:cNvGrpSpPr/>
          <p:nvPr/>
        </p:nvGrpSpPr>
        <p:grpSpPr>
          <a:xfrm rot="16830518">
            <a:off x="2265596" y="-571512"/>
            <a:ext cx="9886541" cy="8334648"/>
            <a:chOff x="-670560" y="4892815"/>
            <a:chExt cx="5257800" cy="4432482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8106C9E-05F8-09C2-E733-A8BB998525C7}"/>
                </a:ext>
              </a:extLst>
            </p:cNvPr>
            <p:cNvSpPr/>
            <p:nvPr/>
          </p:nvSpPr>
          <p:spPr>
            <a:xfrm>
              <a:off x="-670560" y="4892815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ABCEE09-54ED-D6C3-1C13-9FE77778F7D3}"/>
                </a:ext>
              </a:extLst>
            </p:cNvPr>
            <p:cNvSpPr/>
            <p:nvPr/>
          </p:nvSpPr>
          <p:spPr>
            <a:xfrm>
              <a:off x="-670560" y="5125162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326E24A-7A11-B615-A69A-63DD7257A8A3}"/>
                </a:ext>
              </a:extLst>
            </p:cNvPr>
            <p:cNvSpPr/>
            <p:nvPr/>
          </p:nvSpPr>
          <p:spPr>
            <a:xfrm>
              <a:off x="-670560" y="5376062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AC21096-ABCC-2F9D-C6DC-5C62EBAC0B4E}"/>
                </a:ext>
              </a:extLst>
            </p:cNvPr>
            <p:cNvSpPr/>
            <p:nvPr/>
          </p:nvSpPr>
          <p:spPr>
            <a:xfrm>
              <a:off x="-670560" y="5648016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3570435-FAB8-9314-9F62-211D8E3F746D}"/>
                </a:ext>
              </a:extLst>
            </p:cNvPr>
            <p:cNvSpPr/>
            <p:nvPr/>
          </p:nvSpPr>
          <p:spPr>
            <a:xfrm>
              <a:off x="-670560" y="5929462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D1A2C76-8BE1-5209-A2B5-CC806C697061}"/>
                </a:ext>
              </a:extLst>
            </p:cNvPr>
            <p:cNvSpPr/>
            <p:nvPr/>
          </p:nvSpPr>
          <p:spPr>
            <a:xfrm>
              <a:off x="-670560" y="6200655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E41229-858E-9E19-F9DA-5692E3582325}"/>
                </a:ext>
              </a:extLst>
            </p:cNvPr>
            <p:cNvSpPr/>
            <p:nvPr/>
          </p:nvSpPr>
          <p:spPr>
            <a:xfrm>
              <a:off x="-670560" y="6430191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A8F656E-C3C7-654A-9CE8-168BD76C67F6}"/>
                </a:ext>
              </a:extLst>
            </p:cNvPr>
            <p:cNvSpPr/>
            <p:nvPr/>
          </p:nvSpPr>
          <p:spPr>
            <a:xfrm>
              <a:off x="-670560" y="6655723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A019CFD-B6ED-E0BE-28DE-53009DA2254B}"/>
                </a:ext>
              </a:extLst>
            </p:cNvPr>
            <p:cNvSpPr/>
            <p:nvPr/>
          </p:nvSpPr>
          <p:spPr>
            <a:xfrm>
              <a:off x="-670560" y="6806560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75D756-CF99-ACD5-E239-71BB6981C6A5}"/>
              </a:ext>
            </a:extLst>
          </p:cNvPr>
          <p:cNvGrpSpPr/>
          <p:nvPr/>
        </p:nvGrpSpPr>
        <p:grpSpPr>
          <a:xfrm rot="1550793">
            <a:off x="-1438321" y="-224558"/>
            <a:ext cx="8549535" cy="7207513"/>
            <a:chOff x="-670560" y="4892815"/>
            <a:chExt cx="5257800" cy="4432482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23A25A38-197D-675C-B098-2A5A5FA109C1}"/>
                </a:ext>
              </a:extLst>
            </p:cNvPr>
            <p:cNvSpPr/>
            <p:nvPr/>
          </p:nvSpPr>
          <p:spPr>
            <a:xfrm>
              <a:off x="-670560" y="4892815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7E18EFF-45A5-215D-687A-C30FC3241A11}"/>
                </a:ext>
              </a:extLst>
            </p:cNvPr>
            <p:cNvSpPr/>
            <p:nvPr/>
          </p:nvSpPr>
          <p:spPr>
            <a:xfrm>
              <a:off x="-670560" y="5125162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B99C762-8B14-DDE9-BDE2-4DDA0BAC68D3}"/>
                </a:ext>
              </a:extLst>
            </p:cNvPr>
            <p:cNvSpPr/>
            <p:nvPr/>
          </p:nvSpPr>
          <p:spPr>
            <a:xfrm>
              <a:off x="-670560" y="5376062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B2986F9-1672-F64B-5700-E0709A7FC4F6}"/>
                </a:ext>
              </a:extLst>
            </p:cNvPr>
            <p:cNvSpPr/>
            <p:nvPr/>
          </p:nvSpPr>
          <p:spPr>
            <a:xfrm>
              <a:off x="-670560" y="5648016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E2F54E8-4B4F-937C-6FBC-AEB6839E72B6}"/>
                </a:ext>
              </a:extLst>
            </p:cNvPr>
            <p:cNvSpPr/>
            <p:nvPr/>
          </p:nvSpPr>
          <p:spPr>
            <a:xfrm>
              <a:off x="-670560" y="5929462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FC4981-07E1-6693-4F8C-E238E5703A6E}"/>
                </a:ext>
              </a:extLst>
            </p:cNvPr>
            <p:cNvSpPr/>
            <p:nvPr/>
          </p:nvSpPr>
          <p:spPr>
            <a:xfrm>
              <a:off x="-670560" y="6200655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3DFB411-3C87-EB6A-435A-41FCC4198010}"/>
                </a:ext>
              </a:extLst>
            </p:cNvPr>
            <p:cNvSpPr/>
            <p:nvPr/>
          </p:nvSpPr>
          <p:spPr>
            <a:xfrm>
              <a:off x="-670560" y="6430191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4BD08AE-6EA8-B9FA-AD5D-D50596BE0279}"/>
                </a:ext>
              </a:extLst>
            </p:cNvPr>
            <p:cNvSpPr/>
            <p:nvPr/>
          </p:nvSpPr>
          <p:spPr>
            <a:xfrm>
              <a:off x="-670560" y="6655723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364FE77-4658-B7CE-B578-F972ACB669BA}"/>
                </a:ext>
              </a:extLst>
            </p:cNvPr>
            <p:cNvSpPr/>
            <p:nvPr/>
          </p:nvSpPr>
          <p:spPr>
            <a:xfrm>
              <a:off x="-670560" y="6806560"/>
              <a:ext cx="5257800" cy="2518737"/>
            </a:xfrm>
            <a:custGeom>
              <a:avLst/>
              <a:gdLst>
                <a:gd name="connsiteX0" fmla="*/ 0 w 5257800"/>
                <a:gd name="connsiteY0" fmla="*/ 532625 h 2518737"/>
                <a:gd name="connsiteX1" fmla="*/ 1051560 w 5257800"/>
                <a:gd name="connsiteY1" fmla="*/ 105905 h 2518737"/>
                <a:gd name="connsiteX2" fmla="*/ 3383280 w 5257800"/>
                <a:gd name="connsiteY2" fmla="*/ 2269985 h 2518737"/>
                <a:gd name="connsiteX3" fmla="*/ 5257800 w 5257800"/>
                <a:gd name="connsiteY3" fmla="*/ 2513825 h 251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7800" h="2518737">
                  <a:moveTo>
                    <a:pt x="0" y="532625"/>
                  </a:moveTo>
                  <a:cubicBezTo>
                    <a:pt x="243840" y="174485"/>
                    <a:pt x="487680" y="-183655"/>
                    <a:pt x="1051560" y="105905"/>
                  </a:cubicBezTo>
                  <a:cubicBezTo>
                    <a:pt x="1615440" y="395465"/>
                    <a:pt x="2682240" y="1868665"/>
                    <a:pt x="3383280" y="2269985"/>
                  </a:cubicBezTo>
                  <a:cubicBezTo>
                    <a:pt x="4084320" y="2671305"/>
                    <a:pt x="4925060" y="2450325"/>
                    <a:pt x="5257800" y="2513825"/>
                  </a:cubicBez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7F54005-2F13-C3AF-CFFB-A1F11A7C1D1D}"/>
              </a:ext>
            </a:extLst>
          </p:cNvPr>
          <p:cNvSpPr/>
          <p:nvPr/>
        </p:nvSpPr>
        <p:spPr>
          <a:xfrm>
            <a:off x="0" y="5334652"/>
            <a:ext cx="12192000" cy="1523348"/>
          </a:xfrm>
          <a:prstGeom prst="rect">
            <a:avLst/>
          </a:prstGeom>
          <a:solidFill>
            <a:srgbClr val="145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AC59274-00D3-E657-2E11-457E122766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0" t="37274" r="15430" b="52284"/>
          <a:stretch/>
        </p:blipFill>
        <p:spPr>
          <a:xfrm>
            <a:off x="2650435" y="861339"/>
            <a:ext cx="6891130" cy="780576"/>
          </a:xfrm>
          <a:prstGeom prst="rect">
            <a:avLst/>
          </a:prstGeom>
        </p:spPr>
      </p:pic>
      <p:pic>
        <p:nvPicPr>
          <p:cNvPr id="25" name="Picture 24" descr="A picture containing text&#10;&#10;Description automatically generated">
            <a:extLst>
              <a:ext uri="{FF2B5EF4-FFF2-40B4-BE49-F238E27FC236}">
                <a16:creationId xmlns:a16="http://schemas.microsoft.com/office/drawing/2014/main" id="{F25DC85A-C6AB-DADC-559A-6BC3DEDFA7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37301" r="11597" b="61332"/>
          <a:stretch/>
        </p:blipFill>
        <p:spPr>
          <a:xfrm>
            <a:off x="3002280" y="2829128"/>
            <a:ext cx="6678706" cy="142240"/>
          </a:xfrm>
          <a:custGeom>
            <a:avLst/>
            <a:gdLst>
              <a:gd name="connsiteX0" fmla="*/ 0 w 6678706"/>
              <a:gd name="connsiteY0" fmla="*/ 0 h 142240"/>
              <a:gd name="connsiteX1" fmla="*/ 6678706 w 6678706"/>
              <a:gd name="connsiteY1" fmla="*/ 0 h 142240"/>
              <a:gd name="connsiteX2" fmla="*/ 6678706 w 6678706"/>
              <a:gd name="connsiteY2" fmla="*/ 142240 h 142240"/>
              <a:gd name="connsiteX3" fmla="*/ 0 w 6678706"/>
              <a:gd name="connsiteY3" fmla="*/ 142240 h 142240"/>
              <a:gd name="connsiteX4" fmla="*/ 0 w 6678706"/>
              <a:gd name="connsiteY4" fmla="*/ 0 h 14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42240">
                <a:moveTo>
                  <a:pt x="0" y="0"/>
                </a:moveTo>
                <a:lnTo>
                  <a:pt x="6678706" y="0"/>
                </a:lnTo>
                <a:lnTo>
                  <a:pt x="6678706" y="142240"/>
                </a:lnTo>
                <a:lnTo>
                  <a:pt x="0" y="1422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6" name="Picture 35" descr="A picture containing text&#10;&#10;Description automatically generated">
            <a:extLst>
              <a:ext uri="{FF2B5EF4-FFF2-40B4-BE49-F238E27FC236}">
                <a16:creationId xmlns:a16="http://schemas.microsoft.com/office/drawing/2014/main" id="{2B0CD687-5017-E6B4-D8A2-6291845158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38758" r="11597" b="59875"/>
          <a:stretch/>
        </p:blipFill>
        <p:spPr>
          <a:xfrm>
            <a:off x="3002280" y="2974393"/>
            <a:ext cx="6678706" cy="142240"/>
          </a:xfrm>
          <a:custGeom>
            <a:avLst/>
            <a:gdLst>
              <a:gd name="connsiteX0" fmla="*/ 0 w 6678706"/>
              <a:gd name="connsiteY0" fmla="*/ 0 h 142240"/>
              <a:gd name="connsiteX1" fmla="*/ 6678706 w 6678706"/>
              <a:gd name="connsiteY1" fmla="*/ 0 h 142240"/>
              <a:gd name="connsiteX2" fmla="*/ 6678706 w 6678706"/>
              <a:gd name="connsiteY2" fmla="*/ 142240 h 142240"/>
              <a:gd name="connsiteX3" fmla="*/ 0 w 6678706"/>
              <a:gd name="connsiteY3" fmla="*/ 142240 h 142240"/>
              <a:gd name="connsiteX4" fmla="*/ 0 w 6678706"/>
              <a:gd name="connsiteY4" fmla="*/ 0 h 14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42240">
                <a:moveTo>
                  <a:pt x="0" y="0"/>
                </a:moveTo>
                <a:lnTo>
                  <a:pt x="6678706" y="0"/>
                </a:lnTo>
                <a:lnTo>
                  <a:pt x="6678706" y="142240"/>
                </a:lnTo>
                <a:lnTo>
                  <a:pt x="0" y="1422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5" name="Picture 34" descr="A picture containing text&#10;&#10;Description automatically generated">
            <a:extLst>
              <a:ext uri="{FF2B5EF4-FFF2-40B4-BE49-F238E27FC236}">
                <a16:creationId xmlns:a16="http://schemas.microsoft.com/office/drawing/2014/main" id="{C896F13F-1CD9-5E78-979B-8A3C606E95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38668" r="11597" b="61242"/>
          <a:stretch/>
        </p:blipFill>
        <p:spPr>
          <a:xfrm>
            <a:off x="3002280" y="2964181"/>
            <a:ext cx="6678706" cy="9331"/>
          </a:xfrm>
          <a:custGeom>
            <a:avLst/>
            <a:gdLst>
              <a:gd name="connsiteX0" fmla="*/ 0 w 6678706"/>
              <a:gd name="connsiteY0" fmla="*/ 0 h 9331"/>
              <a:gd name="connsiteX1" fmla="*/ 6678706 w 6678706"/>
              <a:gd name="connsiteY1" fmla="*/ 0 h 9331"/>
              <a:gd name="connsiteX2" fmla="*/ 6678706 w 6678706"/>
              <a:gd name="connsiteY2" fmla="*/ 9331 h 9331"/>
              <a:gd name="connsiteX3" fmla="*/ 0 w 6678706"/>
              <a:gd name="connsiteY3" fmla="*/ 9331 h 9331"/>
              <a:gd name="connsiteX4" fmla="*/ 0 w 6678706"/>
              <a:gd name="connsiteY4" fmla="*/ 0 h 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9331">
                <a:moveTo>
                  <a:pt x="0" y="0"/>
                </a:moveTo>
                <a:lnTo>
                  <a:pt x="6678706" y="0"/>
                </a:lnTo>
                <a:lnTo>
                  <a:pt x="6678706" y="9331"/>
                </a:lnTo>
                <a:lnTo>
                  <a:pt x="0" y="933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9" name="Picture 38" descr="A picture containing text&#10;&#10;Description automatically generated">
            <a:extLst>
              <a:ext uri="{FF2B5EF4-FFF2-40B4-BE49-F238E27FC236}">
                <a16:creationId xmlns:a16="http://schemas.microsoft.com/office/drawing/2014/main" id="{EE7C24E7-4F2B-2ED4-CAA6-DD3B0DF1AF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40125" r="11597" b="58598"/>
          <a:stretch/>
        </p:blipFill>
        <p:spPr>
          <a:xfrm>
            <a:off x="3002280" y="3116634"/>
            <a:ext cx="6678706" cy="132908"/>
          </a:xfrm>
          <a:custGeom>
            <a:avLst/>
            <a:gdLst>
              <a:gd name="connsiteX0" fmla="*/ 0 w 6678706"/>
              <a:gd name="connsiteY0" fmla="*/ 0 h 132908"/>
              <a:gd name="connsiteX1" fmla="*/ 6678706 w 6678706"/>
              <a:gd name="connsiteY1" fmla="*/ 0 h 132908"/>
              <a:gd name="connsiteX2" fmla="*/ 6678706 w 6678706"/>
              <a:gd name="connsiteY2" fmla="*/ 132908 h 132908"/>
              <a:gd name="connsiteX3" fmla="*/ 0 w 6678706"/>
              <a:gd name="connsiteY3" fmla="*/ 132908 h 132908"/>
              <a:gd name="connsiteX4" fmla="*/ 0 w 6678706"/>
              <a:gd name="connsiteY4" fmla="*/ 0 h 13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32908">
                <a:moveTo>
                  <a:pt x="0" y="0"/>
                </a:moveTo>
                <a:lnTo>
                  <a:pt x="6678706" y="0"/>
                </a:lnTo>
                <a:lnTo>
                  <a:pt x="6678706" y="132908"/>
                </a:lnTo>
                <a:lnTo>
                  <a:pt x="0" y="13290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0" name="Picture 49" descr="A picture containing text&#10;&#10;Description automatically generated">
            <a:extLst>
              <a:ext uri="{FF2B5EF4-FFF2-40B4-BE49-F238E27FC236}">
                <a16:creationId xmlns:a16="http://schemas.microsoft.com/office/drawing/2014/main" id="{11F5ED27-A19B-A9F2-218A-17F3359185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41492" r="11597" b="57141"/>
          <a:stretch/>
        </p:blipFill>
        <p:spPr>
          <a:xfrm>
            <a:off x="3002280" y="3249542"/>
            <a:ext cx="6678706" cy="142240"/>
          </a:xfrm>
          <a:custGeom>
            <a:avLst/>
            <a:gdLst>
              <a:gd name="connsiteX0" fmla="*/ 0 w 6678706"/>
              <a:gd name="connsiteY0" fmla="*/ 0 h 142240"/>
              <a:gd name="connsiteX1" fmla="*/ 6678706 w 6678706"/>
              <a:gd name="connsiteY1" fmla="*/ 0 h 142240"/>
              <a:gd name="connsiteX2" fmla="*/ 6678706 w 6678706"/>
              <a:gd name="connsiteY2" fmla="*/ 142240 h 142240"/>
              <a:gd name="connsiteX3" fmla="*/ 0 w 6678706"/>
              <a:gd name="connsiteY3" fmla="*/ 142240 h 142240"/>
              <a:gd name="connsiteX4" fmla="*/ 0 w 6678706"/>
              <a:gd name="connsiteY4" fmla="*/ 0 h 14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42240">
                <a:moveTo>
                  <a:pt x="0" y="0"/>
                </a:moveTo>
                <a:lnTo>
                  <a:pt x="6678706" y="0"/>
                </a:lnTo>
                <a:lnTo>
                  <a:pt x="6678706" y="142240"/>
                </a:lnTo>
                <a:lnTo>
                  <a:pt x="0" y="1422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3" name="Picture 52" descr="A picture containing text&#10;&#10;Description automatically generated">
            <a:extLst>
              <a:ext uri="{FF2B5EF4-FFF2-40B4-BE49-F238E27FC236}">
                <a16:creationId xmlns:a16="http://schemas.microsoft.com/office/drawing/2014/main" id="{387824E9-BDAB-C6C3-4B30-D9C75228D7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42859" r="11597" b="55864"/>
          <a:stretch/>
        </p:blipFill>
        <p:spPr>
          <a:xfrm>
            <a:off x="3002280" y="3391783"/>
            <a:ext cx="6678706" cy="132909"/>
          </a:xfrm>
          <a:custGeom>
            <a:avLst/>
            <a:gdLst>
              <a:gd name="connsiteX0" fmla="*/ 0 w 6678706"/>
              <a:gd name="connsiteY0" fmla="*/ 0 h 132909"/>
              <a:gd name="connsiteX1" fmla="*/ 6678706 w 6678706"/>
              <a:gd name="connsiteY1" fmla="*/ 0 h 132909"/>
              <a:gd name="connsiteX2" fmla="*/ 6678706 w 6678706"/>
              <a:gd name="connsiteY2" fmla="*/ 132909 h 132909"/>
              <a:gd name="connsiteX3" fmla="*/ 0 w 6678706"/>
              <a:gd name="connsiteY3" fmla="*/ 132909 h 132909"/>
              <a:gd name="connsiteX4" fmla="*/ 0 w 6678706"/>
              <a:gd name="connsiteY4" fmla="*/ 0 h 132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32909">
                <a:moveTo>
                  <a:pt x="0" y="0"/>
                </a:moveTo>
                <a:lnTo>
                  <a:pt x="6678706" y="0"/>
                </a:lnTo>
                <a:lnTo>
                  <a:pt x="6678706" y="132909"/>
                </a:lnTo>
                <a:lnTo>
                  <a:pt x="0" y="13290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6" name="Picture 55" descr="A picture containing text&#10;&#10;Description automatically generated">
            <a:extLst>
              <a:ext uri="{FF2B5EF4-FFF2-40B4-BE49-F238E27FC236}">
                <a16:creationId xmlns:a16="http://schemas.microsoft.com/office/drawing/2014/main" id="{43F24A78-B533-197A-6780-7605B32A76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44136" r="11597" b="54497"/>
          <a:stretch/>
        </p:blipFill>
        <p:spPr>
          <a:xfrm>
            <a:off x="3002280" y="3524692"/>
            <a:ext cx="6678706" cy="142239"/>
          </a:xfrm>
          <a:custGeom>
            <a:avLst/>
            <a:gdLst>
              <a:gd name="connsiteX0" fmla="*/ 0 w 6678706"/>
              <a:gd name="connsiteY0" fmla="*/ 0 h 142239"/>
              <a:gd name="connsiteX1" fmla="*/ 6678706 w 6678706"/>
              <a:gd name="connsiteY1" fmla="*/ 0 h 142239"/>
              <a:gd name="connsiteX2" fmla="*/ 6678706 w 6678706"/>
              <a:gd name="connsiteY2" fmla="*/ 142239 h 142239"/>
              <a:gd name="connsiteX3" fmla="*/ 0 w 6678706"/>
              <a:gd name="connsiteY3" fmla="*/ 142239 h 142239"/>
              <a:gd name="connsiteX4" fmla="*/ 0 w 6678706"/>
              <a:gd name="connsiteY4" fmla="*/ 0 h 14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42239">
                <a:moveTo>
                  <a:pt x="0" y="0"/>
                </a:moveTo>
                <a:lnTo>
                  <a:pt x="6678706" y="0"/>
                </a:lnTo>
                <a:lnTo>
                  <a:pt x="6678706" y="142239"/>
                </a:lnTo>
                <a:lnTo>
                  <a:pt x="0" y="14223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9" name="Picture 58" descr="A picture containing text&#10;&#10;Description automatically generated">
            <a:extLst>
              <a:ext uri="{FF2B5EF4-FFF2-40B4-BE49-F238E27FC236}">
                <a16:creationId xmlns:a16="http://schemas.microsoft.com/office/drawing/2014/main" id="{DF57A425-6329-AD54-CC4B-5F316D9A21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45503" r="11597" b="53179"/>
          <a:stretch/>
        </p:blipFill>
        <p:spPr>
          <a:xfrm>
            <a:off x="3002280" y="3666931"/>
            <a:ext cx="6678706" cy="137160"/>
          </a:xfrm>
          <a:custGeom>
            <a:avLst/>
            <a:gdLst>
              <a:gd name="connsiteX0" fmla="*/ 0 w 6678706"/>
              <a:gd name="connsiteY0" fmla="*/ 0 h 137160"/>
              <a:gd name="connsiteX1" fmla="*/ 6678706 w 6678706"/>
              <a:gd name="connsiteY1" fmla="*/ 0 h 137160"/>
              <a:gd name="connsiteX2" fmla="*/ 6678706 w 6678706"/>
              <a:gd name="connsiteY2" fmla="*/ 137160 h 137160"/>
              <a:gd name="connsiteX3" fmla="*/ 0 w 6678706"/>
              <a:gd name="connsiteY3" fmla="*/ 137160 h 137160"/>
              <a:gd name="connsiteX4" fmla="*/ 0 w 6678706"/>
              <a:gd name="connsiteY4" fmla="*/ 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37160">
                <a:moveTo>
                  <a:pt x="0" y="0"/>
                </a:moveTo>
                <a:lnTo>
                  <a:pt x="6678706" y="0"/>
                </a:lnTo>
                <a:lnTo>
                  <a:pt x="6678706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8" name="Picture 67" descr="A picture containing text&#10;&#10;Description automatically generated">
            <a:extLst>
              <a:ext uri="{FF2B5EF4-FFF2-40B4-BE49-F238E27FC236}">
                <a16:creationId xmlns:a16="http://schemas.microsoft.com/office/drawing/2014/main" id="{AFA5B8AD-EE9F-D020-6C61-7F07FD1FD8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46911" r="11597" b="51722"/>
          <a:stretch/>
        </p:blipFill>
        <p:spPr>
          <a:xfrm>
            <a:off x="3002280" y="3804091"/>
            <a:ext cx="6678706" cy="142240"/>
          </a:xfrm>
          <a:custGeom>
            <a:avLst/>
            <a:gdLst>
              <a:gd name="connsiteX0" fmla="*/ 0 w 6678706"/>
              <a:gd name="connsiteY0" fmla="*/ 0 h 142240"/>
              <a:gd name="connsiteX1" fmla="*/ 6678706 w 6678706"/>
              <a:gd name="connsiteY1" fmla="*/ 0 h 142240"/>
              <a:gd name="connsiteX2" fmla="*/ 6678706 w 6678706"/>
              <a:gd name="connsiteY2" fmla="*/ 142240 h 142240"/>
              <a:gd name="connsiteX3" fmla="*/ 0 w 6678706"/>
              <a:gd name="connsiteY3" fmla="*/ 142240 h 142240"/>
              <a:gd name="connsiteX4" fmla="*/ 0 w 6678706"/>
              <a:gd name="connsiteY4" fmla="*/ 0 h 14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42240">
                <a:moveTo>
                  <a:pt x="0" y="0"/>
                </a:moveTo>
                <a:lnTo>
                  <a:pt x="6678706" y="0"/>
                </a:lnTo>
                <a:lnTo>
                  <a:pt x="6678706" y="142240"/>
                </a:lnTo>
                <a:lnTo>
                  <a:pt x="0" y="1422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1" name="Picture 70" descr="A picture containing text&#10;&#10;Description automatically generated">
            <a:extLst>
              <a:ext uri="{FF2B5EF4-FFF2-40B4-BE49-F238E27FC236}">
                <a16:creationId xmlns:a16="http://schemas.microsoft.com/office/drawing/2014/main" id="{180BD226-A275-30CF-AB0C-92761FF273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48278" r="11597" b="50469"/>
          <a:stretch/>
        </p:blipFill>
        <p:spPr>
          <a:xfrm>
            <a:off x="3002280" y="3946332"/>
            <a:ext cx="6678706" cy="130368"/>
          </a:xfrm>
          <a:custGeom>
            <a:avLst/>
            <a:gdLst>
              <a:gd name="connsiteX0" fmla="*/ 0 w 6678706"/>
              <a:gd name="connsiteY0" fmla="*/ 0 h 130368"/>
              <a:gd name="connsiteX1" fmla="*/ 6678706 w 6678706"/>
              <a:gd name="connsiteY1" fmla="*/ 0 h 130368"/>
              <a:gd name="connsiteX2" fmla="*/ 6678706 w 6678706"/>
              <a:gd name="connsiteY2" fmla="*/ 130368 h 130368"/>
              <a:gd name="connsiteX3" fmla="*/ 0 w 6678706"/>
              <a:gd name="connsiteY3" fmla="*/ 130368 h 130368"/>
              <a:gd name="connsiteX4" fmla="*/ 0 w 6678706"/>
              <a:gd name="connsiteY4" fmla="*/ 0 h 130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30368">
                <a:moveTo>
                  <a:pt x="0" y="0"/>
                </a:moveTo>
                <a:lnTo>
                  <a:pt x="6678706" y="0"/>
                </a:lnTo>
                <a:lnTo>
                  <a:pt x="6678706" y="130368"/>
                </a:lnTo>
                <a:lnTo>
                  <a:pt x="0" y="13036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4" name="Picture 73" descr="A picture containing text&#10;&#10;Description automatically generated">
            <a:extLst>
              <a:ext uri="{FF2B5EF4-FFF2-40B4-BE49-F238E27FC236}">
                <a16:creationId xmlns:a16="http://schemas.microsoft.com/office/drawing/2014/main" id="{21F28DAC-47EF-CBB7-7702-7D68843E3B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49531" r="11597" b="49139"/>
          <a:stretch/>
        </p:blipFill>
        <p:spPr>
          <a:xfrm>
            <a:off x="3002280" y="4076700"/>
            <a:ext cx="6678706" cy="138430"/>
          </a:xfrm>
          <a:custGeom>
            <a:avLst/>
            <a:gdLst>
              <a:gd name="connsiteX0" fmla="*/ 0 w 6678706"/>
              <a:gd name="connsiteY0" fmla="*/ 0 h 138430"/>
              <a:gd name="connsiteX1" fmla="*/ 6678706 w 6678706"/>
              <a:gd name="connsiteY1" fmla="*/ 0 h 138430"/>
              <a:gd name="connsiteX2" fmla="*/ 6678706 w 6678706"/>
              <a:gd name="connsiteY2" fmla="*/ 138430 h 138430"/>
              <a:gd name="connsiteX3" fmla="*/ 0 w 6678706"/>
              <a:gd name="connsiteY3" fmla="*/ 138430 h 138430"/>
              <a:gd name="connsiteX4" fmla="*/ 0 w 6678706"/>
              <a:gd name="connsiteY4" fmla="*/ 0 h 13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38430">
                <a:moveTo>
                  <a:pt x="0" y="0"/>
                </a:moveTo>
                <a:lnTo>
                  <a:pt x="6678706" y="0"/>
                </a:lnTo>
                <a:lnTo>
                  <a:pt x="6678706" y="138430"/>
                </a:lnTo>
                <a:lnTo>
                  <a:pt x="0" y="13843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7" name="Picture 76" descr="A picture containing text&#10;&#10;Description automatically generated">
            <a:extLst>
              <a:ext uri="{FF2B5EF4-FFF2-40B4-BE49-F238E27FC236}">
                <a16:creationId xmlns:a16="http://schemas.microsoft.com/office/drawing/2014/main" id="{FFE23030-1218-FBCE-F7AC-B9F2F4A0AF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50861" r="11597" b="47833"/>
          <a:stretch/>
        </p:blipFill>
        <p:spPr>
          <a:xfrm>
            <a:off x="3002280" y="4215130"/>
            <a:ext cx="6678706" cy="135890"/>
          </a:xfrm>
          <a:custGeom>
            <a:avLst/>
            <a:gdLst>
              <a:gd name="connsiteX0" fmla="*/ 0 w 6678706"/>
              <a:gd name="connsiteY0" fmla="*/ 0 h 135890"/>
              <a:gd name="connsiteX1" fmla="*/ 6678706 w 6678706"/>
              <a:gd name="connsiteY1" fmla="*/ 0 h 135890"/>
              <a:gd name="connsiteX2" fmla="*/ 6678706 w 6678706"/>
              <a:gd name="connsiteY2" fmla="*/ 135890 h 135890"/>
              <a:gd name="connsiteX3" fmla="*/ 0 w 6678706"/>
              <a:gd name="connsiteY3" fmla="*/ 135890 h 135890"/>
              <a:gd name="connsiteX4" fmla="*/ 0 w 6678706"/>
              <a:gd name="connsiteY4" fmla="*/ 0 h 13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35890">
                <a:moveTo>
                  <a:pt x="0" y="0"/>
                </a:moveTo>
                <a:lnTo>
                  <a:pt x="6678706" y="0"/>
                </a:lnTo>
                <a:lnTo>
                  <a:pt x="6678706" y="135890"/>
                </a:lnTo>
                <a:lnTo>
                  <a:pt x="0" y="13589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0" name="Picture 79" descr="A picture containing text&#10;&#10;Description automatically generated">
            <a:extLst>
              <a:ext uri="{FF2B5EF4-FFF2-40B4-BE49-F238E27FC236}">
                <a16:creationId xmlns:a16="http://schemas.microsoft.com/office/drawing/2014/main" id="{CE2E491D-83E5-1A95-2146-08D5C9F888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52167" r="11597" b="46502"/>
          <a:stretch/>
        </p:blipFill>
        <p:spPr>
          <a:xfrm>
            <a:off x="3002280" y="4351020"/>
            <a:ext cx="6678706" cy="138430"/>
          </a:xfrm>
          <a:custGeom>
            <a:avLst/>
            <a:gdLst>
              <a:gd name="connsiteX0" fmla="*/ 0 w 6678706"/>
              <a:gd name="connsiteY0" fmla="*/ 0 h 138430"/>
              <a:gd name="connsiteX1" fmla="*/ 6678706 w 6678706"/>
              <a:gd name="connsiteY1" fmla="*/ 0 h 138430"/>
              <a:gd name="connsiteX2" fmla="*/ 6678706 w 6678706"/>
              <a:gd name="connsiteY2" fmla="*/ 138430 h 138430"/>
              <a:gd name="connsiteX3" fmla="*/ 0 w 6678706"/>
              <a:gd name="connsiteY3" fmla="*/ 138430 h 138430"/>
              <a:gd name="connsiteX4" fmla="*/ 0 w 6678706"/>
              <a:gd name="connsiteY4" fmla="*/ 0 h 13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38430">
                <a:moveTo>
                  <a:pt x="0" y="0"/>
                </a:moveTo>
                <a:lnTo>
                  <a:pt x="6678706" y="0"/>
                </a:lnTo>
                <a:lnTo>
                  <a:pt x="6678706" y="138430"/>
                </a:lnTo>
                <a:lnTo>
                  <a:pt x="0" y="13843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5" name="Picture 84" descr="A picture containing text&#10;&#10;Description automatically generated">
            <a:extLst>
              <a:ext uri="{FF2B5EF4-FFF2-40B4-BE49-F238E27FC236}">
                <a16:creationId xmlns:a16="http://schemas.microsoft.com/office/drawing/2014/main" id="{63547616-ABBC-7BDB-30B2-1843E7ADAC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53535" r="11597" b="45098"/>
          <a:stretch/>
        </p:blipFill>
        <p:spPr>
          <a:xfrm>
            <a:off x="3002280" y="4488180"/>
            <a:ext cx="6678706" cy="142240"/>
          </a:xfrm>
          <a:custGeom>
            <a:avLst/>
            <a:gdLst>
              <a:gd name="connsiteX0" fmla="*/ 0 w 6678706"/>
              <a:gd name="connsiteY0" fmla="*/ 0 h 142240"/>
              <a:gd name="connsiteX1" fmla="*/ 6678706 w 6678706"/>
              <a:gd name="connsiteY1" fmla="*/ 0 h 142240"/>
              <a:gd name="connsiteX2" fmla="*/ 6678706 w 6678706"/>
              <a:gd name="connsiteY2" fmla="*/ 142240 h 142240"/>
              <a:gd name="connsiteX3" fmla="*/ 0 w 6678706"/>
              <a:gd name="connsiteY3" fmla="*/ 142240 h 142240"/>
              <a:gd name="connsiteX4" fmla="*/ 0 w 6678706"/>
              <a:gd name="connsiteY4" fmla="*/ 0 h 14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42240">
                <a:moveTo>
                  <a:pt x="0" y="0"/>
                </a:moveTo>
                <a:lnTo>
                  <a:pt x="6678706" y="0"/>
                </a:lnTo>
                <a:lnTo>
                  <a:pt x="6678706" y="142240"/>
                </a:lnTo>
                <a:lnTo>
                  <a:pt x="0" y="1422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3" name="Picture 92" descr="A picture containing text&#10;&#10;Description automatically generated">
            <a:extLst>
              <a:ext uri="{FF2B5EF4-FFF2-40B4-BE49-F238E27FC236}">
                <a16:creationId xmlns:a16="http://schemas.microsoft.com/office/drawing/2014/main" id="{CF0ADAB1-6029-3236-39CA-0677F9875A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54992" r="11597" b="43641"/>
          <a:stretch/>
        </p:blipFill>
        <p:spPr>
          <a:xfrm>
            <a:off x="3002280" y="4630420"/>
            <a:ext cx="6678706" cy="142240"/>
          </a:xfrm>
          <a:custGeom>
            <a:avLst/>
            <a:gdLst>
              <a:gd name="connsiteX0" fmla="*/ 0 w 6678706"/>
              <a:gd name="connsiteY0" fmla="*/ 0 h 142240"/>
              <a:gd name="connsiteX1" fmla="*/ 6678706 w 6678706"/>
              <a:gd name="connsiteY1" fmla="*/ 0 h 142240"/>
              <a:gd name="connsiteX2" fmla="*/ 6678706 w 6678706"/>
              <a:gd name="connsiteY2" fmla="*/ 142240 h 142240"/>
              <a:gd name="connsiteX3" fmla="*/ 0 w 6678706"/>
              <a:gd name="connsiteY3" fmla="*/ 142240 h 142240"/>
              <a:gd name="connsiteX4" fmla="*/ 0 w 6678706"/>
              <a:gd name="connsiteY4" fmla="*/ 0 h 14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42240">
                <a:moveTo>
                  <a:pt x="0" y="0"/>
                </a:moveTo>
                <a:lnTo>
                  <a:pt x="6678706" y="0"/>
                </a:lnTo>
                <a:lnTo>
                  <a:pt x="6678706" y="142240"/>
                </a:lnTo>
                <a:lnTo>
                  <a:pt x="0" y="14224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4AD3F35-B40D-BB5F-1962-DC1B8552032C}"/>
              </a:ext>
            </a:extLst>
          </p:cNvPr>
          <p:cNvGrpSpPr/>
          <p:nvPr/>
        </p:nvGrpSpPr>
        <p:grpSpPr>
          <a:xfrm>
            <a:off x="3157775" y="2730627"/>
            <a:ext cx="6697980" cy="121920"/>
            <a:chOff x="4954524" y="2389632"/>
            <a:chExt cx="6697980" cy="121920"/>
          </a:xfrm>
        </p:grpSpPr>
        <p:pic>
          <p:nvPicPr>
            <p:cNvPr id="116" name="Picture 115" descr="A white sports car&#10;&#10;Description automatically generated with low confidence">
              <a:extLst>
                <a:ext uri="{FF2B5EF4-FFF2-40B4-BE49-F238E27FC236}">
                  <a16:creationId xmlns:a16="http://schemas.microsoft.com/office/drawing/2014/main" id="{91647880-3D90-6DC7-7C28-9174A47A03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4" t="44933" r="4944" b="54742"/>
            <a:stretch/>
          </p:blipFill>
          <p:spPr>
            <a:xfrm>
              <a:off x="5013960" y="2458568"/>
              <a:ext cx="6553200" cy="46888"/>
            </a:xfrm>
            <a:custGeom>
              <a:avLst/>
              <a:gdLst>
                <a:gd name="connsiteX0" fmla="*/ 0 w 6553200"/>
                <a:gd name="connsiteY0" fmla="*/ 0 h 46888"/>
                <a:gd name="connsiteX1" fmla="*/ 6553200 w 6553200"/>
                <a:gd name="connsiteY1" fmla="*/ 0 h 46888"/>
                <a:gd name="connsiteX2" fmla="*/ 6553200 w 6553200"/>
                <a:gd name="connsiteY2" fmla="*/ 46888 h 46888"/>
                <a:gd name="connsiteX3" fmla="*/ 0 w 6553200"/>
                <a:gd name="connsiteY3" fmla="*/ 46888 h 46888"/>
                <a:gd name="connsiteX4" fmla="*/ 0 w 6553200"/>
                <a:gd name="connsiteY4" fmla="*/ 0 h 4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53200" h="46888">
                  <a:moveTo>
                    <a:pt x="0" y="0"/>
                  </a:moveTo>
                  <a:lnTo>
                    <a:pt x="6553200" y="0"/>
                  </a:lnTo>
                  <a:lnTo>
                    <a:pt x="6553200" y="46888"/>
                  </a:lnTo>
                  <a:lnTo>
                    <a:pt x="0" y="4688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17" name="Picture 116" descr="A white sports car&#10;&#10;Description automatically generated with low confidence">
              <a:extLst>
                <a:ext uri="{FF2B5EF4-FFF2-40B4-BE49-F238E27FC236}">
                  <a16:creationId xmlns:a16="http://schemas.microsoft.com/office/drawing/2014/main" id="{DBA484DE-881B-925C-3328-DE3D0078E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2" t="44413" r="3792" b="54742"/>
            <a:stretch/>
          </p:blipFill>
          <p:spPr>
            <a:xfrm>
              <a:off x="4954524" y="2389632"/>
              <a:ext cx="6697980" cy="121920"/>
            </a:xfrm>
            <a:custGeom>
              <a:avLst/>
              <a:gdLst>
                <a:gd name="connsiteX0" fmla="*/ 0 w 6697980"/>
                <a:gd name="connsiteY0" fmla="*/ 0 h 121920"/>
                <a:gd name="connsiteX1" fmla="*/ 6697980 w 6697980"/>
                <a:gd name="connsiteY1" fmla="*/ 0 h 121920"/>
                <a:gd name="connsiteX2" fmla="*/ 6697980 w 6697980"/>
                <a:gd name="connsiteY2" fmla="*/ 121920 h 121920"/>
                <a:gd name="connsiteX3" fmla="*/ 6612636 w 6697980"/>
                <a:gd name="connsiteY3" fmla="*/ 121920 h 121920"/>
                <a:gd name="connsiteX4" fmla="*/ 6612636 w 6697980"/>
                <a:gd name="connsiteY4" fmla="*/ 75032 h 121920"/>
                <a:gd name="connsiteX5" fmla="*/ 59436 w 6697980"/>
                <a:gd name="connsiteY5" fmla="*/ 75032 h 121920"/>
                <a:gd name="connsiteX6" fmla="*/ 59436 w 6697980"/>
                <a:gd name="connsiteY6" fmla="*/ 121920 h 121920"/>
                <a:gd name="connsiteX7" fmla="*/ 0 w 6697980"/>
                <a:gd name="connsiteY7" fmla="*/ 121920 h 121920"/>
                <a:gd name="connsiteX8" fmla="*/ 0 w 6697980"/>
                <a:gd name="connsiteY8" fmla="*/ 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97980" h="121920">
                  <a:moveTo>
                    <a:pt x="0" y="0"/>
                  </a:moveTo>
                  <a:lnTo>
                    <a:pt x="6697980" y="0"/>
                  </a:lnTo>
                  <a:lnTo>
                    <a:pt x="6697980" y="121920"/>
                  </a:lnTo>
                  <a:lnTo>
                    <a:pt x="6612636" y="121920"/>
                  </a:lnTo>
                  <a:lnTo>
                    <a:pt x="6612636" y="75032"/>
                  </a:lnTo>
                  <a:lnTo>
                    <a:pt x="59436" y="75032"/>
                  </a:lnTo>
                  <a:lnTo>
                    <a:pt x="59436" y="121920"/>
                  </a:lnTo>
                  <a:lnTo>
                    <a:pt x="0" y="121920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118" name="Picture 117" descr="A white sports car&#10;&#10;Description automatically generated with low confidence">
            <a:extLst>
              <a:ext uri="{FF2B5EF4-FFF2-40B4-BE49-F238E27FC236}">
                <a16:creationId xmlns:a16="http://schemas.microsoft.com/office/drawing/2014/main" id="{C41BDDA2-6781-5061-96A0-35483FFBBC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" t="45290" r="4944" b="53865"/>
          <a:stretch/>
        </p:blipFill>
        <p:spPr>
          <a:xfrm>
            <a:off x="3217211" y="2841842"/>
            <a:ext cx="6553200" cy="121920"/>
          </a:xfrm>
          <a:custGeom>
            <a:avLst/>
            <a:gdLst>
              <a:gd name="connsiteX0" fmla="*/ 0 w 6553200"/>
              <a:gd name="connsiteY0" fmla="*/ 0 h 121920"/>
              <a:gd name="connsiteX1" fmla="*/ 6553200 w 6553200"/>
              <a:gd name="connsiteY1" fmla="*/ 0 h 121920"/>
              <a:gd name="connsiteX2" fmla="*/ 6553200 w 6553200"/>
              <a:gd name="connsiteY2" fmla="*/ 121920 h 121920"/>
              <a:gd name="connsiteX3" fmla="*/ 0 w 6553200"/>
              <a:gd name="connsiteY3" fmla="*/ 121920 h 121920"/>
              <a:gd name="connsiteX4" fmla="*/ 0 w 6553200"/>
              <a:gd name="connsiteY4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3200" h="121920">
                <a:moveTo>
                  <a:pt x="0" y="0"/>
                </a:moveTo>
                <a:lnTo>
                  <a:pt x="6553200" y="0"/>
                </a:lnTo>
                <a:lnTo>
                  <a:pt x="6553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9" name="Picture 118" descr="A white sports car&#10;&#10;Description automatically generated with low confidence">
            <a:extLst>
              <a:ext uri="{FF2B5EF4-FFF2-40B4-BE49-F238E27FC236}">
                <a16:creationId xmlns:a16="http://schemas.microsoft.com/office/drawing/2014/main" id="{BB00F0AB-5493-6D1F-E96D-4057FE6726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" t="46167" r="4944" b="52988"/>
          <a:stretch/>
        </p:blipFill>
        <p:spPr>
          <a:xfrm>
            <a:off x="3217211" y="2962328"/>
            <a:ext cx="6553200" cy="121920"/>
          </a:xfrm>
          <a:custGeom>
            <a:avLst/>
            <a:gdLst>
              <a:gd name="connsiteX0" fmla="*/ 0 w 6553200"/>
              <a:gd name="connsiteY0" fmla="*/ 0 h 121920"/>
              <a:gd name="connsiteX1" fmla="*/ 6553200 w 6553200"/>
              <a:gd name="connsiteY1" fmla="*/ 0 h 121920"/>
              <a:gd name="connsiteX2" fmla="*/ 6553200 w 6553200"/>
              <a:gd name="connsiteY2" fmla="*/ 7064 h 121920"/>
              <a:gd name="connsiteX3" fmla="*/ 6553200 w 6553200"/>
              <a:gd name="connsiteY3" fmla="*/ 121920 h 121920"/>
              <a:gd name="connsiteX4" fmla="*/ 0 w 6553200"/>
              <a:gd name="connsiteY4" fmla="*/ 121920 h 121920"/>
              <a:gd name="connsiteX5" fmla="*/ 0 w 6553200"/>
              <a:gd name="connsiteY5" fmla="*/ 7064 h 121920"/>
              <a:gd name="connsiteX6" fmla="*/ 0 w 6553200"/>
              <a:gd name="connsiteY6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3200" h="121920">
                <a:moveTo>
                  <a:pt x="0" y="0"/>
                </a:moveTo>
                <a:lnTo>
                  <a:pt x="6553200" y="0"/>
                </a:lnTo>
                <a:lnTo>
                  <a:pt x="6553200" y="7064"/>
                </a:lnTo>
                <a:lnTo>
                  <a:pt x="6553200" y="121920"/>
                </a:lnTo>
                <a:lnTo>
                  <a:pt x="0" y="121920"/>
                </a:lnTo>
                <a:lnTo>
                  <a:pt x="0" y="706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0" name="Picture 119" descr="A white sports car&#10;&#10;Description automatically generated with low confidence">
            <a:extLst>
              <a:ext uri="{FF2B5EF4-FFF2-40B4-BE49-F238E27FC236}">
                <a16:creationId xmlns:a16="http://schemas.microsoft.com/office/drawing/2014/main" id="{94F9EB5E-5018-C7D2-FC55-3478663989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" t="47044" r="4944" b="52110"/>
          <a:stretch/>
        </p:blipFill>
        <p:spPr>
          <a:xfrm>
            <a:off x="3217211" y="3085100"/>
            <a:ext cx="6553200" cy="121920"/>
          </a:xfrm>
          <a:custGeom>
            <a:avLst/>
            <a:gdLst>
              <a:gd name="connsiteX0" fmla="*/ 0 w 6553200"/>
              <a:gd name="connsiteY0" fmla="*/ 0 h 121920"/>
              <a:gd name="connsiteX1" fmla="*/ 6553200 w 6553200"/>
              <a:gd name="connsiteY1" fmla="*/ 0 h 121920"/>
              <a:gd name="connsiteX2" fmla="*/ 6553200 w 6553200"/>
              <a:gd name="connsiteY2" fmla="*/ 65678 h 121920"/>
              <a:gd name="connsiteX3" fmla="*/ 6553200 w 6553200"/>
              <a:gd name="connsiteY3" fmla="*/ 121920 h 121920"/>
              <a:gd name="connsiteX4" fmla="*/ 0 w 6553200"/>
              <a:gd name="connsiteY4" fmla="*/ 121920 h 121920"/>
              <a:gd name="connsiteX5" fmla="*/ 0 w 6553200"/>
              <a:gd name="connsiteY5" fmla="*/ 65678 h 121920"/>
              <a:gd name="connsiteX6" fmla="*/ 0 w 6553200"/>
              <a:gd name="connsiteY6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3200" h="121920">
                <a:moveTo>
                  <a:pt x="0" y="0"/>
                </a:moveTo>
                <a:lnTo>
                  <a:pt x="6553200" y="0"/>
                </a:lnTo>
                <a:lnTo>
                  <a:pt x="6553200" y="65678"/>
                </a:lnTo>
                <a:lnTo>
                  <a:pt x="6553200" y="121920"/>
                </a:lnTo>
                <a:lnTo>
                  <a:pt x="0" y="121920"/>
                </a:lnTo>
                <a:lnTo>
                  <a:pt x="0" y="6567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1" name="Picture 120" descr="A white sports car&#10;&#10;Description automatically generated with low confidence">
            <a:extLst>
              <a:ext uri="{FF2B5EF4-FFF2-40B4-BE49-F238E27FC236}">
                <a16:creationId xmlns:a16="http://schemas.microsoft.com/office/drawing/2014/main" id="{AB7A09B2-9798-381A-FA40-3B37E8C0CB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" t="47922" r="4944" b="51233"/>
          <a:stretch/>
        </p:blipFill>
        <p:spPr>
          <a:xfrm>
            <a:off x="3217211" y="3205586"/>
            <a:ext cx="6553200" cy="121920"/>
          </a:xfrm>
          <a:custGeom>
            <a:avLst/>
            <a:gdLst>
              <a:gd name="connsiteX0" fmla="*/ 0 w 6553200"/>
              <a:gd name="connsiteY0" fmla="*/ 0 h 121920"/>
              <a:gd name="connsiteX1" fmla="*/ 6553200 w 6553200"/>
              <a:gd name="connsiteY1" fmla="*/ 0 h 121920"/>
              <a:gd name="connsiteX2" fmla="*/ 6553200 w 6553200"/>
              <a:gd name="connsiteY2" fmla="*/ 121920 h 121920"/>
              <a:gd name="connsiteX3" fmla="*/ 0 w 6553200"/>
              <a:gd name="connsiteY3" fmla="*/ 121920 h 121920"/>
              <a:gd name="connsiteX4" fmla="*/ 0 w 6553200"/>
              <a:gd name="connsiteY4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3200" h="121920">
                <a:moveTo>
                  <a:pt x="0" y="0"/>
                </a:moveTo>
                <a:lnTo>
                  <a:pt x="6553200" y="0"/>
                </a:lnTo>
                <a:lnTo>
                  <a:pt x="6553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2" name="Picture 121" descr="A white sports car&#10;&#10;Description automatically generated with low confidence">
            <a:extLst>
              <a:ext uri="{FF2B5EF4-FFF2-40B4-BE49-F238E27FC236}">
                <a16:creationId xmlns:a16="http://schemas.microsoft.com/office/drawing/2014/main" id="{DA0393C8-98CE-62F0-CE66-B6874D3F97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" t="48799" r="4944" b="50355"/>
          <a:stretch/>
        </p:blipFill>
        <p:spPr>
          <a:xfrm>
            <a:off x="3217211" y="3326072"/>
            <a:ext cx="6553200" cy="121920"/>
          </a:xfrm>
          <a:custGeom>
            <a:avLst/>
            <a:gdLst>
              <a:gd name="connsiteX0" fmla="*/ 0 w 6553200"/>
              <a:gd name="connsiteY0" fmla="*/ 0 h 121920"/>
              <a:gd name="connsiteX1" fmla="*/ 6553200 w 6553200"/>
              <a:gd name="connsiteY1" fmla="*/ 0 h 121920"/>
              <a:gd name="connsiteX2" fmla="*/ 6553200 w 6553200"/>
              <a:gd name="connsiteY2" fmla="*/ 121920 h 121920"/>
              <a:gd name="connsiteX3" fmla="*/ 0 w 6553200"/>
              <a:gd name="connsiteY3" fmla="*/ 121920 h 121920"/>
              <a:gd name="connsiteX4" fmla="*/ 0 w 6553200"/>
              <a:gd name="connsiteY4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3200" h="121920">
                <a:moveTo>
                  <a:pt x="0" y="0"/>
                </a:moveTo>
                <a:lnTo>
                  <a:pt x="6553200" y="0"/>
                </a:lnTo>
                <a:lnTo>
                  <a:pt x="6553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3" name="Picture 122" descr="A white sports car&#10;&#10;Description automatically generated with low confidence">
            <a:extLst>
              <a:ext uri="{FF2B5EF4-FFF2-40B4-BE49-F238E27FC236}">
                <a16:creationId xmlns:a16="http://schemas.microsoft.com/office/drawing/2014/main" id="{C7778282-ABBA-6163-3ACA-04B92BFE37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" t="49677" r="4944" b="49478"/>
          <a:stretch/>
        </p:blipFill>
        <p:spPr>
          <a:xfrm>
            <a:off x="3217211" y="3446558"/>
            <a:ext cx="6553200" cy="121920"/>
          </a:xfrm>
          <a:custGeom>
            <a:avLst/>
            <a:gdLst>
              <a:gd name="connsiteX0" fmla="*/ 0 w 6553200"/>
              <a:gd name="connsiteY0" fmla="*/ 0 h 121920"/>
              <a:gd name="connsiteX1" fmla="*/ 6553200 w 6553200"/>
              <a:gd name="connsiteY1" fmla="*/ 0 h 121920"/>
              <a:gd name="connsiteX2" fmla="*/ 6553200 w 6553200"/>
              <a:gd name="connsiteY2" fmla="*/ 56324 h 121920"/>
              <a:gd name="connsiteX3" fmla="*/ 6553200 w 6553200"/>
              <a:gd name="connsiteY3" fmla="*/ 121920 h 121920"/>
              <a:gd name="connsiteX4" fmla="*/ 0 w 6553200"/>
              <a:gd name="connsiteY4" fmla="*/ 121920 h 121920"/>
              <a:gd name="connsiteX5" fmla="*/ 0 w 6553200"/>
              <a:gd name="connsiteY5" fmla="*/ 56324 h 121920"/>
              <a:gd name="connsiteX6" fmla="*/ 0 w 6553200"/>
              <a:gd name="connsiteY6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3200" h="121920">
                <a:moveTo>
                  <a:pt x="0" y="0"/>
                </a:moveTo>
                <a:lnTo>
                  <a:pt x="6553200" y="0"/>
                </a:lnTo>
                <a:lnTo>
                  <a:pt x="6553200" y="56324"/>
                </a:lnTo>
                <a:lnTo>
                  <a:pt x="6553200" y="121920"/>
                </a:lnTo>
                <a:lnTo>
                  <a:pt x="0" y="121920"/>
                </a:lnTo>
                <a:lnTo>
                  <a:pt x="0" y="5632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4" name="Picture 123" descr="A white sports car&#10;&#10;Description automatically generated with low confidence">
            <a:extLst>
              <a:ext uri="{FF2B5EF4-FFF2-40B4-BE49-F238E27FC236}">
                <a16:creationId xmlns:a16="http://schemas.microsoft.com/office/drawing/2014/main" id="{BE6E41D4-1820-0BE0-A6A0-4BDF7BF526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" t="49645" r="4944" b="50323"/>
          <a:stretch/>
        </p:blipFill>
        <p:spPr>
          <a:xfrm>
            <a:off x="3217211" y="3472376"/>
            <a:ext cx="6553200" cy="4662"/>
          </a:xfrm>
          <a:custGeom>
            <a:avLst/>
            <a:gdLst>
              <a:gd name="connsiteX0" fmla="*/ 0 w 6553200"/>
              <a:gd name="connsiteY0" fmla="*/ 0 h 4662"/>
              <a:gd name="connsiteX1" fmla="*/ 6553200 w 6553200"/>
              <a:gd name="connsiteY1" fmla="*/ 0 h 4662"/>
              <a:gd name="connsiteX2" fmla="*/ 6553200 w 6553200"/>
              <a:gd name="connsiteY2" fmla="*/ 4662 h 4662"/>
              <a:gd name="connsiteX3" fmla="*/ 0 w 6553200"/>
              <a:gd name="connsiteY3" fmla="*/ 4662 h 4662"/>
              <a:gd name="connsiteX4" fmla="*/ 0 w 6553200"/>
              <a:gd name="connsiteY4" fmla="*/ 0 h 4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3200" h="4662">
                <a:moveTo>
                  <a:pt x="0" y="0"/>
                </a:moveTo>
                <a:lnTo>
                  <a:pt x="6553200" y="0"/>
                </a:lnTo>
                <a:lnTo>
                  <a:pt x="6553200" y="4662"/>
                </a:lnTo>
                <a:lnTo>
                  <a:pt x="0" y="466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5" name="Picture 124" descr="A white sports car&#10;&#10;Description automatically generated with low confidence">
            <a:extLst>
              <a:ext uri="{FF2B5EF4-FFF2-40B4-BE49-F238E27FC236}">
                <a16:creationId xmlns:a16="http://schemas.microsoft.com/office/drawing/2014/main" id="{5C8A357E-A5D3-416A-B438-2744C42B89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" t="50554" r="4944" b="48600"/>
          <a:stretch/>
        </p:blipFill>
        <p:spPr>
          <a:xfrm>
            <a:off x="3217211" y="3573140"/>
            <a:ext cx="6553200" cy="121920"/>
          </a:xfrm>
          <a:custGeom>
            <a:avLst/>
            <a:gdLst>
              <a:gd name="connsiteX0" fmla="*/ 0 w 6553200"/>
              <a:gd name="connsiteY0" fmla="*/ 0 h 121920"/>
              <a:gd name="connsiteX1" fmla="*/ 6553200 w 6553200"/>
              <a:gd name="connsiteY1" fmla="*/ 0 h 121920"/>
              <a:gd name="connsiteX2" fmla="*/ 6553200 w 6553200"/>
              <a:gd name="connsiteY2" fmla="*/ 114938 h 121920"/>
              <a:gd name="connsiteX3" fmla="*/ 6553200 w 6553200"/>
              <a:gd name="connsiteY3" fmla="*/ 121920 h 121920"/>
              <a:gd name="connsiteX4" fmla="*/ 0 w 6553200"/>
              <a:gd name="connsiteY4" fmla="*/ 121920 h 121920"/>
              <a:gd name="connsiteX5" fmla="*/ 0 w 6553200"/>
              <a:gd name="connsiteY5" fmla="*/ 114938 h 121920"/>
              <a:gd name="connsiteX6" fmla="*/ 0 w 6553200"/>
              <a:gd name="connsiteY6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3200" h="121920">
                <a:moveTo>
                  <a:pt x="0" y="0"/>
                </a:moveTo>
                <a:lnTo>
                  <a:pt x="6553200" y="0"/>
                </a:lnTo>
                <a:lnTo>
                  <a:pt x="6553200" y="114938"/>
                </a:lnTo>
                <a:lnTo>
                  <a:pt x="6553200" y="121920"/>
                </a:lnTo>
                <a:lnTo>
                  <a:pt x="0" y="121920"/>
                </a:lnTo>
                <a:lnTo>
                  <a:pt x="0" y="11493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6" name="Picture 125" descr="A white sports car&#10;&#10;Description automatically generated with low confidence">
            <a:extLst>
              <a:ext uri="{FF2B5EF4-FFF2-40B4-BE49-F238E27FC236}">
                <a16:creationId xmlns:a16="http://schemas.microsoft.com/office/drawing/2014/main" id="{A48C3D59-523F-1493-4568-D9AA612693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" t="51432" r="4944" b="47723"/>
          <a:stretch/>
        </p:blipFill>
        <p:spPr>
          <a:xfrm>
            <a:off x="3217211" y="3693626"/>
            <a:ext cx="6553200" cy="121920"/>
          </a:xfrm>
          <a:custGeom>
            <a:avLst/>
            <a:gdLst>
              <a:gd name="connsiteX0" fmla="*/ 0 w 6553200"/>
              <a:gd name="connsiteY0" fmla="*/ 0 h 121920"/>
              <a:gd name="connsiteX1" fmla="*/ 6553200 w 6553200"/>
              <a:gd name="connsiteY1" fmla="*/ 0 h 121920"/>
              <a:gd name="connsiteX2" fmla="*/ 6553200 w 6553200"/>
              <a:gd name="connsiteY2" fmla="*/ 121920 h 121920"/>
              <a:gd name="connsiteX3" fmla="*/ 0 w 6553200"/>
              <a:gd name="connsiteY3" fmla="*/ 121920 h 121920"/>
              <a:gd name="connsiteX4" fmla="*/ 0 w 6553200"/>
              <a:gd name="connsiteY4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3200" h="121920">
                <a:moveTo>
                  <a:pt x="0" y="0"/>
                </a:moveTo>
                <a:lnTo>
                  <a:pt x="6553200" y="0"/>
                </a:lnTo>
                <a:lnTo>
                  <a:pt x="6553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7" name="Picture 126" descr="A white sports car&#10;&#10;Description automatically generated with low confidence">
            <a:extLst>
              <a:ext uri="{FF2B5EF4-FFF2-40B4-BE49-F238E27FC236}">
                <a16:creationId xmlns:a16="http://schemas.microsoft.com/office/drawing/2014/main" id="{F4E65F43-EF8A-E839-440F-192F1CD8CC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" t="52309" r="4944" b="46845"/>
          <a:stretch/>
        </p:blipFill>
        <p:spPr>
          <a:xfrm>
            <a:off x="3217211" y="3814112"/>
            <a:ext cx="6553200" cy="121920"/>
          </a:xfrm>
          <a:custGeom>
            <a:avLst/>
            <a:gdLst>
              <a:gd name="connsiteX0" fmla="*/ 0 w 6553200"/>
              <a:gd name="connsiteY0" fmla="*/ 0 h 121920"/>
              <a:gd name="connsiteX1" fmla="*/ 6553200 w 6553200"/>
              <a:gd name="connsiteY1" fmla="*/ 0 h 121920"/>
              <a:gd name="connsiteX2" fmla="*/ 6553200 w 6553200"/>
              <a:gd name="connsiteY2" fmla="*/ 46970 h 121920"/>
              <a:gd name="connsiteX3" fmla="*/ 6553200 w 6553200"/>
              <a:gd name="connsiteY3" fmla="*/ 121920 h 121920"/>
              <a:gd name="connsiteX4" fmla="*/ 0 w 6553200"/>
              <a:gd name="connsiteY4" fmla="*/ 121920 h 121920"/>
              <a:gd name="connsiteX5" fmla="*/ 0 w 6553200"/>
              <a:gd name="connsiteY5" fmla="*/ 46970 h 121920"/>
              <a:gd name="connsiteX6" fmla="*/ 0 w 6553200"/>
              <a:gd name="connsiteY6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3200" h="121920">
                <a:moveTo>
                  <a:pt x="0" y="0"/>
                </a:moveTo>
                <a:lnTo>
                  <a:pt x="6553200" y="0"/>
                </a:lnTo>
                <a:lnTo>
                  <a:pt x="6553200" y="46970"/>
                </a:lnTo>
                <a:lnTo>
                  <a:pt x="6553200" y="121920"/>
                </a:lnTo>
                <a:lnTo>
                  <a:pt x="0" y="121920"/>
                </a:lnTo>
                <a:lnTo>
                  <a:pt x="0" y="4697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8" name="Picture 127" descr="A white sports car&#10;&#10;Description automatically generated with low confidence">
            <a:extLst>
              <a:ext uri="{FF2B5EF4-FFF2-40B4-BE49-F238E27FC236}">
                <a16:creationId xmlns:a16="http://schemas.microsoft.com/office/drawing/2014/main" id="{3166E8A3-22D4-C18A-E17D-796FA6E10A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" t="53187" r="4944" b="45968"/>
          <a:stretch/>
        </p:blipFill>
        <p:spPr>
          <a:xfrm>
            <a:off x="3217211" y="3928502"/>
            <a:ext cx="6553200" cy="121920"/>
          </a:xfrm>
          <a:custGeom>
            <a:avLst/>
            <a:gdLst>
              <a:gd name="connsiteX0" fmla="*/ 0 w 6553200"/>
              <a:gd name="connsiteY0" fmla="*/ 0 h 121920"/>
              <a:gd name="connsiteX1" fmla="*/ 6553200 w 6553200"/>
              <a:gd name="connsiteY1" fmla="*/ 0 h 121920"/>
              <a:gd name="connsiteX2" fmla="*/ 6553200 w 6553200"/>
              <a:gd name="connsiteY2" fmla="*/ 105584 h 121920"/>
              <a:gd name="connsiteX3" fmla="*/ 6553200 w 6553200"/>
              <a:gd name="connsiteY3" fmla="*/ 121920 h 121920"/>
              <a:gd name="connsiteX4" fmla="*/ 0 w 6553200"/>
              <a:gd name="connsiteY4" fmla="*/ 121920 h 121920"/>
              <a:gd name="connsiteX5" fmla="*/ 0 w 6553200"/>
              <a:gd name="connsiteY5" fmla="*/ 105584 h 121920"/>
              <a:gd name="connsiteX6" fmla="*/ 0 w 6553200"/>
              <a:gd name="connsiteY6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3200" h="121920">
                <a:moveTo>
                  <a:pt x="0" y="0"/>
                </a:moveTo>
                <a:lnTo>
                  <a:pt x="6553200" y="0"/>
                </a:lnTo>
                <a:lnTo>
                  <a:pt x="6553200" y="105584"/>
                </a:lnTo>
                <a:lnTo>
                  <a:pt x="6553200" y="121920"/>
                </a:lnTo>
                <a:lnTo>
                  <a:pt x="0" y="121920"/>
                </a:lnTo>
                <a:lnTo>
                  <a:pt x="0" y="10558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9" name="Picture 128" descr="A white sports car&#10;&#10;Description automatically generated with low confidence">
            <a:extLst>
              <a:ext uri="{FF2B5EF4-FFF2-40B4-BE49-F238E27FC236}">
                <a16:creationId xmlns:a16="http://schemas.microsoft.com/office/drawing/2014/main" id="{AD6AC18A-41CF-3C3A-0A95-9C82AD02BB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" t="54064" r="4944" b="45090"/>
          <a:stretch/>
        </p:blipFill>
        <p:spPr>
          <a:xfrm>
            <a:off x="3217211" y="4047464"/>
            <a:ext cx="6553200" cy="121920"/>
          </a:xfrm>
          <a:custGeom>
            <a:avLst/>
            <a:gdLst>
              <a:gd name="connsiteX0" fmla="*/ 0 w 6553200"/>
              <a:gd name="connsiteY0" fmla="*/ 0 h 121920"/>
              <a:gd name="connsiteX1" fmla="*/ 6553200 w 6553200"/>
              <a:gd name="connsiteY1" fmla="*/ 0 h 121920"/>
              <a:gd name="connsiteX2" fmla="*/ 6553200 w 6553200"/>
              <a:gd name="connsiteY2" fmla="*/ 121920 h 121920"/>
              <a:gd name="connsiteX3" fmla="*/ 0 w 6553200"/>
              <a:gd name="connsiteY3" fmla="*/ 121920 h 121920"/>
              <a:gd name="connsiteX4" fmla="*/ 0 w 6553200"/>
              <a:gd name="connsiteY4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3200" h="121920">
                <a:moveTo>
                  <a:pt x="0" y="0"/>
                </a:moveTo>
                <a:lnTo>
                  <a:pt x="6553200" y="0"/>
                </a:lnTo>
                <a:lnTo>
                  <a:pt x="6553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30" name="Picture 129" descr="A white sports car&#10;&#10;Description automatically generated with low confidence">
            <a:extLst>
              <a:ext uri="{FF2B5EF4-FFF2-40B4-BE49-F238E27FC236}">
                <a16:creationId xmlns:a16="http://schemas.microsoft.com/office/drawing/2014/main" id="{2E206F90-CEBC-2944-D703-D759C7E5069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" t="54942" r="4944" b="44213"/>
          <a:stretch/>
        </p:blipFill>
        <p:spPr>
          <a:xfrm>
            <a:off x="3217211" y="4167950"/>
            <a:ext cx="6553200" cy="121920"/>
          </a:xfrm>
          <a:custGeom>
            <a:avLst/>
            <a:gdLst>
              <a:gd name="connsiteX0" fmla="*/ 0 w 6553200"/>
              <a:gd name="connsiteY0" fmla="*/ 0 h 121920"/>
              <a:gd name="connsiteX1" fmla="*/ 6553200 w 6553200"/>
              <a:gd name="connsiteY1" fmla="*/ 0 h 121920"/>
              <a:gd name="connsiteX2" fmla="*/ 6553200 w 6553200"/>
              <a:gd name="connsiteY2" fmla="*/ 37616 h 121920"/>
              <a:gd name="connsiteX3" fmla="*/ 6553200 w 6553200"/>
              <a:gd name="connsiteY3" fmla="*/ 121920 h 121920"/>
              <a:gd name="connsiteX4" fmla="*/ 0 w 6553200"/>
              <a:gd name="connsiteY4" fmla="*/ 121920 h 121920"/>
              <a:gd name="connsiteX5" fmla="*/ 0 w 6553200"/>
              <a:gd name="connsiteY5" fmla="*/ 37616 h 121920"/>
              <a:gd name="connsiteX6" fmla="*/ 0 w 6553200"/>
              <a:gd name="connsiteY6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3200" h="121920">
                <a:moveTo>
                  <a:pt x="0" y="0"/>
                </a:moveTo>
                <a:lnTo>
                  <a:pt x="6553200" y="0"/>
                </a:lnTo>
                <a:lnTo>
                  <a:pt x="6553200" y="37616"/>
                </a:lnTo>
                <a:lnTo>
                  <a:pt x="6553200" y="121920"/>
                </a:lnTo>
                <a:lnTo>
                  <a:pt x="0" y="121920"/>
                </a:lnTo>
                <a:lnTo>
                  <a:pt x="0" y="376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31" name="Picture 130" descr="A white sports car&#10;&#10;Description automatically generated with low confidence">
            <a:extLst>
              <a:ext uri="{FF2B5EF4-FFF2-40B4-BE49-F238E27FC236}">
                <a16:creationId xmlns:a16="http://schemas.microsoft.com/office/drawing/2014/main" id="{2EC2C238-D2C9-5FD4-F53A-7244622838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" t="55819" r="4944" b="43335"/>
          <a:stretch/>
        </p:blipFill>
        <p:spPr>
          <a:xfrm>
            <a:off x="3217211" y="4288436"/>
            <a:ext cx="6553200" cy="121920"/>
          </a:xfrm>
          <a:custGeom>
            <a:avLst/>
            <a:gdLst>
              <a:gd name="connsiteX0" fmla="*/ 0 w 6553200"/>
              <a:gd name="connsiteY0" fmla="*/ 0 h 121920"/>
              <a:gd name="connsiteX1" fmla="*/ 6553200 w 6553200"/>
              <a:gd name="connsiteY1" fmla="*/ 0 h 121920"/>
              <a:gd name="connsiteX2" fmla="*/ 6553200 w 6553200"/>
              <a:gd name="connsiteY2" fmla="*/ 96230 h 121920"/>
              <a:gd name="connsiteX3" fmla="*/ 6553200 w 6553200"/>
              <a:gd name="connsiteY3" fmla="*/ 121920 h 121920"/>
              <a:gd name="connsiteX4" fmla="*/ 0 w 6553200"/>
              <a:gd name="connsiteY4" fmla="*/ 121920 h 121920"/>
              <a:gd name="connsiteX5" fmla="*/ 0 w 6553200"/>
              <a:gd name="connsiteY5" fmla="*/ 96230 h 121920"/>
              <a:gd name="connsiteX6" fmla="*/ 0 w 6553200"/>
              <a:gd name="connsiteY6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3200" h="121920">
                <a:moveTo>
                  <a:pt x="0" y="0"/>
                </a:moveTo>
                <a:lnTo>
                  <a:pt x="6553200" y="0"/>
                </a:lnTo>
                <a:lnTo>
                  <a:pt x="6553200" y="96230"/>
                </a:lnTo>
                <a:lnTo>
                  <a:pt x="6553200" y="121920"/>
                </a:lnTo>
                <a:lnTo>
                  <a:pt x="0" y="121920"/>
                </a:lnTo>
                <a:lnTo>
                  <a:pt x="0" y="9623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32" name="Picture 131" descr="A white sports car&#10;&#10;Description automatically generated with low confidence">
            <a:extLst>
              <a:ext uri="{FF2B5EF4-FFF2-40B4-BE49-F238E27FC236}">
                <a16:creationId xmlns:a16="http://schemas.microsoft.com/office/drawing/2014/main" id="{B7516868-280D-E873-EC88-9F3EC778C84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" t="56697" r="4944" b="42458"/>
          <a:stretch/>
        </p:blipFill>
        <p:spPr>
          <a:xfrm>
            <a:off x="3217211" y="4408922"/>
            <a:ext cx="6553200" cy="121920"/>
          </a:xfrm>
          <a:custGeom>
            <a:avLst/>
            <a:gdLst>
              <a:gd name="connsiteX0" fmla="*/ 0 w 6553200"/>
              <a:gd name="connsiteY0" fmla="*/ 0 h 121920"/>
              <a:gd name="connsiteX1" fmla="*/ 6553200 w 6553200"/>
              <a:gd name="connsiteY1" fmla="*/ 0 h 121920"/>
              <a:gd name="connsiteX2" fmla="*/ 6553200 w 6553200"/>
              <a:gd name="connsiteY2" fmla="*/ 121920 h 121920"/>
              <a:gd name="connsiteX3" fmla="*/ 0 w 6553200"/>
              <a:gd name="connsiteY3" fmla="*/ 121920 h 121920"/>
              <a:gd name="connsiteX4" fmla="*/ 0 w 6553200"/>
              <a:gd name="connsiteY4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3200" h="121920">
                <a:moveTo>
                  <a:pt x="0" y="0"/>
                </a:moveTo>
                <a:lnTo>
                  <a:pt x="6553200" y="0"/>
                </a:lnTo>
                <a:lnTo>
                  <a:pt x="6553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33" name="Picture 132" descr="A white sports car&#10;&#10;Description automatically generated with low confidence">
            <a:extLst>
              <a:ext uri="{FF2B5EF4-FFF2-40B4-BE49-F238E27FC236}">
                <a16:creationId xmlns:a16="http://schemas.microsoft.com/office/drawing/2014/main" id="{F624374C-165F-AF83-0384-C28D20EE8DE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" t="57574" r="4944" b="41580"/>
          <a:stretch/>
        </p:blipFill>
        <p:spPr>
          <a:xfrm>
            <a:off x="3217211" y="4531694"/>
            <a:ext cx="6553200" cy="121920"/>
          </a:xfrm>
          <a:custGeom>
            <a:avLst/>
            <a:gdLst>
              <a:gd name="connsiteX0" fmla="*/ 0 w 6553200"/>
              <a:gd name="connsiteY0" fmla="*/ 0 h 121920"/>
              <a:gd name="connsiteX1" fmla="*/ 6553200 w 6553200"/>
              <a:gd name="connsiteY1" fmla="*/ 0 h 121920"/>
              <a:gd name="connsiteX2" fmla="*/ 6553200 w 6553200"/>
              <a:gd name="connsiteY2" fmla="*/ 28262 h 121920"/>
              <a:gd name="connsiteX3" fmla="*/ 6553200 w 6553200"/>
              <a:gd name="connsiteY3" fmla="*/ 121920 h 121920"/>
              <a:gd name="connsiteX4" fmla="*/ 0 w 6553200"/>
              <a:gd name="connsiteY4" fmla="*/ 121920 h 121920"/>
              <a:gd name="connsiteX5" fmla="*/ 0 w 6553200"/>
              <a:gd name="connsiteY5" fmla="*/ 28262 h 121920"/>
              <a:gd name="connsiteX6" fmla="*/ 0 w 6553200"/>
              <a:gd name="connsiteY6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3200" h="121920">
                <a:moveTo>
                  <a:pt x="0" y="0"/>
                </a:moveTo>
                <a:lnTo>
                  <a:pt x="6553200" y="0"/>
                </a:lnTo>
                <a:lnTo>
                  <a:pt x="6553200" y="28262"/>
                </a:lnTo>
                <a:lnTo>
                  <a:pt x="6553200" y="121920"/>
                </a:lnTo>
                <a:lnTo>
                  <a:pt x="0" y="121920"/>
                </a:lnTo>
                <a:lnTo>
                  <a:pt x="0" y="2826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34" name="Picture 133" descr="A white sports car&#10;&#10;Description automatically generated with low confidence">
            <a:extLst>
              <a:ext uri="{FF2B5EF4-FFF2-40B4-BE49-F238E27FC236}">
                <a16:creationId xmlns:a16="http://schemas.microsoft.com/office/drawing/2014/main" id="{E984DFD7-D700-FE12-EAD7-D11D321FD0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" t="58452" r="4944" b="40703"/>
          <a:stretch/>
        </p:blipFill>
        <p:spPr>
          <a:xfrm>
            <a:off x="3217211" y="4652180"/>
            <a:ext cx="6553200" cy="121920"/>
          </a:xfrm>
          <a:custGeom>
            <a:avLst/>
            <a:gdLst>
              <a:gd name="connsiteX0" fmla="*/ 0 w 6553200"/>
              <a:gd name="connsiteY0" fmla="*/ 0 h 121920"/>
              <a:gd name="connsiteX1" fmla="*/ 6553200 w 6553200"/>
              <a:gd name="connsiteY1" fmla="*/ 0 h 121920"/>
              <a:gd name="connsiteX2" fmla="*/ 6553200 w 6553200"/>
              <a:gd name="connsiteY2" fmla="*/ 86876 h 121920"/>
              <a:gd name="connsiteX3" fmla="*/ 6553200 w 6553200"/>
              <a:gd name="connsiteY3" fmla="*/ 121920 h 121920"/>
              <a:gd name="connsiteX4" fmla="*/ 0 w 6553200"/>
              <a:gd name="connsiteY4" fmla="*/ 121920 h 121920"/>
              <a:gd name="connsiteX5" fmla="*/ 0 w 6553200"/>
              <a:gd name="connsiteY5" fmla="*/ 86876 h 121920"/>
              <a:gd name="connsiteX6" fmla="*/ 0 w 6553200"/>
              <a:gd name="connsiteY6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3200" h="121920">
                <a:moveTo>
                  <a:pt x="0" y="0"/>
                </a:moveTo>
                <a:lnTo>
                  <a:pt x="6553200" y="0"/>
                </a:lnTo>
                <a:lnTo>
                  <a:pt x="6553200" y="86876"/>
                </a:lnTo>
                <a:lnTo>
                  <a:pt x="6553200" y="121920"/>
                </a:lnTo>
                <a:lnTo>
                  <a:pt x="0" y="121920"/>
                </a:lnTo>
                <a:lnTo>
                  <a:pt x="0" y="8687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35" name="Picture 134" descr="A white sports car&#10;&#10;Description automatically generated with low confidence">
            <a:extLst>
              <a:ext uri="{FF2B5EF4-FFF2-40B4-BE49-F238E27FC236}">
                <a16:creationId xmlns:a16="http://schemas.microsoft.com/office/drawing/2014/main" id="{F2274F30-823E-610F-3A6B-AB09E2BC6E3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" t="59329" r="4944" b="39825"/>
          <a:stretch/>
        </p:blipFill>
        <p:spPr>
          <a:xfrm>
            <a:off x="3217211" y="4772660"/>
            <a:ext cx="6553200" cy="121920"/>
          </a:xfrm>
          <a:custGeom>
            <a:avLst/>
            <a:gdLst>
              <a:gd name="connsiteX0" fmla="*/ 0 w 6553200"/>
              <a:gd name="connsiteY0" fmla="*/ 0 h 121920"/>
              <a:gd name="connsiteX1" fmla="*/ 6553200 w 6553200"/>
              <a:gd name="connsiteY1" fmla="*/ 0 h 121920"/>
              <a:gd name="connsiteX2" fmla="*/ 6553200 w 6553200"/>
              <a:gd name="connsiteY2" fmla="*/ 121920 h 121920"/>
              <a:gd name="connsiteX3" fmla="*/ 0 w 6553200"/>
              <a:gd name="connsiteY3" fmla="*/ 121920 h 121920"/>
              <a:gd name="connsiteX4" fmla="*/ 0 w 6553200"/>
              <a:gd name="connsiteY4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3200" h="121920">
                <a:moveTo>
                  <a:pt x="0" y="0"/>
                </a:moveTo>
                <a:lnTo>
                  <a:pt x="6553200" y="0"/>
                </a:lnTo>
                <a:lnTo>
                  <a:pt x="6553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39" name="Picture 138" descr="A picture containing text&#10;&#10;Description automatically generated">
            <a:extLst>
              <a:ext uri="{FF2B5EF4-FFF2-40B4-BE49-F238E27FC236}">
                <a16:creationId xmlns:a16="http://schemas.microsoft.com/office/drawing/2014/main" id="{ECF431DE-B10D-F0CB-7C6E-52AD3620CE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37301" r="11597" b="61332"/>
          <a:stretch/>
        </p:blipFill>
        <p:spPr>
          <a:xfrm>
            <a:off x="3002280" y="2797726"/>
            <a:ext cx="6678706" cy="142240"/>
          </a:xfrm>
          <a:custGeom>
            <a:avLst/>
            <a:gdLst>
              <a:gd name="connsiteX0" fmla="*/ 0 w 6678706"/>
              <a:gd name="connsiteY0" fmla="*/ 0 h 142240"/>
              <a:gd name="connsiteX1" fmla="*/ 6678706 w 6678706"/>
              <a:gd name="connsiteY1" fmla="*/ 0 h 142240"/>
              <a:gd name="connsiteX2" fmla="*/ 6678706 w 6678706"/>
              <a:gd name="connsiteY2" fmla="*/ 142240 h 142240"/>
              <a:gd name="connsiteX3" fmla="*/ 0 w 6678706"/>
              <a:gd name="connsiteY3" fmla="*/ 142240 h 142240"/>
              <a:gd name="connsiteX4" fmla="*/ 0 w 6678706"/>
              <a:gd name="connsiteY4" fmla="*/ 0 h 14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42240">
                <a:moveTo>
                  <a:pt x="0" y="0"/>
                </a:moveTo>
                <a:lnTo>
                  <a:pt x="6678706" y="0"/>
                </a:lnTo>
                <a:lnTo>
                  <a:pt x="6678706" y="142240"/>
                </a:lnTo>
                <a:lnTo>
                  <a:pt x="0" y="1422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40" name="Picture 139" descr="A picture containing text&#10;&#10;Description automatically generated">
            <a:extLst>
              <a:ext uri="{FF2B5EF4-FFF2-40B4-BE49-F238E27FC236}">
                <a16:creationId xmlns:a16="http://schemas.microsoft.com/office/drawing/2014/main" id="{B516DDAE-C49C-7AB6-2AD5-F818AEDF38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38758" r="11597" b="59875"/>
          <a:stretch/>
        </p:blipFill>
        <p:spPr>
          <a:xfrm>
            <a:off x="3002280" y="2942991"/>
            <a:ext cx="6678706" cy="142240"/>
          </a:xfrm>
          <a:custGeom>
            <a:avLst/>
            <a:gdLst>
              <a:gd name="connsiteX0" fmla="*/ 0 w 6678706"/>
              <a:gd name="connsiteY0" fmla="*/ 0 h 142240"/>
              <a:gd name="connsiteX1" fmla="*/ 6678706 w 6678706"/>
              <a:gd name="connsiteY1" fmla="*/ 0 h 142240"/>
              <a:gd name="connsiteX2" fmla="*/ 6678706 w 6678706"/>
              <a:gd name="connsiteY2" fmla="*/ 142240 h 142240"/>
              <a:gd name="connsiteX3" fmla="*/ 0 w 6678706"/>
              <a:gd name="connsiteY3" fmla="*/ 142240 h 142240"/>
              <a:gd name="connsiteX4" fmla="*/ 0 w 6678706"/>
              <a:gd name="connsiteY4" fmla="*/ 0 h 14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42240">
                <a:moveTo>
                  <a:pt x="0" y="0"/>
                </a:moveTo>
                <a:lnTo>
                  <a:pt x="6678706" y="0"/>
                </a:lnTo>
                <a:lnTo>
                  <a:pt x="6678706" y="142240"/>
                </a:lnTo>
                <a:lnTo>
                  <a:pt x="0" y="1422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41" name="Picture 140" descr="A picture containing text&#10;&#10;Description automatically generated">
            <a:extLst>
              <a:ext uri="{FF2B5EF4-FFF2-40B4-BE49-F238E27FC236}">
                <a16:creationId xmlns:a16="http://schemas.microsoft.com/office/drawing/2014/main" id="{1FFD3FD2-40ED-E4E4-0110-4449457C68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38668" r="11597" b="61242"/>
          <a:stretch/>
        </p:blipFill>
        <p:spPr>
          <a:xfrm>
            <a:off x="3002280" y="2932779"/>
            <a:ext cx="6678706" cy="9331"/>
          </a:xfrm>
          <a:custGeom>
            <a:avLst/>
            <a:gdLst>
              <a:gd name="connsiteX0" fmla="*/ 0 w 6678706"/>
              <a:gd name="connsiteY0" fmla="*/ 0 h 9331"/>
              <a:gd name="connsiteX1" fmla="*/ 6678706 w 6678706"/>
              <a:gd name="connsiteY1" fmla="*/ 0 h 9331"/>
              <a:gd name="connsiteX2" fmla="*/ 6678706 w 6678706"/>
              <a:gd name="connsiteY2" fmla="*/ 9331 h 9331"/>
              <a:gd name="connsiteX3" fmla="*/ 0 w 6678706"/>
              <a:gd name="connsiteY3" fmla="*/ 9331 h 9331"/>
              <a:gd name="connsiteX4" fmla="*/ 0 w 6678706"/>
              <a:gd name="connsiteY4" fmla="*/ 0 h 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9331">
                <a:moveTo>
                  <a:pt x="0" y="0"/>
                </a:moveTo>
                <a:lnTo>
                  <a:pt x="6678706" y="0"/>
                </a:lnTo>
                <a:lnTo>
                  <a:pt x="6678706" y="9331"/>
                </a:lnTo>
                <a:lnTo>
                  <a:pt x="0" y="933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42" name="Picture 141" descr="A picture containing text&#10;&#10;Description automatically generated">
            <a:extLst>
              <a:ext uri="{FF2B5EF4-FFF2-40B4-BE49-F238E27FC236}">
                <a16:creationId xmlns:a16="http://schemas.microsoft.com/office/drawing/2014/main" id="{8FEEBAD1-5294-F549-76C9-672A3AF93D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40125" r="11597" b="58598"/>
          <a:stretch/>
        </p:blipFill>
        <p:spPr>
          <a:xfrm>
            <a:off x="3002280" y="3085232"/>
            <a:ext cx="6678706" cy="132908"/>
          </a:xfrm>
          <a:custGeom>
            <a:avLst/>
            <a:gdLst>
              <a:gd name="connsiteX0" fmla="*/ 0 w 6678706"/>
              <a:gd name="connsiteY0" fmla="*/ 0 h 132908"/>
              <a:gd name="connsiteX1" fmla="*/ 6678706 w 6678706"/>
              <a:gd name="connsiteY1" fmla="*/ 0 h 132908"/>
              <a:gd name="connsiteX2" fmla="*/ 6678706 w 6678706"/>
              <a:gd name="connsiteY2" fmla="*/ 132908 h 132908"/>
              <a:gd name="connsiteX3" fmla="*/ 0 w 6678706"/>
              <a:gd name="connsiteY3" fmla="*/ 132908 h 132908"/>
              <a:gd name="connsiteX4" fmla="*/ 0 w 6678706"/>
              <a:gd name="connsiteY4" fmla="*/ 0 h 13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32908">
                <a:moveTo>
                  <a:pt x="0" y="0"/>
                </a:moveTo>
                <a:lnTo>
                  <a:pt x="6678706" y="0"/>
                </a:lnTo>
                <a:lnTo>
                  <a:pt x="6678706" y="132908"/>
                </a:lnTo>
                <a:lnTo>
                  <a:pt x="0" y="13290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43" name="Picture 142" descr="A picture containing text&#10;&#10;Description automatically generated">
            <a:extLst>
              <a:ext uri="{FF2B5EF4-FFF2-40B4-BE49-F238E27FC236}">
                <a16:creationId xmlns:a16="http://schemas.microsoft.com/office/drawing/2014/main" id="{DF55744A-8193-DBAB-9ACA-0215A5A561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41492" r="11597" b="57141"/>
          <a:stretch/>
        </p:blipFill>
        <p:spPr>
          <a:xfrm>
            <a:off x="3002280" y="3218140"/>
            <a:ext cx="6678706" cy="142240"/>
          </a:xfrm>
          <a:custGeom>
            <a:avLst/>
            <a:gdLst>
              <a:gd name="connsiteX0" fmla="*/ 0 w 6678706"/>
              <a:gd name="connsiteY0" fmla="*/ 0 h 142240"/>
              <a:gd name="connsiteX1" fmla="*/ 6678706 w 6678706"/>
              <a:gd name="connsiteY1" fmla="*/ 0 h 142240"/>
              <a:gd name="connsiteX2" fmla="*/ 6678706 w 6678706"/>
              <a:gd name="connsiteY2" fmla="*/ 142240 h 142240"/>
              <a:gd name="connsiteX3" fmla="*/ 0 w 6678706"/>
              <a:gd name="connsiteY3" fmla="*/ 142240 h 142240"/>
              <a:gd name="connsiteX4" fmla="*/ 0 w 6678706"/>
              <a:gd name="connsiteY4" fmla="*/ 0 h 14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42240">
                <a:moveTo>
                  <a:pt x="0" y="0"/>
                </a:moveTo>
                <a:lnTo>
                  <a:pt x="6678706" y="0"/>
                </a:lnTo>
                <a:lnTo>
                  <a:pt x="6678706" y="142240"/>
                </a:lnTo>
                <a:lnTo>
                  <a:pt x="0" y="1422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44" name="Picture 143" descr="A picture containing text&#10;&#10;Description automatically generated">
            <a:extLst>
              <a:ext uri="{FF2B5EF4-FFF2-40B4-BE49-F238E27FC236}">
                <a16:creationId xmlns:a16="http://schemas.microsoft.com/office/drawing/2014/main" id="{55AE5738-D95C-DA9C-33D3-E79127D6C6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42859" r="11597" b="55864"/>
          <a:stretch/>
        </p:blipFill>
        <p:spPr>
          <a:xfrm>
            <a:off x="3002280" y="3360381"/>
            <a:ext cx="6678706" cy="132909"/>
          </a:xfrm>
          <a:custGeom>
            <a:avLst/>
            <a:gdLst>
              <a:gd name="connsiteX0" fmla="*/ 0 w 6678706"/>
              <a:gd name="connsiteY0" fmla="*/ 0 h 132909"/>
              <a:gd name="connsiteX1" fmla="*/ 6678706 w 6678706"/>
              <a:gd name="connsiteY1" fmla="*/ 0 h 132909"/>
              <a:gd name="connsiteX2" fmla="*/ 6678706 w 6678706"/>
              <a:gd name="connsiteY2" fmla="*/ 132909 h 132909"/>
              <a:gd name="connsiteX3" fmla="*/ 0 w 6678706"/>
              <a:gd name="connsiteY3" fmla="*/ 132909 h 132909"/>
              <a:gd name="connsiteX4" fmla="*/ 0 w 6678706"/>
              <a:gd name="connsiteY4" fmla="*/ 0 h 132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32909">
                <a:moveTo>
                  <a:pt x="0" y="0"/>
                </a:moveTo>
                <a:lnTo>
                  <a:pt x="6678706" y="0"/>
                </a:lnTo>
                <a:lnTo>
                  <a:pt x="6678706" y="132909"/>
                </a:lnTo>
                <a:lnTo>
                  <a:pt x="0" y="13290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45" name="Picture 144" descr="A picture containing text&#10;&#10;Description automatically generated">
            <a:extLst>
              <a:ext uri="{FF2B5EF4-FFF2-40B4-BE49-F238E27FC236}">
                <a16:creationId xmlns:a16="http://schemas.microsoft.com/office/drawing/2014/main" id="{EEFB3320-50A1-5604-C810-058098CB44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44136" r="11597" b="54497"/>
          <a:stretch/>
        </p:blipFill>
        <p:spPr>
          <a:xfrm>
            <a:off x="3002280" y="3493290"/>
            <a:ext cx="6678706" cy="142239"/>
          </a:xfrm>
          <a:custGeom>
            <a:avLst/>
            <a:gdLst>
              <a:gd name="connsiteX0" fmla="*/ 0 w 6678706"/>
              <a:gd name="connsiteY0" fmla="*/ 0 h 142239"/>
              <a:gd name="connsiteX1" fmla="*/ 6678706 w 6678706"/>
              <a:gd name="connsiteY1" fmla="*/ 0 h 142239"/>
              <a:gd name="connsiteX2" fmla="*/ 6678706 w 6678706"/>
              <a:gd name="connsiteY2" fmla="*/ 142239 h 142239"/>
              <a:gd name="connsiteX3" fmla="*/ 0 w 6678706"/>
              <a:gd name="connsiteY3" fmla="*/ 142239 h 142239"/>
              <a:gd name="connsiteX4" fmla="*/ 0 w 6678706"/>
              <a:gd name="connsiteY4" fmla="*/ 0 h 14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42239">
                <a:moveTo>
                  <a:pt x="0" y="0"/>
                </a:moveTo>
                <a:lnTo>
                  <a:pt x="6678706" y="0"/>
                </a:lnTo>
                <a:lnTo>
                  <a:pt x="6678706" y="142239"/>
                </a:lnTo>
                <a:lnTo>
                  <a:pt x="0" y="14223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46" name="Picture 145" descr="A picture containing text&#10;&#10;Description automatically generated">
            <a:extLst>
              <a:ext uri="{FF2B5EF4-FFF2-40B4-BE49-F238E27FC236}">
                <a16:creationId xmlns:a16="http://schemas.microsoft.com/office/drawing/2014/main" id="{889324EE-67B7-9DA1-7804-119DE2C7E6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45503" r="11597" b="53179"/>
          <a:stretch/>
        </p:blipFill>
        <p:spPr>
          <a:xfrm>
            <a:off x="3002280" y="3635529"/>
            <a:ext cx="6678706" cy="137160"/>
          </a:xfrm>
          <a:custGeom>
            <a:avLst/>
            <a:gdLst>
              <a:gd name="connsiteX0" fmla="*/ 0 w 6678706"/>
              <a:gd name="connsiteY0" fmla="*/ 0 h 137160"/>
              <a:gd name="connsiteX1" fmla="*/ 6678706 w 6678706"/>
              <a:gd name="connsiteY1" fmla="*/ 0 h 137160"/>
              <a:gd name="connsiteX2" fmla="*/ 6678706 w 6678706"/>
              <a:gd name="connsiteY2" fmla="*/ 137160 h 137160"/>
              <a:gd name="connsiteX3" fmla="*/ 0 w 6678706"/>
              <a:gd name="connsiteY3" fmla="*/ 137160 h 137160"/>
              <a:gd name="connsiteX4" fmla="*/ 0 w 6678706"/>
              <a:gd name="connsiteY4" fmla="*/ 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37160">
                <a:moveTo>
                  <a:pt x="0" y="0"/>
                </a:moveTo>
                <a:lnTo>
                  <a:pt x="6678706" y="0"/>
                </a:lnTo>
                <a:lnTo>
                  <a:pt x="6678706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47" name="Picture 146" descr="A picture containing text&#10;&#10;Description automatically generated">
            <a:extLst>
              <a:ext uri="{FF2B5EF4-FFF2-40B4-BE49-F238E27FC236}">
                <a16:creationId xmlns:a16="http://schemas.microsoft.com/office/drawing/2014/main" id="{397DEC4A-884E-8B67-D457-9E44DC4385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46911" r="11597" b="51722"/>
          <a:stretch/>
        </p:blipFill>
        <p:spPr>
          <a:xfrm>
            <a:off x="3002280" y="3772689"/>
            <a:ext cx="6678706" cy="142240"/>
          </a:xfrm>
          <a:custGeom>
            <a:avLst/>
            <a:gdLst>
              <a:gd name="connsiteX0" fmla="*/ 0 w 6678706"/>
              <a:gd name="connsiteY0" fmla="*/ 0 h 142240"/>
              <a:gd name="connsiteX1" fmla="*/ 6678706 w 6678706"/>
              <a:gd name="connsiteY1" fmla="*/ 0 h 142240"/>
              <a:gd name="connsiteX2" fmla="*/ 6678706 w 6678706"/>
              <a:gd name="connsiteY2" fmla="*/ 142240 h 142240"/>
              <a:gd name="connsiteX3" fmla="*/ 0 w 6678706"/>
              <a:gd name="connsiteY3" fmla="*/ 142240 h 142240"/>
              <a:gd name="connsiteX4" fmla="*/ 0 w 6678706"/>
              <a:gd name="connsiteY4" fmla="*/ 0 h 14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42240">
                <a:moveTo>
                  <a:pt x="0" y="0"/>
                </a:moveTo>
                <a:lnTo>
                  <a:pt x="6678706" y="0"/>
                </a:lnTo>
                <a:lnTo>
                  <a:pt x="6678706" y="142240"/>
                </a:lnTo>
                <a:lnTo>
                  <a:pt x="0" y="1422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48" name="Picture 147" descr="A picture containing text&#10;&#10;Description automatically generated">
            <a:extLst>
              <a:ext uri="{FF2B5EF4-FFF2-40B4-BE49-F238E27FC236}">
                <a16:creationId xmlns:a16="http://schemas.microsoft.com/office/drawing/2014/main" id="{4787ACBA-565C-F203-FBEA-BB6EF94B33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48278" r="11597" b="50469"/>
          <a:stretch/>
        </p:blipFill>
        <p:spPr>
          <a:xfrm>
            <a:off x="3002280" y="3914930"/>
            <a:ext cx="6678706" cy="130368"/>
          </a:xfrm>
          <a:custGeom>
            <a:avLst/>
            <a:gdLst>
              <a:gd name="connsiteX0" fmla="*/ 0 w 6678706"/>
              <a:gd name="connsiteY0" fmla="*/ 0 h 130368"/>
              <a:gd name="connsiteX1" fmla="*/ 6678706 w 6678706"/>
              <a:gd name="connsiteY1" fmla="*/ 0 h 130368"/>
              <a:gd name="connsiteX2" fmla="*/ 6678706 w 6678706"/>
              <a:gd name="connsiteY2" fmla="*/ 130368 h 130368"/>
              <a:gd name="connsiteX3" fmla="*/ 0 w 6678706"/>
              <a:gd name="connsiteY3" fmla="*/ 130368 h 130368"/>
              <a:gd name="connsiteX4" fmla="*/ 0 w 6678706"/>
              <a:gd name="connsiteY4" fmla="*/ 0 h 130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30368">
                <a:moveTo>
                  <a:pt x="0" y="0"/>
                </a:moveTo>
                <a:lnTo>
                  <a:pt x="6678706" y="0"/>
                </a:lnTo>
                <a:lnTo>
                  <a:pt x="6678706" y="130368"/>
                </a:lnTo>
                <a:lnTo>
                  <a:pt x="0" y="13036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49" name="Picture 148" descr="A picture containing text&#10;&#10;Description automatically generated">
            <a:extLst>
              <a:ext uri="{FF2B5EF4-FFF2-40B4-BE49-F238E27FC236}">
                <a16:creationId xmlns:a16="http://schemas.microsoft.com/office/drawing/2014/main" id="{67790EF1-ED40-FA1E-5473-8E313786BD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49531" r="11597" b="49139"/>
          <a:stretch/>
        </p:blipFill>
        <p:spPr>
          <a:xfrm>
            <a:off x="3002280" y="4045298"/>
            <a:ext cx="6678706" cy="138430"/>
          </a:xfrm>
          <a:custGeom>
            <a:avLst/>
            <a:gdLst>
              <a:gd name="connsiteX0" fmla="*/ 0 w 6678706"/>
              <a:gd name="connsiteY0" fmla="*/ 0 h 138430"/>
              <a:gd name="connsiteX1" fmla="*/ 6678706 w 6678706"/>
              <a:gd name="connsiteY1" fmla="*/ 0 h 138430"/>
              <a:gd name="connsiteX2" fmla="*/ 6678706 w 6678706"/>
              <a:gd name="connsiteY2" fmla="*/ 138430 h 138430"/>
              <a:gd name="connsiteX3" fmla="*/ 0 w 6678706"/>
              <a:gd name="connsiteY3" fmla="*/ 138430 h 138430"/>
              <a:gd name="connsiteX4" fmla="*/ 0 w 6678706"/>
              <a:gd name="connsiteY4" fmla="*/ 0 h 13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38430">
                <a:moveTo>
                  <a:pt x="0" y="0"/>
                </a:moveTo>
                <a:lnTo>
                  <a:pt x="6678706" y="0"/>
                </a:lnTo>
                <a:lnTo>
                  <a:pt x="6678706" y="138430"/>
                </a:lnTo>
                <a:lnTo>
                  <a:pt x="0" y="13843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50" name="Picture 149" descr="A picture containing text&#10;&#10;Description automatically generated">
            <a:extLst>
              <a:ext uri="{FF2B5EF4-FFF2-40B4-BE49-F238E27FC236}">
                <a16:creationId xmlns:a16="http://schemas.microsoft.com/office/drawing/2014/main" id="{A33072B1-7497-6004-D1ED-AF3AF7BD99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50861" r="11597" b="47833"/>
          <a:stretch/>
        </p:blipFill>
        <p:spPr>
          <a:xfrm>
            <a:off x="3002280" y="4183728"/>
            <a:ext cx="6678706" cy="135890"/>
          </a:xfrm>
          <a:custGeom>
            <a:avLst/>
            <a:gdLst>
              <a:gd name="connsiteX0" fmla="*/ 0 w 6678706"/>
              <a:gd name="connsiteY0" fmla="*/ 0 h 135890"/>
              <a:gd name="connsiteX1" fmla="*/ 6678706 w 6678706"/>
              <a:gd name="connsiteY1" fmla="*/ 0 h 135890"/>
              <a:gd name="connsiteX2" fmla="*/ 6678706 w 6678706"/>
              <a:gd name="connsiteY2" fmla="*/ 135890 h 135890"/>
              <a:gd name="connsiteX3" fmla="*/ 0 w 6678706"/>
              <a:gd name="connsiteY3" fmla="*/ 135890 h 135890"/>
              <a:gd name="connsiteX4" fmla="*/ 0 w 6678706"/>
              <a:gd name="connsiteY4" fmla="*/ 0 h 13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35890">
                <a:moveTo>
                  <a:pt x="0" y="0"/>
                </a:moveTo>
                <a:lnTo>
                  <a:pt x="6678706" y="0"/>
                </a:lnTo>
                <a:lnTo>
                  <a:pt x="6678706" y="135890"/>
                </a:lnTo>
                <a:lnTo>
                  <a:pt x="0" y="13589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51" name="Picture 150" descr="A picture containing text&#10;&#10;Description automatically generated">
            <a:extLst>
              <a:ext uri="{FF2B5EF4-FFF2-40B4-BE49-F238E27FC236}">
                <a16:creationId xmlns:a16="http://schemas.microsoft.com/office/drawing/2014/main" id="{9EB9E698-CB71-D87C-E5C2-C8E921406D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52167" r="11597" b="46502"/>
          <a:stretch/>
        </p:blipFill>
        <p:spPr>
          <a:xfrm>
            <a:off x="3002280" y="4319618"/>
            <a:ext cx="6678706" cy="138430"/>
          </a:xfrm>
          <a:custGeom>
            <a:avLst/>
            <a:gdLst>
              <a:gd name="connsiteX0" fmla="*/ 0 w 6678706"/>
              <a:gd name="connsiteY0" fmla="*/ 0 h 138430"/>
              <a:gd name="connsiteX1" fmla="*/ 6678706 w 6678706"/>
              <a:gd name="connsiteY1" fmla="*/ 0 h 138430"/>
              <a:gd name="connsiteX2" fmla="*/ 6678706 w 6678706"/>
              <a:gd name="connsiteY2" fmla="*/ 138430 h 138430"/>
              <a:gd name="connsiteX3" fmla="*/ 0 w 6678706"/>
              <a:gd name="connsiteY3" fmla="*/ 138430 h 138430"/>
              <a:gd name="connsiteX4" fmla="*/ 0 w 6678706"/>
              <a:gd name="connsiteY4" fmla="*/ 0 h 13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38430">
                <a:moveTo>
                  <a:pt x="0" y="0"/>
                </a:moveTo>
                <a:lnTo>
                  <a:pt x="6678706" y="0"/>
                </a:lnTo>
                <a:lnTo>
                  <a:pt x="6678706" y="138430"/>
                </a:lnTo>
                <a:lnTo>
                  <a:pt x="0" y="13843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52" name="Picture 151" descr="A picture containing text&#10;&#10;Description automatically generated">
            <a:extLst>
              <a:ext uri="{FF2B5EF4-FFF2-40B4-BE49-F238E27FC236}">
                <a16:creationId xmlns:a16="http://schemas.microsoft.com/office/drawing/2014/main" id="{EB4F6F1E-1C17-C894-D59D-143FCC4A65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53535" r="11597" b="45098"/>
          <a:stretch/>
        </p:blipFill>
        <p:spPr>
          <a:xfrm>
            <a:off x="3002280" y="4456778"/>
            <a:ext cx="6678706" cy="142240"/>
          </a:xfrm>
          <a:custGeom>
            <a:avLst/>
            <a:gdLst>
              <a:gd name="connsiteX0" fmla="*/ 0 w 6678706"/>
              <a:gd name="connsiteY0" fmla="*/ 0 h 142240"/>
              <a:gd name="connsiteX1" fmla="*/ 6678706 w 6678706"/>
              <a:gd name="connsiteY1" fmla="*/ 0 h 142240"/>
              <a:gd name="connsiteX2" fmla="*/ 6678706 w 6678706"/>
              <a:gd name="connsiteY2" fmla="*/ 142240 h 142240"/>
              <a:gd name="connsiteX3" fmla="*/ 0 w 6678706"/>
              <a:gd name="connsiteY3" fmla="*/ 142240 h 142240"/>
              <a:gd name="connsiteX4" fmla="*/ 0 w 6678706"/>
              <a:gd name="connsiteY4" fmla="*/ 0 h 14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42240">
                <a:moveTo>
                  <a:pt x="0" y="0"/>
                </a:moveTo>
                <a:lnTo>
                  <a:pt x="6678706" y="0"/>
                </a:lnTo>
                <a:lnTo>
                  <a:pt x="6678706" y="142240"/>
                </a:lnTo>
                <a:lnTo>
                  <a:pt x="0" y="1422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53" name="Picture 152" descr="A picture containing text&#10;&#10;Description automatically generated">
            <a:extLst>
              <a:ext uri="{FF2B5EF4-FFF2-40B4-BE49-F238E27FC236}">
                <a16:creationId xmlns:a16="http://schemas.microsoft.com/office/drawing/2014/main" id="{C4445F67-DCF4-58FE-DAAF-C3BF1709E9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54992" r="11597" b="43641"/>
          <a:stretch/>
        </p:blipFill>
        <p:spPr>
          <a:xfrm>
            <a:off x="3002280" y="4599018"/>
            <a:ext cx="6678706" cy="142240"/>
          </a:xfrm>
          <a:custGeom>
            <a:avLst/>
            <a:gdLst>
              <a:gd name="connsiteX0" fmla="*/ 0 w 6678706"/>
              <a:gd name="connsiteY0" fmla="*/ 0 h 142240"/>
              <a:gd name="connsiteX1" fmla="*/ 6678706 w 6678706"/>
              <a:gd name="connsiteY1" fmla="*/ 0 h 142240"/>
              <a:gd name="connsiteX2" fmla="*/ 6678706 w 6678706"/>
              <a:gd name="connsiteY2" fmla="*/ 142240 h 142240"/>
              <a:gd name="connsiteX3" fmla="*/ 0 w 6678706"/>
              <a:gd name="connsiteY3" fmla="*/ 142240 h 142240"/>
              <a:gd name="connsiteX4" fmla="*/ 0 w 6678706"/>
              <a:gd name="connsiteY4" fmla="*/ 0 h 14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8706" h="142240">
                <a:moveTo>
                  <a:pt x="0" y="0"/>
                </a:moveTo>
                <a:lnTo>
                  <a:pt x="6678706" y="0"/>
                </a:lnTo>
                <a:lnTo>
                  <a:pt x="6678706" y="142240"/>
                </a:lnTo>
                <a:lnTo>
                  <a:pt x="0" y="1422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FF6A0CB9-0EA1-9ABC-2C97-38152954265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0254" b="35275"/>
          <a:stretch/>
        </p:blipFill>
        <p:spPr>
          <a:xfrm>
            <a:off x="4681728" y="1709403"/>
            <a:ext cx="2828544" cy="692176"/>
          </a:xfrm>
          <a:prstGeom prst="rect">
            <a:avLst/>
          </a:prstGeom>
        </p:spPr>
      </p:pic>
      <p:sp>
        <p:nvSpPr>
          <p:cNvPr id="5" name="Cross 4">
            <a:extLst>
              <a:ext uri="{FF2B5EF4-FFF2-40B4-BE49-F238E27FC236}">
                <a16:creationId xmlns:a16="http://schemas.microsoft.com/office/drawing/2014/main" id="{7B268E3B-2791-645E-0677-5CAEEE009D10}"/>
              </a:ext>
            </a:extLst>
          </p:cNvPr>
          <p:cNvSpPr/>
          <p:nvPr/>
        </p:nvSpPr>
        <p:spPr>
          <a:xfrm rot="2700000">
            <a:off x="5701330" y="5652909"/>
            <a:ext cx="789338" cy="789338"/>
          </a:xfrm>
          <a:prstGeom prst="plus">
            <a:avLst>
              <a:gd name="adj" fmla="val 402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FE1A6B-429D-CF9E-EBCC-F479A40935C5}"/>
              </a:ext>
            </a:extLst>
          </p:cNvPr>
          <p:cNvSpPr/>
          <p:nvPr/>
        </p:nvSpPr>
        <p:spPr>
          <a:xfrm>
            <a:off x="1838960" y="3867102"/>
            <a:ext cx="288828" cy="288828"/>
          </a:xfrm>
          <a:prstGeom prst="ellipse">
            <a:avLst/>
          </a:prstGeom>
          <a:solidFill>
            <a:srgbClr val="145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3410B1-95EB-8884-CF01-001A79283E47}"/>
              </a:ext>
            </a:extLst>
          </p:cNvPr>
          <p:cNvSpPr/>
          <p:nvPr/>
        </p:nvSpPr>
        <p:spPr>
          <a:xfrm>
            <a:off x="10064212" y="3867102"/>
            <a:ext cx="288828" cy="288828"/>
          </a:xfrm>
          <a:prstGeom prst="ellipse">
            <a:avLst/>
          </a:prstGeom>
          <a:solidFill>
            <a:srgbClr val="145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E64768-96C6-A86C-EE3F-E13ADA06838C}"/>
              </a:ext>
            </a:extLst>
          </p:cNvPr>
          <p:cNvSpPr txBox="1"/>
          <p:nvPr/>
        </p:nvSpPr>
        <p:spPr>
          <a:xfrm>
            <a:off x="1748180" y="5539747"/>
            <a:ext cx="33297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New Glitch Demo" pitchFamily="2" charset="0"/>
              </a:rPr>
              <a:t>GLITCHE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C456C5-F707-FB88-C98A-B0091B6CC343}"/>
              </a:ext>
            </a:extLst>
          </p:cNvPr>
          <p:cNvSpPr txBox="1"/>
          <p:nvPr/>
        </p:nvSpPr>
        <p:spPr>
          <a:xfrm>
            <a:off x="7012752" y="5539747"/>
            <a:ext cx="29290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New Glitch Demo" pitchFamily="2" charset="0"/>
              </a:rPr>
              <a:t>EFFECT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5457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4771">
        <p159:morph option="byObject"/>
      </p:transition>
    </mc:Choice>
    <mc:Fallback>
      <p:transition spd="slow" advTm="4771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accel="50000" autoRev="1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3.33333E-6 L -0.03633 0.00069 " pathEditMode="relative" rAng="0" ptsTypes="AA" p14:bounceEnd="44000">
                                          <p:cBhvr>
                                            <p:cTn id="6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3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autoRev="1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 p14:bounceEnd="20000">
                                          <p:cBhvr>
                                            <p:cTn id="8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63" presetClass="path" presetSubtype="0" accel="50000" autoRev="1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-1.48148E-6 L 0.0793 -1.48148E-6 " pathEditMode="relative" rAng="0" ptsTypes="AA" p14:bounceEnd="44000">
                                          <p:cBhvr>
                                            <p:cTn id="10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5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35" presetClass="path" presetSubtype="0" accel="50000" autoRev="1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-3.7037E-7 L -0.09701 -3.7037E-7 " pathEditMode="relative" rAng="0" ptsTypes="AA" p14:bounceEnd="44000">
                                          <p:cBhvr>
                                            <p:cTn id="12" dur="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85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autoRev="1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7.40741E-7 L 0.06992 7.40741E-7 " pathEditMode="relative" rAng="0" ptsTypes="AA" p14:bounceEnd="44000">
                                          <p:cBhvr>
                                            <p:cTn id="14" dur="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3" presetClass="path" presetSubtype="0" accel="50000" autoRev="1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3.33333E-6 L 0.09114 3.33333E-6 " pathEditMode="relative" rAng="0" ptsTypes="AA" p14:bounceEnd="44000">
                                          <p:cBhvr>
                                            <p:cTn id="16" dur="2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5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accel="50000" autoRev="1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4.44444E-6 L -0.09193 4.44444E-6 " pathEditMode="relative" rAng="0" ptsTypes="AA" p14:bounceEnd="44000">
                                          <p:cBhvr>
                                            <p:cTn id="18" dur="2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59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63" presetClass="path" presetSubtype="0" accel="50000" autoRev="1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4.07407E-6 L 0.07682 4.07407E-6 " pathEditMode="relative" rAng="0" ptsTypes="AA" p14:bounceEnd="44000">
                                          <p:cBhvr>
                                            <p:cTn id="20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4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35" presetClass="path" presetSubtype="0" accel="50000" autoRev="1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3.7037E-6 L -0.08386 3.7037E-6 " pathEditMode="relative" rAng="0" ptsTypes="AA" p14:bounceEnd="44000">
                                          <p:cBhvr>
                                            <p:cTn id="22" dur="2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19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63" presetClass="path" presetSubtype="0" accel="50000" autoRev="1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-3.7037E-6 L 0.06237 -3.7037E-6 " pathEditMode="relative" rAng="0" ptsTypes="AA" p14:bounceEnd="44000">
                                          <p:cBhvr>
                                            <p:cTn id="24" dur="2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1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35" presetClass="path" presetSubtype="0" accel="50000" autoRev="1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1.85185E-6 L -0.07383 1.85185E-6 " pathEditMode="relative" rAng="0" ptsTypes="AA" p14:bounceEnd="44000">
                                          <p:cBhvr>
                                            <p:cTn id="26" dur="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69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63" presetClass="path" presetSubtype="0" accel="50000" autoRev="1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2.96296E-6 L 0.06432 2.96296E-6 " pathEditMode="relative" rAng="0" ptsTypes="AA" p14:bounceEnd="44000">
                                          <p:cBhvr>
                                            <p:cTn id="28" dur="2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21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35" presetClass="path" presetSubtype="0" accel="50000" autoRev="1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-4.44444E-6 L -0.08763 -4.44444E-6 " pathEditMode="relative" rAng="0" ptsTypes="AA" p14:bounceEnd="44000">
                                          <p:cBhvr>
                                            <p:cTn id="30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38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63" presetClass="path" presetSubtype="0" accel="50000" autoRev="1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-4.81481E-6 L 0.07239 -4.81481E-6 " pathEditMode="relative" rAng="0" ptsTypes="AA" p14:bounceEnd="44000">
                                          <p:cBhvr>
                                            <p:cTn id="32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2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35" presetClass="path" presetSubtype="0" accel="50000" autoRev="1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3.33333E-6 L -0.10261 3.33333E-6 " pathEditMode="relative" rAng="0" ptsTypes="AA" p14:bounceEnd="44000">
                                          <p:cBhvr>
                                            <p:cTn id="34" dur="2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13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1" presetClass="exit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1" presetClass="exit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1" presetClass="exit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xit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1" presetClass="exit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1" presetClass="exit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1" presetClass="exit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xit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1" presetClass="exit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xit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1" presetClass="exit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1" presetClass="exit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1" presetClass="exit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1" presetClass="exit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1" presetClass="exit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1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63" presetClass="path" presetSubtype="0" accel="50000" autoRev="1" fill="hold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2.08333E-7 1.48148E-6 L 0.02357 1.48148E-6 " pathEditMode="relative" rAng="0" ptsTypes="AA" p14:bounceEnd="48000">
                                          <p:cBhvr>
                                            <p:cTn id="104" dur="25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7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5" presetID="35" presetClass="path" presetSubtype="0" accel="50000" autoRev="1" fill="hold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875E-6 1.85185E-6 L -0.03828 1.85185E-6 " pathEditMode="relative" rAng="0" ptsTypes="AA" p14:bounceEnd="48000">
                                          <p:cBhvr>
                                            <p:cTn id="106" dur="2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91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7" presetID="63" presetClass="path" presetSubtype="0" accel="50000" autoRev="1" fill="hold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875E-6 -7.40741E-7 L 0.03281 -7.40741E-7 " pathEditMode="relative" rAng="0" ptsTypes="AA" p14:bounceEnd="48000">
                                          <p:cBhvr>
                                            <p:cTn id="108" dur="2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4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9" presetID="35" presetClass="path" presetSubtype="0" accel="50000" autoRev="1" fill="hold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875E-6 -4.81481E-6 L -0.05339 -4.81481E-6 " pathEditMode="relative" rAng="0" ptsTypes="AA" p14:bounceEnd="48000">
                                          <p:cBhvr>
                                            <p:cTn id="110" dur="25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6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1" presetID="63" presetClass="path" presetSubtype="0" accel="50000" autoRev="1" fill="hold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875E-6 2.59259E-6 L 0.04687 2.59259E-6 " pathEditMode="relative" rAng="0" ptsTypes="AA" p14:bounceEnd="48000">
                                          <p:cBhvr>
                                            <p:cTn id="112" dur="2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4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3" presetID="35" presetClass="path" presetSubtype="0" accel="50000" autoRev="1" fill="hold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875E-6 0 L -0.06289 0 " pathEditMode="relative" rAng="0" ptsTypes="AA" p14:bounceEnd="48000">
                                          <p:cBhvr>
                                            <p:cTn id="114" dur="2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5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63" presetClass="path" presetSubtype="0" accel="50000" autoRev="1" fill="hold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875E-6 -2.59259E-6 L 0.0569 -2.59259E-6 " pathEditMode="relative" rAng="0" ptsTypes="AA" p14:bounceEnd="48000">
                                          <p:cBhvr>
                                            <p:cTn id="116" dur="2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7" presetID="35" presetClass="path" presetSubtype="0" accel="50000" autoRev="1" fill="hold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875E-6 -1.11111E-6 L -0.04492 -1.11111E-6 " pathEditMode="relative" rAng="0" ptsTypes="AA" p14:bounceEnd="48000">
                                          <p:cBhvr>
                                            <p:cTn id="118" dur="25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5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9" presetID="63" presetClass="path" presetSubtype="0" accel="50000" autoRev="1" fill="hold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875E-6 -3.7037E-6 L 0.04375 -3.7037E-6 " pathEditMode="relative" rAng="0" ptsTypes="AA" p14:bounceEnd="48000">
                                          <p:cBhvr>
                                            <p:cTn id="120" dur="25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8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1" presetID="35" presetClass="path" presetSubtype="0" accel="50000" autoRev="1" fill="hold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875E-6 3.7037E-6 L -0.06576 3.7037E-6 " pathEditMode="relative" rAng="0" ptsTypes="AA" p14:bounceEnd="48000">
                                          <p:cBhvr>
                                            <p:cTn id="122" dur="25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29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3" presetID="63" presetClass="path" presetSubtype="0" accel="50000" autoRev="1" fill="hold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875E-6 -2.96296E-6 L 0.05677 -2.96296E-6 " pathEditMode="relative" rAng="0" ptsTypes="AA" p14:bounceEnd="48000">
                                          <p:cBhvr>
                                            <p:cTn id="124" dur="2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5" presetID="35" presetClass="path" presetSubtype="0" accel="50000" autoRev="1" fill="hold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875E-6 -4.07407E-6 L -0.04623 -4.07407E-6 " pathEditMode="relative" rAng="0" ptsTypes="AA" p14:bounceEnd="48000">
                                          <p:cBhvr>
                                            <p:cTn id="126" dur="25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7" presetID="63" presetClass="path" presetSubtype="0" accel="50000" autoRev="1" fill="hold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875E-6 4.81481E-6 L 0.04466 4.81481E-6 " pathEditMode="relative" rAng="0" ptsTypes="AA" p14:bounceEnd="48000">
                                          <p:cBhvr>
                                            <p:cTn id="128" dur="25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2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9" presetID="35" presetClass="path" presetSubtype="0" accel="50000" autoRev="1" fill="hold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875E-6 2.22222E-6 L -0.06459 2.22222E-6 " pathEditMode="relative" rAng="0" ptsTypes="AA" p14:bounceEnd="48000">
                                          <p:cBhvr>
                                            <p:cTn id="130" dur="25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22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1" presetID="63" presetClass="path" presetSubtype="0" accel="50000" autoRev="1" fill="hold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875E-6 -3.7037E-7 L 0.05547 -3.7037E-7 " pathEditMode="relative" rAng="0" ptsTypes="AA" p14:bounceEnd="48000">
                                          <p:cBhvr>
                                            <p:cTn id="132" dur="25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7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3" presetID="35" presetClass="path" presetSubtype="0" accel="50000" autoRev="1" fill="hold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875E-6 4.07407E-6 L -0.04375 4.07407E-6 " pathEditMode="relative" rAng="0" ptsTypes="AA" p14:bounceEnd="48000">
                                          <p:cBhvr>
                                            <p:cTn id="134" dur="25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18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5" presetID="63" presetClass="path" presetSubtype="0" accel="50000" autoRev="1" fill="hold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875E-6 1.48148E-6 L 0.04427 1.48148E-6 " pathEditMode="relative" rAng="0" ptsTypes="AA" p14:bounceEnd="48000">
                                          <p:cBhvr>
                                            <p:cTn id="136" dur="25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1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35" presetClass="path" presetSubtype="0" accel="50000" autoRev="1" fill="hold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875E-6 3.7037E-7 L -0.05156 3.7037E-7 " pathEditMode="relative" rAng="0" ptsTypes="AA" p14:bounceEnd="48000">
                                          <p:cBhvr>
                                            <p:cTn id="138" dur="25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57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9" fill="hold">
                          <p:stCondLst>
                            <p:cond delay="indefinite"/>
                          </p:stCondLst>
                          <p:childTnLst>
                            <p:par>
                              <p:cTn id="1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1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3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35" presetClass="path" presetSubtype="0" accel="50000" autoRev="1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2.96296E-6 L -0.03633 0.00069 " pathEditMode="relative" rAng="0" ptsTypes="AA" p14:bounceEnd="44000">
                                          <p:cBhvr>
                                            <p:cTn id="172" dur="25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3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3" presetID="63" presetClass="path" presetSubtype="0" accel="50000" autoRev="1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-1.85185E-6 L 0.0793 -1.85185E-6 " pathEditMode="relative" rAng="0" ptsTypes="AA" p14:bounceEnd="44000">
                                          <p:cBhvr>
                                            <p:cTn id="174" dur="25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5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5" presetID="35" presetClass="path" presetSubtype="0" accel="50000" autoRev="1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-7.40741E-7 L -0.09701 -7.40741E-7 " pathEditMode="relative" rAng="0" ptsTypes="AA" p14:bounceEnd="44000">
                                          <p:cBhvr>
                                            <p:cTn id="176" dur="25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85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7" presetID="63" presetClass="path" presetSubtype="0" accel="50000" autoRev="1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3.7037E-7 L 0.06992 3.7037E-7 " pathEditMode="relative" rAng="0" ptsTypes="AA" p14:bounceEnd="44000">
                                          <p:cBhvr>
                                            <p:cTn id="178" dur="25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9" presetID="63" presetClass="path" presetSubtype="0" accel="50000" autoRev="1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2.96296E-6 L 0.09114 2.96296E-6 " pathEditMode="relative" rAng="0" ptsTypes="AA" p14:bounceEnd="44000">
                                          <p:cBhvr>
                                            <p:cTn id="180" dur="25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5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1" presetID="35" presetClass="path" presetSubtype="0" accel="50000" autoRev="1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4.07407E-6 L -0.09193 4.07407E-6 " pathEditMode="relative" rAng="0" ptsTypes="AA" p14:bounceEnd="44000">
                                          <p:cBhvr>
                                            <p:cTn id="182" dur="25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59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3" presetID="63" presetClass="path" presetSubtype="0" accel="50000" autoRev="1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3.7037E-6 L 0.07682 3.7037E-6 " pathEditMode="relative" rAng="0" ptsTypes="AA" p14:bounceEnd="44000">
                                          <p:cBhvr>
                                            <p:cTn id="184" dur="25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4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5" presetID="35" presetClass="path" presetSubtype="0" accel="50000" autoRev="1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3.33333E-6 L -0.08386 3.33333E-6 " pathEditMode="relative" rAng="0" ptsTypes="AA" p14:bounceEnd="44000">
                                          <p:cBhvr>
                                            <p:cTn id="186" dur="25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19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7" presetID="63" presetClass="path" presetSubtype="0" accel="50000" autoRev="1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-4.07407E-6 L 0.06237 -4.07407E-6 " pathEditMode="relative" rAng="0" ptsTypes="AA" p14:bounceEnd="44000">
                                          <p:cBhvr>
                                            <p:cTn id="188" dur="25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1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9" presetID="35" presetClass="path" presetSubtype="0" accel="50000" autoRev="1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1.48148E-6 L -0.07383 1.48148E-6 " pathEditMode="relative" rAng="0" ptsTypes="AA" p14:bounceEnd="44000">
                                          <p:cBhvr>
                                            <p:cTn id="190" dur="25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69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1" presetID="63" presetClass="path" presetSubtype="0" accel="50000" autoRev="1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2.59259E-6 L 0.06432 2.59259E-6 " pathEditMode="relative" rAng="0" ptsTypes="AA" p14:bounceEnd="44000">
                                          <p:cBhvr>
                                            <p:cTn id="192" dur="25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21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3" presetID="35" presetClass="path" presetSubtype="0" accel="50000" autoRev="1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-4.81481E-6 L -0.08763 -4.81481E-6 " pathEditMode="relative" rAng="0" ptsTypes="AA" p14:bounceEnd="44000">
                                          <p:cBhvr>
                                            <p:cTn id="194" dur="25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38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5" presetID="63" presetClass="path" presetSubtype="0" accel="50000" autoRev="1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4.81481E-6 L 0.07239 4.81481E-6 " pathEditMode="relative" rAng="0" ptsTypes="AA" p14:bounceEnd="44000">
                                          <p:cBhvr>
                                            <p:cTn id="196" dur="25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2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7" presetID="35" presetClass="path" presetSubtype="0" accel="50000" autoRev="1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1.48148E-6 L -0.10261 1.48148E-6 " pathEditMode="relative" rAng="0" ptsTypes="AA" p14:bounceEnd="44000">
                                          <p:cBhvr>
                                            <p:cTn id="198" dur="25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13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9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5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7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9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3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7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9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3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5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7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38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5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accel="50000" autoRev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3.33333E-6 L -0.03633 0.00069 " pathEditMode="relative" rAng="0" ptsTypes="AA">
                                          <p:cBhvr>
                                            <p:cTn id="6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3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8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63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-1.48148E-6 L 0.0793 -1.48148E-6 " pathEditMode="relative" rAng="0" ptsTypes="AA">
                                          <p:cBhvr>
                                            <p:cTn id="10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5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35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-3.7037E-7 L -0.09701 -3.7037E-7 " pathEditMode="relative" rAng="0" ptsTypes="AA">
                                          <p:cBhvr>
                                            <p:cTn id="12" dur="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85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7.40741E-7 L 0.06992 7.40741E-7 " pathEditMode="relative" rAng="0" ptsTypes="AA">
                                          <p:cBhvr>
                                            <p:cTn id="14" dur="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3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3.33333E-6 L 0.09114 3.33333E-6 " pathEditMode="relative" rAng="0" ptsTypes="AA">
                                          <p:cBhvr>
                                            <p:cTn id="16" dur="2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5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4.44444E-6 L -0.09193 4.44444E-6 " pathEditMode="relative" rAng="0" ptsTypes="AA">
                                          <p:cBhvr>
                                            <p:cTn id="18" dur="2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59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63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4.07407E-6 L 0.07682 4.07407E-6 " pathEditMode="relative" rAng="0" ptsTypes="AA">
                                          <p:cBhvr>
                                            <p:cTn id="20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4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35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3.7037E-6 L -0.08386 3.7037E-6 " pathEditMode="relative" rAng="0" ptsTypes="AA">
                                          <p:cBhvr>
                                            <p:cTn id="22" dur="2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19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63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-3.7037E-6 L 0.06237 -3.7037E-6 " pathEditMode="relative" rAng="0" ptsTypes="AA">
                                          <p:cBhvr>
                                            <p:cTn id="24" dur="2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1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35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1.85185E-6 L -0.07383 1.85185E-6 " pathEditMode="relative" rAng="0" ptsTypes="AA">
                                          <p:cBhvr>
                                            <p:cTn id="26" dur="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69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63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2.96296E-6 L 0.06432 2.96296E-6 " pathEditMode="relative" rAng="0" ptsTypes="AA">
                                          <p:cBhvr>
                                            <p:cTn id="28" dur="2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21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35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-4.44444E-6 L -0.08763 -4.44444E-6 " pathEditMode="relative" rAng="0" ptsTypes="AA">
                                          <p:cBhvr>
                                            <p:cTn id="30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38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63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-4.81481E-6 L 0.07239 -4.81481E-6 " pathEditMode="relative" rAng="0" ptsTypes="AA">
                                          <p:cBhvr>
                                            <p:cTn id="32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2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35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3.33333E-6 L -0.10261 3.33333E-6 " pathEditMode="relative" rAng="0" ptsTypes="AA">
                                          <p:cBhvr>
                                            <p:cTn id="34" dur="2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13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1" presetClass="exit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1" presetClass="exit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1" presetClass="exit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xit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1" presetClass="exit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1" presetClass="exit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1" presetClass="exit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xit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1" presetClass="exit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xit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1" presetClass="exit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1" presetClass="exit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1" presetClass="exit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1" presetClass="exit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1" presetClass="exit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1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63" presetClass="path" presetSubtype="0" accel="50000" autoRev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2.08333E-7 1.48148E-6 L 0.02357 1.48148E-6 " pathEditMode="relative" rAng="0" ptsTypes="AA">
                                          <p:cBhvr>
                                            <p:cTn id="104" dur="25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7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5" presetID="35" presetClass="path" presetSubtype="0" accel="50000" autoRev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875E-6 1.85185E-6 L -0.03828 1.85185E-6 " pathEditMode="relative" rAng="0" ptsTypes="AA">
                                          <p:cBhvr>
                                            <p:cTn id="106" dur="2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91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7" presetID="63" presetClass="path" presetSubtype="0" accel="50000" autoRev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875E-6 -7.40741E-7 L 0.03281 -7.40741E-7 " pathEditMode="relative" rAng="0" ptsTypes="AA">
                                          <p:cBhvr>
                                            <p:cTn id="108" dur="2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4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9" presetID="35" presetClass="path" presetSubtype="0" accel="50000" autoRev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875E-6 -4.81481E-6 L -0.05339 -4.81481E-6 " pathEditMode="relative" rAng="0" ptsTypes="AA">
                                          <p:cBhvr>
                                            <p:cTn id="110" dur="25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6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1" presetID="63" presetClass="path" presetSubtype="0" accel="50000" autoRev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875E-6 2.59259E-6 L 0.04687 2.59259E-6 " pathEditMode="relative" rAng="0" ptsTypes="AA">
                                          <p:cBhvr>
                                            <p:cTn id="112" dur="2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4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3" presetID="35" presetClass="path" presetSubtype="0" accel="50000" autoRev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875E-6 0 L -0.06289 0 " pathEditMode="relative" rAng="0" ptsTypes="AA">
                                          <p:cBhvr>
                                            <p:cTn id="114" dur="2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5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63" presetClass="path" presetSubtype="0" accel="50000" autoRev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875E-6 -2.59259E-6 L 0.0569 -2.59259E-6 " pathEditMode="relative" rAng="0" ptsTypes="AA">
                                          <p:cBhvr>
                                            <p:cTn id="116" dur="2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7" presetID="35" presetClass="path" presetSubtype="0" accel="50000" autoRev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875E-6 -1.11111E-6 L -0.04492 -1.11111E-6 " pathEditMode="relative" rAng="0" ptsTypes="AA">
                                          <p:cBhvr>
                                            <p:cTn id="118" dur="25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5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9" presetID="63" presetClass="path" presetSubtype="0" accel="50000" autoRev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875E-6 -3.7037E-6 L 0.04375 -3.7037E-6 " pathEditMode="relative" rAng="0" ptsTypes="AA">
                                          <p:cBhvr>
                                            <p:cTn id="120" dur="25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8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1" presetID="35" presetClass="path" presetSubtype="0" accel="50000" autoRev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875E-6 3.7037E-6 L -0.06576 3.7037E-6 " pathEditMode="relative" rAng="0" ptsTypes="AA">
                                          <p:cBhvr>
                                            <p:cTn id="122" dur="25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29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3" presetID="63" presetClass="path" presetSubtype="0" accel="50000" autoRev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875E-6 -2.96296E-6 L 0.05677 -2.96296E-6 " pathEditMode="relative" rAng="0" ptsTypes="AA">
                                          <p:cBhvr>
                                            <p:cTn id="124" dur="2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5" presetID="35" presetClass="path" presetSubtype="0" accel="50000" autoRev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875E-6 -4.07407E-6 L -0.04623 -4.07407E-6 " pathEditMode="relative" rAng="0" ptsTypes="AA">
                                          <p:cBhvr>
                                            <p:cTn id="126" dur="25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7" presetID="63" presetClass="path" presetSubtype="0" accel="50000" autoRev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875E-6 4.81481E-6 L 0.04466 4.81481E-6 " pathEditMode="relative" rAng="0" ptsTypes="AA">
                                          <p:cBhvr>
                                            <p:cTn id="128" dur="25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2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9" presetID="35" presetClass="path" presetSubtype="0" accel="50000" autoRev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875E-6 2.22222E-6 L -0.06459 2.22222E-6 " pathEditMode="relative" rAng="0" ptsTypes="AA">
                                          <p:cBhvr>
                                            <p:cTn id="130" dur="25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22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1" presetID="63" presetClass="path" presetSubtype="0" accel="50000" autoRev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875E-6 -3.7037E-7 L 0.05547 -3.7037E-7 " pathEditMode="relative" rAng="0" ptsTypes="AA">
                                          <p:cBhvr>
                                            <p:cTn id="132" dur="25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7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3" presetID="35" presetClass="path" presetSubtype="0" accel="50000" autoRev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875E-6 4.07407E-6 L -0.04375 4.07407E-6 " pathEditMode="relative" rAng="0" ptsTypes="AA">
                                          <p:cBhvr>
                                            <p:cTn id="134" dur="25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18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5" presetID="63" presetClass="path" presetSubtype="0" accel="50000" autoRev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875E-6 1.48148E-6 L 0.04427 1.48148E-6 " pathEditMode="relative" rAng="0" ptsTypes="AA">
                                          <p:cBhvr>
                                            <p:cTn id="136" dur="25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1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35" presetClass="path" presetSubtype="0" accel="50000" autoRev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875E-6 3.7037E-7 L -0.05156 3.7037E-7 " pathEditMode="relative" rAng="0" ptsTypes="AA">
                                          <p:cBhvr>
                                            <p:cTn id="138" dur="25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57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9" fill="hold">
                          <p:stCondLst>
                            <p:cond delay="indefinite"/>
                          </p:stCondLst>
                          <p:childTnLst>
                            <p:par>
                              <p:cTn id="1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1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3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35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2.96296E-6 L -0.03633 0.00069 " pathEditMode="relative" rAng="0" ptsTypes="AA">
                                          <p:cBhvr>
                                            <p:cTn id="172" dur="25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3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3" presetID="63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-1.85185E-6 L 0.0793 -1.85185E-6 " pathEditMode="relative" rAng="0" ptsTypes="AA">
                                          <p:cBhvr>
                                            <p:cTn id="174" dur="25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5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5" presetID="35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-7.40741E-7 L -0.09701 -7.40741E-7 " pathEditMode="relative" rAng="0" ptsTypes="AA">
                                          <p:cBhvr>
                                            <p:cTn id="176" dur="25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85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7" presetID="63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3.7037E-7 L 0.06992 3.7037E-7 " pathEditMode="relative" rAng="0" ptsTypes="AA">
                                          <p:cBhvr>
                                            <p:cTn id="178" dur="25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9" presetID="63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2.96296E-6 L 0.09114 2.96296E-6 " pathEditMode="relative" rAng="0" ptsTypes="AA">
                                          <p:cBhvr>
                                            <p:cTn id="180" dur="25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5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1" presetID="35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4.07407E-6 L -0.09193 4.07407E-6 " pathEditMode="relative" rAng="0" ptsTypes="AA">
                                          <p:cBhvr>
                                            <p:cTn id="182" dur="25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59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3" presetID="63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3.7037E-6 L 0.07682 3.7037E-6 " pathEditMode="relative" rAng="0" ptsTypes="AA">
                                          <p:cBhvr>
                                            <p:cTn id="184" dur="25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4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5" presetID="35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3.33333E-6 L -0.08386 3.33333E-6 " pathEditMode="relative" rAng="0" ptsTypes="AA">
                                          <p:cBhvr>
                                            <p:cTn id="186" dur="25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19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7" presetID="63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-4.07407E-6 L 0.06237 -4.07407E-6 " pathEditMode="relative" rAng="0" ptsTypes="AA">
                                          <p:cBhvr>
                                            <p:cTn id="188" dur="25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1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9" presetID="35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1.48148E-6 L -0.07383 1.48148E-6 " pathEditMode="relative" rAng="0" ptsTypes="AA">
                                          <p:cBhvr>
                                            <p:cTn id="190" dur="25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69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1" presetID="63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2.59259E-6 L 0.06432 2.59259E-6 " pathEditMode="relative" rAng="0" ptsTypes="AA">
                                          <p:cBhvr>
                                            <p:cTn id="192" dur="25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21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3" presetID="35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-4.81481E-6 L -0.08763 -4.81481E-6 " pathEditMode="relative" rAng="0" ptsTypes="AA">
                                          <p:cBhvr>
                                            <p:cTn id="194" dur="25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38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5" presetID="63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4.81481E-6 L 0.07239 4.81481E-6 " pathEditMode="relative" rAng="0" ptsTypes="AA">
                                          <p:cBhvr>
                                            <p:cTn id="196" dur="25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2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7" presetID="35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1.48148E-6 L -0.10261 1.48148E-6 " pathEditMode="relative" rAng="0" ptsTypes="AA">
                                          <p:cBhvr>
                                            <p:cTn id="198" dur="25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13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9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5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7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9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3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7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9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3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5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7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38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5" grpId="1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 Light</vt:lpstr>
      <vt:lpstr>Calibri</vt:lpstr>
      <vt:lpstr>Arial</vt:lpstr>
      <vt:lpstr>New Glitch Demo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belkacem belhadj chikh</dc:creator>
  <cp:lastModifiedBy>belkacem belhadj chikh</cp:lastModifiedBy>
  <cp:revision>2</cp:revision>
  <dcterms:created xsi:type="dcterms:W3CDTF">2023-01-07T19:20:48Z</dcterms:created>
  <dcterms:modified xsi:type="dcterms:W3CDTF">2023-03-28T02:25:10Z</dcterms:modified>
</cp:coreProperties>
</file>