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96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6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87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7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57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58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81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8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99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84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4D5C-DACA-0441-9C45-25FDDD7B7544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9E3F-1F2A-3146-8CD9-C836911A60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5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Puissance 4 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On va mettre les noms, prénoms et la date </a:t>
            </a:r>
          </a:p>
          <a:p>
            <a:r>
              <a:rPr lang="fr-FR" dirty="0" smtClean="0"/>
              <a:t>Et une photo du logo de la fac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51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Description du sujet </a:t>
            </a:r>
          </a:p>
          <a:p>
            <a:r>
              <a:rPr lang="fr-FR" dirty="0" smtClean="0"/>
              <a:t>Les objectifs fixés</a:t>
            </a:r>
          </a:p>
          <a:p>
            <a:r>
              <a:rPr lang="fr-FR" dirty="0" smtClean="0"/>
              <a:t>L’organisation du groupe (qui c’est occupé de quoi dans la </a:t>
            </a:r>
            <a:r>
              <a:rPr lang="fr-FR" dirty="0" err="1" smtClean="0"/>
              <a:t>prog</a:t>
            </a:r>
            <a:r>
              <a:rPr lang="fr-FR" dirty="0" smtClean="0"/>
              <a:t>, le rapport 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Comment ca a été réalisé :</a:t>
            </a:r>
            <a:r>
              <a:rPr lang="fr-FR" dirty="0"/>
              <a:t> </a:t>
            </a:r>
            <a:r>
              <a:rPr lang="fr-FR" dirty="0" smtClean="0"/>
              <a:t>la partie interface graphique et la partie terminal</a:t>
            </a:r>
          </a:p>
          <a:p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029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objectifs et explication de l’intitulé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le puissance 4++, comme le normal mais avec possibilités ++ pour les </a:t>
            </a:r>
            <a:r>
              <a:rPr lang="fr-FR" dirty="0" err="1" smtClean="0"/>
              <a:t>pieces</a:t>
            </a:r>
            <a:r>
              <a:rPr lang="fr-FR" dirty="0" smtClean="0"/>
              <a:t> et la taille </a:t>
            </a:r>
            <a:r>
              <a:rPr lang="fr-FR" smtClean="0"/>
              <a:t>de grille, et </a:t>
            </a:r>
            <a:r>
              <a:rPr lang="fr-FR" dirty="0" smtClean="0"/>
              <a:t>plus de joueurs</a:t>
            </a:r>
          </a:p>
          <a:p>
            <a:r>
              <a:rPr lang="fr-FR" dirty="0" smtClean="0"/>
              <a:t>Un jeu qui marche dans le terminal en couleur </a:t>
            </a:r>
          </a:p>
          <a:p>
            <a:r>
              <a:rPr lang="fr-FR" dirty="0" smtClean="0"/>
              <a:t>Puis dans une interface graphique (SLD2)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76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Explication </a:t>
            </a:r>
            <a:r>
              <a:rPr lang="fr-FR" dirty="0" err="1" smtClean="0"/>
              <a:t>breve</a:t>
            </a:r>
            <a:r>
              <a:rPr lang="fr-FR" dirty="0" smtClean="0"/>
              <a:t> du sujet (</a:t>
            </a:r>
            <a:r>
              <a:rPr lang="fr-FR" dirty="0" err="1" smtClean="0"/>
              <a:t>regles</a:t>
            </a:r>
            <a:r>
              <a:rPr lang="fr-FR" dirty="0" smtClean="0"/>
              <a:t>, 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</a:p>
          <a:p>
            <a:r>
              <a:rPr lang="fr-FR" dirty="0" smtClean="0"/>
              <a:t>Des images (types de </a:t>
            </a:r>
            <a:r>
              <a:rPr lang="fr-FR" dirty="0" err="1" smtClean="0"/>
              <a:t>pieces</a:t>
            </a:r>
            <a:r>
              <a:rPr lang="fr-FR" dirty="0" smtClean="0"/>
              <a:t> 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1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groupe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Repartition</a:t>
            </a:r>
            <a:r>
              <a:rPr lang="fr-FR" dirty="0" smtClean="0"/>
              <a:t> des taches</a:t>
            </a:r>
          </a:p>
          <a:p>
            <a:r>
              <a:rPr lang="fr-FR" dirty="0" smtClean="0"/>
              <a:t>Respect des contraintes de temps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0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réalisation </a:t>
            </a:r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Diapo de transition qui permet d’</a:t>
            </a:r>
            <a:r>
              <a:rPr lang="fr-FR" dirty="0" err="1" smtClean="0"/>
              <a:t>enumerer</a:t>
            </a:r>
            <a:r>
              <a:rPr lang="fr-FR" dirty="0" smtClean="0"/>
              <a:t> les </a:t>
            </a:r>
            <a:r>
              <a:rPr lang="fr-FR" dirty="0" err="1" smtClean="0"/>
              <a:t>differentes</a:t>
            </a:r>
            <a:r>
              <a:rPr lang="fr-FR" dirty="0" smtClean="0"/>
              <a:t> sous parties que l’on va aborder : graphique et terminal</a:t>
            </a:r>
          </a:p>
          <a:p>
            <a:r>
              <a:rPr lang="fr-FR" dirty="0" smtClean="0"/>
              <a:t>Terminal : un jeu fonctionnel en couleur, </a:t>
            </a:r>
            <a:r>
              <a:rPr lang="fr-FR" dirty="0" err="1" smtClean="0"/>
              <a:t>decoupage</a:t>
            </a:r>
            <a:r>
              <a:rPr lang="fr-FR" dirty="0" smtClean="0"/>
              <a:t> en modules, fichier pour le test, </a:t>
            </a:r>
            <a:r>
              <a:rPr lang="fr-FR" dirty="0" err="1" smtClean="0"/>
              <a:t>versionning</a:t>
            </a:r>
            <a:r>
              <a:rPr lang="fr-FR" dirty="0" smtClean="0"/>
              <a:t>, documentation </a:t>
            </a:r>
            <a:r>
              <a:rPr lang="fr-FR" dirty="0" err="1" smtClean="0"/>
              <a:t>regulierement</a:t>
            </a:r>
            <a:r>
              <a:rPr lang="fr-FR" dirty="0" smtClean="0"/>
              <a:t> actualisée en </a:t>
            </a:r>
            <a:r>
              <a:rPr lang="fr-FR" dirty="0" err="1" smtClean="0"/>
              <a:t>Doxygene</a:t>
            </a:r>
            <a:endParaRPr lang="fr-FR" dirty="0" smtClean="0"/>
          </a:p>
          <a:p>
            <a:r>
              <a:rPr lang="fr-FR" dirty="0" smtClean="0"/>
              <a:t>Graphique : interface en SDL2 avec boutons et grille modulable </a:t>
            </a:r>
            <a:r>
              <a:rPr lang="mr-IN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48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Resumer</a:t>
            </a:r>
            <a:r>
              <a:rPr lang="fr-FR" dirty="0" smtClean="0"/>
              <a:t>, ce que cela nous a appris, faire le point sur le produit final (ce qui a été faisable ou non), avec le recul « qu’est-ce que l’on aurait pu faire autrement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800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228</Words>
  <Application>Microsoft Macintosh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Thème Office</vt:lpstr>
      <vt:lpstr>Puissance 4 ++</vt:lpstr>
      <vt:lpstr>Plan </vt:lpstr>
      <vt:lpstr>Les objectifs et explication de l’intitulé du sujet</vt:lpstr>
      <vt:lpstr>Sujet du projet</vt:lpstr>
      <vt:lpstr>Organisation du groupe </vt:lpstr>
      <vt:lpstr>La réalisation …</vt:lpstr>
      <vt:lpstr>Conclusion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</dc:title>
  <dc:creator>Noemie Farizon</dc:creator>
  <cp:lastModifiedBy>Noemie Farizon</cp:lastModifiedBy>
  <cp:revision>28</cp:revision>
  <dcterms:created xsi:type="dcterms:W3CDTF">2019-04-01T12:19:28Z</dcterms:created>
  <dcterms:modified xsi:type="dcterms:W3CDTF">2019-04-01T12:52:18Z</dcterms:modified>
</cp:coreProperties>
</file>