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7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0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9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5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04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7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9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32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9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88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0EB1-BD33-984B-8E2A-93C5D92B72C0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C9D5-EBF7-894B-9F98-F27ED6923A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6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159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Noemie Farizon</dc:creator>
  <cp:lastModifiedBy>Noemie Farizon</cp:lastModifiedBy>
  <cp:revision>1</cp:revision>
  <dcterms:created xsi:type="dcterms:W3CDTF">2019-04-01T12:54:59Z</dcterms:created>
  <dcterms:modified xsi:type="dcterms:W3CDTF">2019-04-01T12:55:33Z</dcterms:modified>
</cp:coreProperties>
</file>