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43"/>
  </p:normalViewPr>
  <p:slideViewPr>
    <p:cSldViewPr snapToGrid="0" snapToObjects="1">
      <p:cViewPr>
        <p:scale>
          <a:sx n="98" d="100"/>
          <a:sy n="98" d="100"/>
        </p:scale>
        <p:origin x="14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7BC9E-969F-F14D-B110-ECA17795F77A}" type="doc">
      <dgm:prSet loTypeId="urn:microsoft.com/office/officeart/2005/8/layout/process5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E63AF-4DBF-4841-A851-C7B6A8D1A50E}">
      <dgm:prSet phldrT="[Text]" custT="1"/>
      <dgm:spPr/>
      <dgm:t>
        <a:bodyPr/>
        <a:lstStyle/>
        <a:p>
          <a:r>
            <a:rPr lang="en-US" sz="1800" dirty="0" err="1" smtClean="0"/>
            <a:t>OpenCyto</a:t>
          </a:r>
          <a:r>
            <a:rPr lang="en-US" sz="1800" dirty="0" smtClean="0"/>
            <a:t>: </a:t>
          </a:r>
        </a:p>
        <a:p>
          <a:r>
            <a:rPr lang="en-US" sz="1800" dirty="0" smtClean="0"/>
            <a:t>trim to primary subset</a:t>
          </a:r>
          <a:endParaRPr lang="en-US" sz="1800" dirty="0"/>
        </a:p>
      </dgm:t>
    </dgm:pt>
    <dgm:pt modelId="{6E821B7D-FAF4-4C4A-9E31-42A41156784D}" type="parTrans" cxnId="{6B4AC4D5-024A-8149-9B50-899E1E2698F0}">
      <dgm:prSet/>
      <dgm:spPr/>
      <dgm:t>
        <a:bodyPr/>
        <a:lstStyle/>
        <a:p>
          <a:endParaRPr lang="en-US"/>
        </a:p>
      </dgm:t>
    </dgm:pt>
    <dgm:pt modelId="{97396A12-8701-6441-B785-1EF9D2DF91CF}" type="sibTrans" cxnId="{6B4AC4D5-024A-8149-9B50-899E1E2698F0}">
      <dgm:prSet/>
      <dgm:spPr/>
      <dgm:t>
        <a:bodyPr/>
        <a:lstStyle/>
        <a:p>
          <a:endParaRPr lang="en-US"/>
        </a:p>
      </dgm:t>
    </dgm:pt>
    <dgm:pt modelId="{A2F477E4-F996-AB48-92DC-2399AE25C562}">
      <dgm:prSet phldrT="[Text]" custT="1"/>
      <dgm:spPr/>
      <dgm:t>
        <a:bodyPr/>
        <a:lstStyle/>
        <a:p>
          <a:r>
            <a:rPr lang="en-US" sz="1800" dirty="0" smtClean="0"/>
            <a:t>Primary subset </a:t>
          </a:r>
        </a:p>
        <a:p>
          <a:r>
            <a:rPr lang="en-US" sz="1800" dirty="0" smtClean="0"/>
            <a:t>(T- or B-Cells?)</a:t>
          </a:r>
          <a:endParaRPr lang="en-US" sz="1800" dirty="0"/>
        </a:p>
      </dgm:t>
    </dgm:pt>
    <dgm:pt modelId="{A5FCB781-3817-3441-8BE1-A7B38A6B890D}" type="parTrans" cxnId="{845E5758-45D8-BD43-B520-1B77FC070A28}">
      <dgm:prSet/>
      <dgm:spPr/>
      <dgm:t>
        <a:bodyPr/>
        <a:lstStyle/>
        <a:p>
          <a:endParaRPr lang="en-US"/>
        </a:p>
      </dgm:t>
    </dgm:pt>
    <dgm:pt modelId="{9D16F532-28C9-FD4A-9C84-9F31FD7EFFED}" type="sibTrans" cxnId="{845E5758-45D8-BD43-B520-1B77FC070A28}">
      <dgm:prSet custT="1"/>
      <dgm:spPr/>
      <dgm:t>
        <a:bodyPr/>
        <a:lstStyle/>
        <a:p>
          <a:endParaRPr lang="en-US" sz="1800"/>
        </a:p>
      </dgm:t>
    </dgm:pt>
    <dgm:pt modelId="{4BE8AF4C-590A-C348-AFC8-9E6141E96056}">
      <dgm:prSet phldrT="[Text]" custT="1"/>
      <dgm:spPr/>
      <dgm:t>
        <a:bodyPr/>
        <a:lstStyle/>
        <a:p>
          <a:r>
            <a:rPr lang="en-US" sz="1800" dirty="0" smtClean="0"/>
            <a:t>Citrus/</a:t>
          </a:r>
          <a:r>
            <a:rPr lang="en-US" sz="1800" dirty="0" err="1" smtClean="0"/>
            <a:t>PhenoGraph</a:t>
          </a:r>
          <a:endParaRPr lang="en-US" sz="1800" dirty="0"/>
        </a:p>
      </dgm:t>
    </dgm:pt>
    <dgm:pt modelId="{7EC543AB-6D96-8048-85FE-BFFE8CB0A93A}" type="parTrans" cxnId="{6BD5BB8C-4864-8C4B-95BB-94F2291D2F4B}">
      <dgm:prSet/>
      <dgm:spPr/>
      <dgm:t>
        <a:bodyPr/>
        <a:lstStyle/>
        <a:p>
          <a:endParaRPr lang="en-US"/>
        </a:p>
      </dgm:t>
    </dgm:pt>
    <dgm:pt modelId="{B815F7A1-870C-1C49-920A-DAD4B6EDEF26}" type="sibTrans" cxnId="{6BD5BB8C-4864-8C4B-95BB-94F2291D2F4B}">
      <dgm:prSet custT="1"/>
      <dgm:spPr/>
      <dgm:t>
        <a:bodyPr/>
        <a:lstStyle/>
        <a:p>
          <a:endParaRPr lang="en-US" sz="1800"/>
        </a:p>
      </dgm:t>
    </dgm:pt>
    <dgm:pt modelId="{BA682E65-5BA5-4F4D-8E64-307DBD9EF6D1}">
      <dgm:prSet phldrT="[Text]" custT="1"/>
      <dgm:spPr/>
      <dgm:t>
        <a:bodyPr/>
        <a:lstStyle/>
        <a:p>
          <a:r>
            <a:rPr lang="en-US" sz="1800" dirty="0" smtClean="0"/>
            <a:t>Find discriminating populations for Case/Control</a:t>
          </a:r>
          <a:endParaRPr lang="en-US" sz="1800" dirty="0"/>
        </a:p>
      </dgm:t>
    </dgm:pt>
    <dgm:pt modelId="{FA5980AF-65A4-6947-9D7F-2A754F79B9D0}" type="parTrans" cxnId="{360CDF14-1F56-7B47-9534-8060E7D755DC}">
      <dgm:prSet/>
      <dgm:spPr/>
      <dgm:t>
        <a:bodyPr/>
        <a:lstStyle/>
        <a:p>
          <a:endParaRPr lang="en-US"/>
        </a:p>
      </dgm:t>
    </dgm:pt>
    <dgm:pt modelId="{B943FB89-21F9-E94B-81C9-E8DDC37BDD7D}" type="sibTrans" cxnId="{360CDF14-1F56-7B47-9534-8060E7D755DC}">
      <dgm:prSet custT="1"/>
      <dgm:spPr/>
      <dgm:t>
        <a:bodyPr/>
        <a:lstStyle/>
        <a:p>
          <a:endParaRPr lang="en-US" sz="1800"/>
        </a:p>
      </dgm:t>
    </dgm:pt>
    <dgm:pt modelId="{F6D41B71-884A-DF48-B8A8-2D187EF1921C}">
      <dgm:prSet phldrT="[Text]" custT="1"/>
      <dgm:spPr/>
      <dgm:t>
        <a:bodyPr/>
        <a:lstStyle/>
        <a:p>
          <a:r>
            <a:rPr lang="en-US" sz="1800" dirty="0" smtClean="0"/>
            <a:t>Visualize with t-SNE</a:t>
          </a:r>
          <a:endParaRPr lang="en-US" sz="1800" dirty="0"/>
        </a:p>
      </dgm:t>
    </dgm:pt>
    <dgm:pt modelId="{7CDBFD2C-6EDF-E44C-83CC-4F091AA3B6F3}" type="parTrans" cxnId="{30A8FECD-C533-1548-B572-E2620B3F26BF}">
      <dgm:prSet/>
      <dgm:spPr/>
      <dgm:t>
        <a:bodyPr/>
        <a:lstStyle/>
        <a:p>
          <a:endParaRPr lang="en-US"/>
        </a:p>
      </dgm:t>
    </dgm:pt>
    <dgm:pt modelId="{2AB93423-12BB-894F-9B63-61F105FA85DA}" type="sibTrans" cxnId="{30A8FECD-C533-1548-B572-E2620B3F26BF}">
      <dgm:prSet/>
      <dgm:spPr/>
      <dgm:t>
        <a:bodyPr/>
        <a:lstStyle/>
        <a:p>
          <a:endParaRPr lang="en-US"/>
        </a:p>
      </dgm:t>
    </dgm:pt>
    <dgm:pt modelId="{F20C2F12-D4F3-8E42-B422-35608E7FD69F}" type="pres">
      <dgm:prSet presAssocID="{DA07BC9E-969F-F14D-B110-ECA17795F77A}" presName="diagram" presStyleCnt="0">
        <dgm:presLayoutVars>
          <dgm:dir/>
          <dgm:resizeHandles val="exact"/>
        </dgm:presLayoutVars>
      </dgm:prSet>
      <dgm:spPr/>
    </dgm:pt>
    <dgm:pt modelId="{6D0AC9C7-6DB9-004F-A19D-DCB9ED2DC8D5}" type="pres">
      <dgm:prSet presAssocID="{ADBE63AF-4DBF-4841-A851-C7B6A8D1A50E}" presName="node" presStyleLbl="node1" presStyleIdx="0" presStyleCnt="5">
        <dgm:presLayoutVars>
          <dgm:bulletEnabled val="1"/>
        </dgm:presLayoutVars>
      </dgm:prSet>
      <dgm:spPr/>
    </dgm:pt>
    <dgm:pt modelId="{0888CEFC-2180-214C-B238-918667C3D1B8}" type="pres">
      <dgm:prSet presAssocID="{97396A12-8701-6441-B785-1EF9D2DF91CF}" presName="sibTrans" presStyleLbl="sibTrans2D1" presStyleIdx="0" presStyleCnt="4"/>
      <dgm:spPr/>
    </dgm:pt>
    <dgm:pt modelId="{1F6B0A12-BA62-9348-BAAF-FA31B684C23B}" type="pres">
      <dgm:prSet presAssocID="{97396A12-8701-6441-B785-1EF9D2DF91CF}" presName="connectorText" presStyleLbl="sibTrans2D1" presStyleIdx="0" presStyleCnt="4"/>
      <dgm:spPr/>
    </dgm:pt>
    <dgm:pt modelId="{DD5D222B-81FB-1E40-853A-9CD23686EC39}" type="pres">
      <dgm:prSet presAssocID="{A2F477E4-F996-AB48-92DC-2399AE25C562}" presName="node" presStyleLbl="node1" presStyleIdx="1" presStyleCnt="5">
        <dgm:presLayoutVars>
          <dgm:bulletEnabled val="1"/>
        </dgm:presLayoutVars>
      </dgm:prSet>
      <dgm:spPr/>
    </dgm:pt>
    <dgm:pt modelId="{42382F05-B723-6842-B6FC-38816BD90888}" type="pres">
      <dgm:prSet presAssocID="{9D16F532-28C9-FD4A-9C84-9F31FD7EFFED}" presName="sibTrans" presStyleLbl="sibTrans2D1" presStyleIdx="1" presStyleCnt="4"/>
      <dgm:spPr/>
    </dgm:pt>
    <dgm:pt modelId="{AF66128D-860A-6449-BA0E-3B2E9D4E6622}" type="pres">
      <dgm:prSet presAssocID="{9D16F532-28C9-FD4A-9C84-9F31FD7EFFED}" presName="connectorText" presStyleLbl="sibTrans2D1" presStyleIdx="1" presStyleCnt="4"/>
      <dgm:spPr/>
    </dgm:pt>
    <dgm:pt modelId="{F3980E9C-FEC2-9C49-B04B-7C5FDBF1B811}" type="pres">
      <dgm:prSet presAssocID="{4BE8AF4C-590A-C348-AFC8-9E6141E96056}" presName="node" presStyleLbl="node1" presStyleIdx="2" presStyleCnt="5">
        <dgm:presLayoutVars>
          <dgm:bulletEnabled val="1"/>
        </dgm:presLayoutVars>
      </dgm:prSet>
      <dgm:spPr/>
    </dgm:pt>
    <dgm:pt modelId="{080FBAC2-892C-5940-A69B-8EA79D933A79}" type="pres">
      <dgm:prSet presAssocID="{B815F7A1-870C-1C49-920A-DAD4B6EDEF26}" presName="sibTrans" presStyleLbl="sibTrans2D1" presStyleIdx="2" presStyleCnt="4"/>
      <dgm:spPr/>
    </dgm:pt>
    <dgm:pt modelId="{DD38784B-037D-C143-8D39-73D8810D78A6}" type="pres">
      <dgm:prSet presAssocID="{B815F7A1-870C-1C49-920A-DAD4B6EDEF26}" presName="connectorText" presStyleLbl="sibTrans2D1" presStyleIdx="2" presStyleCnt="4"/>
      <dgm:spPr/>
    </dgm:pt>
    <dgm:pt modelId="{C703BDA3-73F1-E74D-92CD-F7EC1B73BF1D}" type="pres">
      <dgm:prSet presAssocID="{BA682E65-5BA5-4F4D-8E64-307DBD9EF6D1}" presName="node" presStyleLbl="node1" presStyleIdx="3" presStyleCnt="5">
        <dgm:presLayoutVars>
          <dgm:bulletEnabled val="1"/>
        </dgm:presLayoutVars>
      </dgm:prSet>
      <dgm:spPr/>
    </dgm:pt>
    <dgm:pt modelId="{92AE21DA-B433-FC42-B77A-97D0F7F9944F}" type="pres">
      <dgm:prSet presAssocID="{B943FB89-21F9-E94B-81C9-E8DDC37BDD7D}" presName="sibTrans" presStyleLbl="sibTrans2D1" presStyleIdx="3" presStyleCnt="4"/>
      <dgm:spPr/>
    </dgm:pt>
    <dgm:pt modelId="{ACA3F41D-10BC-344C-B8FE-FEABA7948670}" type="pres">
      <dgm:prSet presAssocID="{B943FB89-21F9-E94B-81C9-E8DDC37BDD7D}" presName="connectorText" presStyleLbl="sibTrans2D1" presStyleIdx="3" presStyleCnt="4"/>
      <dgm:spPr/>
    </dgm:pt>
    <dgm:pt modelId="{7E0EE92B-8D95-A14F-B0E9-35EC1B701962}" type="pres">
      <dgm:prSet presAssocID="{F6D41B71-884A-DF48-B8A8-2D187EF1921C}" presName="node" presStyleLbl="node1" presStyleIdx="4" presStyleCnt="5">
        <dgm:presLayoutVars>
          <dgm:bulletEnabled val="1"/>
        </dgm:presLayoutVars>
      </dgm:prSet>
      <dgm:spPr/>
    </dgm:pt>
  </dgm:ptLst>
  <dgm:cxnLst>
    <dgm:cxn modelId="{D621AFEE-80E3-7941-9E88-D218F2BAD67F}" type="presOf" srcId="{A2F477E4-F996-AB48-92DC-2399AE25C562}" destId="{DD5D222B-81FB-1E40-853A-9CD23686EC39}" srcOrd="0" destOrd="0" presId="urn:microsoft.com/office/officeart/2005/8/layout/process5"/>
    <dgm:cxn modelId="{F4B01122-0678-1A46-BD38-61B880C0FEE2}" type="presOf" srcId="{9D16F532-28C9-FD4A-9C84-9F31FD7EFFED}" destId="{42382F05-B723-6842-B6FC-38816BD90888}" srcOrd="0" destOrd="0" presId="urn:microsoft.com/office/officeart/2005/8/layout/process5"/>
    <dgm:cxn modelId="{BA223449-FB0F-5E4D-95D9-5D9C790BCAD3}" type="presOf" srcId="{4BE8AF4C-590A-C348-AFC8-9E6141E96056}" destId="{F3980E9C-FEC2-9C49-B04B-7C5FDBF1B811}" srcOrd="0" destOrd="0" presId="urn:microsoft.com/office/officeart/2005/8/layout/process5"/>
    <dgm:cxn modelId="{6BD5BB8C-4864-8C4B-95BB-94F2291D2F4B}" srcId="{DA07BC9E-969F-F14D-B110-ECA17795F77A}" destId="{4BE8AF4C-590A-C348-AFC8-9E6141E96056}" srcOrd="2" destOrd="0" parTransId="{7EC543AB-6D96-8048-85FE-BFFE8CB0A93A}" sibTransId="{B815F7A1-870C-1C49-920A-DAD4B6EDEF26}"/>
    <dgm:cxn modelId="{FFEE7322-09C3-A747-A083-92DA34A2C7EF}" type="presOf" srcId="{B943FB89-21F9-E94B-81C9-E8DDC37BDD7D}" destId="{ACA3F41D-10BC-344C-B8FE-FEABA7948670}" srcOrd="1" destOrd="0" presId="urn:microsoft.com/office/officeart/2005/8/layout/process5"/>
    <dgm:cxn modelId="{88983D17-6FF2-8641-B163-3132B6B2E5FE}" type="presOf" srcId="{F6D41B71-884A-DF48-B8A8-2D187EF1921C}" destId="{7E0EE92B-8D95-A14F-B0E9-35EC1B701962}" srcOrd="0" destOrd="0" presId="urn:microsoft.com/office/officeart/2005/8/layout/process5"/>
    <dgm:cxn modelId="{03F56452-0A05-1441-84EF-A9815E19DD25}" type="presOf" srcId="{ADBE63AF-4DBF-4841-A851-C7B6A8D1A50E}" destId="{6D0AC9C7-6DB9-004F-A19D-DCB9ED2DC8D5}" srcOrd="0" destOrd="0" presId="urn:microsoft.com/office/officeart/2005/8/layout/process5"/>
    <dgm:cxn modelId="{49BA24A5-246E-DA43-9D2F-E36A7CB3350A}" type="presOf" srcId="{BA682E65-5BA5-4F4D-8E64-307DBD9EF6D1}" destId="{C703BDA3-73F1-E74D-92CD-F7EC1B73BF1D}" srcOrd="0" destOrd="0" presId="urn:microsoft.com/office/officeart/2005/8/layout/process5"/>
    <dgm:cxn modelId="{BE48B2BE-9649-AF4C-B0BF-27C3B1EC7585}" type="presOf" srcId="{DA07BC9E-969F-F14D-B110-ECA17795F77A}" destId="{F20C2F12-D4F3-8E42-B422-35608E7FD69F}" srcOrd="0" destOrd="0" presId="urn:microsoft.com/office/officeart/2005/8/layout/process5"/>
    <dgm:cxn modelId="{55C07175-A63D-CF45-8BDC-D156383C48E4}" type="presOf" srcId="{97396A12-8701-6441-B785-1EF9D2DF91CF}" destId="{1F6B0A12-BA62-9348-BAAF-FA31B684C23B}" srcOrd="1" destOrd="0" presId="urn:microsoft.com/office/officeart/2005/8/layout/process5"/>
    <dgm:cxn modelId="{6E1C2835-BC6D-F448-9907-7FE0FAC2C798}" type="presOf" srcId="{B815F7A1-870C-1C49-920A-DAD4B6EDEF26}" destId="{DD38784B-037D-C143-8D39-73D8810D78A6}" srcOrd="1" destOrd="0" presId="urn:microsoft.com/office/officeart/2005/8/layout/process5"/>
    <dgm:cxn modelId="{30A8FECD-C533-1548-B572-E2620B3F26BF}" srcId="{DA07BC9E-969F-F14D-B110-ECA17795F77A}" destId="{F6D41B71-884A-DF48-B8A8-2D187EF1921C}" srcOrd="4" destOrd="0" parTransId="{7CDBFD2C-6EDF-E44C-83CC-4F091AA3B6F3}" sibTransId="{2AB93423-12BB-894F-9B63-61F105FA85DA}"/>
    <dgm:cxn modelId="{82B60464-ACDB-F54F-A2CF-9831C0CA80C1}" type="presOf" srcId="{97396A12-8701-6441-B785-1EF9D2DF91CF}" destId="{0888CEFC-2180-214C-B238-918667C3D1B8}" srcOrd="0" destOrd="0" presId="urn:microsoft.com/office/officeart/2005/8/layout/process5"/>
    <dgm:cxn modelId="{6B4AC4D5-024A-8149-9B50-899E1E2698F0}" srcId="{DA07BC9E-969F-F14D-B110-ECA17795F77A}" destId="{ADBE63AF-4DBF-4841-A851-C7B6A8D1A50E}" srcOrd="0" destOrd="0" parTransId="{6E821B7D-FAF4-4C4A-9E31-42A41156784D}" sibTransId="{97396A12-8701-6441-B785-1EF9D2DF91CF}"/>
    <dgm:cxn modelId="{F5722C80-8814-4B48-9124-CB10F92763B4}" type="presOf" srcId="{B815F7A1-870C-1C49-920A-DAD4B6EDEF26}" destId="{080FBAC2-892C-5940-A69B-8EA79D933A79}" srcOrd="0" destOrd="0" presId="urn:microsoft.com/office/officeart/2005/8/layout/process5"/>
    <dgm:cxn modelId="{845E5758-45D8-BD43-B520-1B77FC070A28}" srcId="{DA07BC9E-969F-F14D-B110-ECA17795F77A}" destId="{A2F477E4-F996-AB48-92DC-2399AE25C562}" srcOrd="1" destOrd="0" parTransId="{A5FCB781-3817-3441-8BE1-A7B38A6B890D}" sibTransId="{9D16F532-28C9-FD4A-9C84-9F31FD7EFFED}"/>
    <dgm:cxn modelId="{0C4EAACA-8166-9A41-B2C0-7F38A76B8D95}" type="presOf" srcId="{9D16F532-28C9-FD4A-9C84-9F31FD7EFFED}" destId="{AF66128D-860A-6449-BA0E-3B2E9D4E6622}" srcOrd="1" destOrd="0" presId="urn:microsoft.com/office/officeart/2005/8/layout/process5"/>
    <dgm:cxn modelId="{44AFB8FF-AA9C-F441-A057-EAD7F077382D}" type="presOf" srcId="{B943FB89-21F9-E94B-81C9-E8DDC37BDD7D}" destId="{92AE21DA-B433-FC42-B77A-97D0F7F9944F}" srcOrd="0" destOrd="0" presId="urn:microsoft.com/office/officeart/2005/8/layout/process5"/>
    <dgm:cxn modelId="{360CDF14-1F56-7B47-9534-8060E7D755DC}" srcId="{DA07BC9E-969F-F14D-B110-ECA17795F77A}" destId="{BA682E65-5BA5-4F4D-8E64-307DBD9EF6D1}" srcOrd="3" destOrd="0" parTransId="{FA5980AF-65A4-6947-9D7F-2A754F79B9D0}" sibTransId="{B943FB89-21F9-E94B-81C9-E8DDC37BDD7D}"/>
    <dgm:cxn modelId="{8FFBE241-42DC-CD4F-A334-369171510132}" type="presParOf" srcId="{F20C2F12-D4F3-8E42-B422-35608E7FD69F}" destId="{6D0AC9C7-6DB9-004F-A19D-DCB9ED2DC8D5}" srcOrd="0" destOrd="0" presId="urn:microsoft.com/office/officeart/2005/8/layout/process5"/>
    <dgm:cxn modelId="{95F36D86-EB87-0646-871D-443A4A99A554}" type="presParOf" srcId="{F20C2F12-D4F3-8E42-B422-35608E7FD69F}" destId="{0888CEFC-2180-214C-B238-918667C3D1B8}" srcOrd="1" destOrd="0" presId="urn:microsoft.com/office/officeart/2005/8/layout/process5"/>
    <dgm:cxn modelId="{FDEEDADA-5FEC-7B40-96AD-368D237AB408}" type="presParOf" srcId="{0888CEFC-2180-214C-B238-918667C3D1B8}" destId="{1F6B0A12-BA62-9348-BAAF-FA31B684C23B}" srcOrd="0" destOrd="0" presId="urn:microsoft.com/office/officeart/2005/8/layout/process5"/>
    <dgm:cxn modelId="{C19A3803-CDAB-8346-9010-F75A581F715E}" type="presParOf" srcId="{F20C2F12-D4F3-8E42-B422-35608E7FD69F}" destId="{DD5D222B-81FB-1E40-853A-9CD23686EC39}" srcOrd="2" destOrd="0" presId="urn:microsoft.com/office/officeart/2005/8/layout/process5"/>
    <dgm:cxn modelId="{34455783-EE96-004C-84A3-B4339371D2CF}" type="presParOf" srcId="{F20C2F12-D4F3-8E42-B422-35608E7FD69F}" destId="{42382F05-B723-6842-B6FC-38816BD90888}" srcOrd="3" destOrd="0" presId="urn:microsoft.com/office/officeart/2005/8/layout/process5"/>
    <dgm:cxn modelId="{D70F697B-EE82-2E42-A5BC-B4AE44A01947}" type="presParOf" srcId="{42382F05-B723-6842-B6FC-38816BD90888}" destId="{AF66128D-860A-6449-BA0E-3B2E9D4E6622}" srcOrd="0" destOrd="0" presId="urn:microsoft.com/office/officeart/2005/8/layout/process5"/>
    <dgm:cxn modelId="{109E2DA4-C393-9545-8876-02C604169151}" type="presParOf" srcId="{F20C2F12-D4F3-8E42-B422-35608E7FD69F}" destId="{F3980E9C-FEC2-9C49-B04B-7C5FDBF1B811}" srcOrd="4" destOrd="0" presId="urn:microsoft.com/office/officeart/2005/8/layout/process5"/>
    <dgm:cxn modelId="{C3992E1A-F34E-1343-9E1E-3A45832212A0}" type="presParOf" srcId="{F20C2F12-D4F3-8E42-B422-35608E7FD69F}" destId="{080FBAC2-892C-5940-A69B-8EA79D933A79}" srcOrd="5" destOrd="0" presId="urn:microsoft.com/office/officeart/2005/8/layout/process5"/>
    <dgm:cxn modelId="{8CB2A0A4-467A-224A-9794-4A3D2CBBB1F9}" type="presParOf" srcId="{080FBAC2-892C-5940-A69B-8EA79D933A79}" destId="{DD38784B-037D-C143-8D39-73D8810D78A6}" srcOrd="0" destOrd="0" presId="urn:microsoft.com/office/officeart/2005/8/layout/process5"/>
    <dgm:cxn modelId="{CB4D0142-1144-6946-AC59-119CA60B3BE0}" type="presParOf" srcId="{F20C2F12-D4F3-8E42-B422-35608E7FD69F}" destId="{C703BDA3-73F1-E74D-92CD-F7EC1B73BF1D}" srcOrd="6" destOrd="0" presId="urn:microsoft.com/office/officeart/2005/8/layout/process5"/>
    <dgm:cxn modelId="{68B116C2-CBDA-A342-825C-27B056521BC8}" type="presParOf" srcId="{F20C2F12-D4F3-8E42-B422-35608E7FD69F}" destId="{92AE21DA-B433-FC42-B77A-97D0F7F9944F}" srcOrd="7" destOrd="0" presId="urn:microsoft.com/office/officeart/2005/8/layout/process5"/>
    <dgm:cxn modelId="{76CCFCF0-3589-B24C-B5D9-0252E834D93D}" type="presParOf" srcId="{92AE21DA-B433-FC42-B77A-97D0F7F9944F}" destId="{ACA3F41D-10BC-344C-B8FE-FEABA7948670}" srcOrd="0" destOrd="0" presId="urn:microsoft.com/office/officeart/2005/8/layout/process5"/>
    <dgm:cxn modelId="{A2F0891C-1438-C246-816B-E927DE966622}" type="presParOf" srcId="{F20C2F12-D4F3-8E42-B422-35608E7FD69F}" destId="{7E0EE92B-8D95-A14F-B0E9-35EC1B70196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AC9C7-6DB9-004F-A19D-DCB9ED2DC8D5}">
      <dsp:nvSpPr>
        <dsp:cNvPr id="0" name=""/>
        <dsp:cNvSpPr/>
      </dsp:nvSpPr>
      <dsp:spPr>
        <a:xfrm>
          <a:off x="590119" y="1121"/>
          <a:ext cx="2395669" cy="143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OpenCyto</a:t>
          </a:r>
          <a:r>
            <a:rPr lang="en-US" sz="1800" kern="1200" dirty="0" smtClean="0"/>
            <a:t>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trim to primary subset</a:t>
          </a:r>
          <a:endParaRPr lang="en-US" sz="1800" kern="1200" dirty="0"/>
        </a:p>
      </dsp:txBody>
      <dsp:txXfrm>
        <a:off x="632219" y="43221"/>
        <a:ext cx="2311469" cy="1353201"/>
      </dsp:txXfrm>
    </dsp:sp>
    <dsp:sp modelId="{0888CEFC-2180-214C-B238-918667C3D1B8}">
      <dsp:nvSpPr>
        <dsp:cNvPr id="0" name=""/>
        <dsp:cNvSpPr/>
      </dsp:nvSpPr>
      <dsp:spPr>
        <a:xfrm>
          <a:off x="3196607" y="422759"/>
          <a:ext cx="507881" cy="594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196607" y="541584"/>
        <a:ext cx="355517" cy="356475"/>
      </dsp:txXfrm>
    </dsp:sp>
    <dsp:sp modelId="{DD5D222B-81FB-1E40-853A-9CD23686EC39}">
      <dsp:nvSpPr>
        <dsp:cNvPr id="0" name=""/>
        <dsp:cNvSpPr/>
      </dsp:nvSpPr>
      <dsp:spPr>
        <a:xfrm>
          <a:off x="3944056" y="1121"/>
          <a:ext cx="2395669" cy="143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Primary subset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(T- or B-Cells?)</a:t>
          </a:r>
          <a:endParaRPr lang="en-US" sz="1800" kern="1200" dirty="0"/>
        </a:p>
      </dsp:txBody>
      <dsp:txXfrm>
        <a:off x="3986156" y="43221"/>
        <a:ext cx="2311469" cy="1353201"/>
      </dsp:txXfrm>
    </dsp:sp>
    <dsp:sp modelId="{42382F05-B723-6842-B6FC-38816BD90888}">
      <dsp:nvSpPr>
        <dsp:cNvPr id="0" name=""/>
        <dsp:cNvSpPr/>
      </dsp:nvSpPr>
      <dsp:spPr>
        <a:xfrm rot="5400000">
          <a:off x="4887949" y="1606219"/>
          <a:ext cx="507881" cy="594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4963652" y="1649341"/>
        <a:ext cx="356475" cy="355517"/>
      </dsp:txXfrm>
    </dsp:sp>
    <dsp:sp modelId="{F3980E9C-FEC2-9C49-B04B-7C5FDBF1B811}">
      <dsp:nvSpPr>
        <dsp:cNvPr id="0" name=""/>
        <dsp:cNvSpPr/>
      </dsp:nvSpPr>
      <dsp:spPr>
        <a:xfrm>
          <a:off x="3944056" y="2396790"/>
          <a:ext cx="2395669" cy="143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Citrus/</a:t>
          </a:r>
          <a:r>
            <a:rPr lang="en-US" sz="1800" kern="1200" dirty="0" err="1" smtClean="0"/>
            <a:t>PhenoGraph</a:t>
          </a:r>
          <a:endParaRPr lang="en-US" sz="1800" kern="1200" dirty="0"/>
        </a:p>
      </dsp:txBody>
      <dsp:txXfrm>
        <a:off x="3986156" y="2438890"/>
        <a:ext cx="2311469" cy="1353201"/>
      </dsp:txXfrm>
    </dsp:sp>
    <dsp:sp modelId="{080FBAC2-892C-5940-A69B-8EA79D933A79}">
      <dsp:nvSpPr>
        <dsp:cNvPr id="0" name=""/>
        <dsp:cNvSpPr/>
      </dsp:nvSpPr>
      <dsp:spPr>
        <a:xfrm rot="10800000">
          <a:off x="3225355" y="2818428"/>
          <a:ext cx="507881" cy="594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377719" y="2937253"/>
        <a:ext cx="355517" cy="356475"/>
      </dsp:txXfrm>
    </dsp:sp>
    <dsp:sp modelId="{C703BDA3-73F1-E74D-92CD-F7EC1B73BF1D}">
      <dsp:nvSpPr>
        <dsp:cNvPr id="0" name=""/>
        <dsp:cNvSpPr/>
      </dsp:nvSpPr>
      <dsp:spPr>
        <a:xfrm>
          <a:off x="590119" y="2396790"/>
          <a:ext cx="2395669" cy="143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Find discriminating populations for Case/Control</a:t>
          </a:r>
          <a:endParaRPr lang="en-US" sz="1800" kern="1200" dirty="0"/>
        </a:p>
      </dsp:txBody>
      <dsp:txXfrm>
        <a:off x="632219" y="2438890"/>
        <a:ext cx="2311469" cy="1353201"/>
      </dsp:txXfrm>
    </dsp:sp>
    <dsp:sp modelId="{92AE21DA-B433-FC42-B77A-97D0F7F9944F}">
      <dsp:nvSpPr>
        <dsp:cNvPr id="0" name=""/>
        <dsp:cNvSpPr/>
      </dsp:nvSpPr>
      <dsp:spPr>
        <a:xfrm rot="5400000">
          <a:off x="1534013" y="4001889"/>
          <a:ext cx="507881" cy="594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609716" y="4045011"/>
        <a:ext cx="356475" cy="355517"/>
      </dsp:txXfrm>
    </dsp:sp>
    <dsp:sp modelId="{7E0EE92B-8D95-A14F-B0E9-35EC1B701962}">
      <dsp:nvSpPr>
        <dsp:cNvPr id="0" name=""/>
        <dsp:cNvSpPr/>
      </dsp:nvSpPr>
      <dsp:spPr>
        <a:xfrm>
          <a:off x="590119" y="4792459"/>
          <a:ext cx="2395669" cy="143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Visualize with t-SNE</a:t>
          </a:r>
          <a:endParaRPr lang="en-US" sz="1800" kern="1200" dirty="0"/>
        </a:p>
      </dsp:txBody>
      <dsp:txXfrm>
        <a:off x="632219" y="4834559"/>
        <a:ext cx="2311469" cy="1353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2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9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8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58649-5FB3-4140-A834-E51BA260F66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DD98-AB15-2340-9817-A633E550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25535"/>
              </p:ext>
            </p:extLst>
          </p:nvPr>
        </p:nvGraphicFramePr>
        <p:xfrm>
          <a:off x="751115" y="248194"/>
          <a:ext cx="6929845" cy="623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 Lane</dc:creator>
  <cp:lastModifiedBy>John A Lane</cp:lastModifiedBy>
  <cp:revision>5</cp:revision>
  <dcterms:created xsi:type="dcterms:W3CDTF">2017-05-08T22:28:45Z</dcterms:created>
  <dcterms:modified xsi:type="dcterms:W3CDTF">2017-05-09T00:28:08Z</dcterms:modified>
</cp:coreProperties>
</file>