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RDashboard-ChocolateCompany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7EEB903-6E41-4519-A561-AA36F8BB6E2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HR Dashboard-Chocolate Company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E4597AD-4E89-4BBD-A461-7A5BFDF236E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1/29/2024 2:48:46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2C839055-5D80-4E35-A7E7-52121E94C3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2024-01-29T14:48:47Z</dcterms:created>
  <dcterms:modified xsi:type="dcterms:W3CDTF">2024-01-29T14:48:47Z</dcterms:modified>
</cp:coreProperties>
</file>