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80610" y="1262109"/>
            <a:ext cx="1853328" cy="3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64012" y="874645"/>
            <a:ext cx="166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Healthy Donors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58496" y="874645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Patients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29488" r="66563" b="5926"/>
          <a:stretch/>
        </p:blipFill>
        <p:spPr bwMode="auto">
          <a:xfrm>
            <a:off x="2016913" y="1262109"/>
            <a:ext cx="5297529" cy="496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Buchanan</dc:creator>
  <cp:lastModifiedBy>Richard Buchanan</cp:lastModifiedBy>
  <cp:revision>7</cp:revision>
  <dcterms:created xsi:type="dcterms:W3CDTF">2019-07-09T12:06:05Z</dcterms:created>
  <dcterms:modified xsi:type="dcterms:W3CDTF">2019-07-09T12:28:48Z</dcterms:modified>
</cp:coreProperties>
</file>