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7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68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03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3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6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21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11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34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30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26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18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08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47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5" t="27053" r="66641" b="8056"/>
          <a:stretch/>
        </p:blipFill>
        <p:spPr bwMode="auto">
          <a:xfrm>
            <a:off x="1928399" y="1052670"/>
            <a:ext cx="5545086" cy="5099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143011" y="1055051"/>
            <a:ext cx="23455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69676" y="1704352"/>
            <a:ext cx="1472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Healthy Donors</a:t>
            </a:r>
            <a:endParaRPr lang="en-GB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181001" y="1705098"/>
            <a:ext cx="85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Patients</a:t>
            </a:r>
          </a:p>
        </p:txBody>
      </p:sp>
    </p:spTree>
    <p:extLst>
      <p:ext uri="{BB962C8B-B14F-4D97-AF65-F5344CB8AC3E}">
        <p14:creationId xmlns:p14="http://schemas.microsoft.com/office/powerpoint/2010/main" val="301631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Birmingham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Buchanan</dc:creator>
  <cp:lastModifiedBy>Richard Buchanan</cp:lastModifiedBy>
  <cp:revision>6</cp:revision>
  <dcterms:created xsi:type="dcterms:W3CDTF">2019-07-09T12:06:05Z</dcterms:created>
  <dcterms:modified xsi:type="dcterms:W3CDTF">2019-07-09T12:14:49Z</dcterms:modified>
</cp:coreProperties>
</file>