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8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1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1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4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E58C-D0A0-4BDB-A194-7DAD148864EA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B606-D3CB-44B1-8179-1DA5AA64E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5" t="27053" r="66641" b="8056"/>
          <a:stretch/>
        </p:blipFill>
        <p:spPr bwMode="auto">
          <a:xfrm>
            <a:off x="1928399" y="1052670"/>
            <a:ext cx="5545086" cy="509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143011" y="1055051"/>
            <a:ext cx="23455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4138" y="683272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Healthy Donors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138971" y="683272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301631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Buchanan</dc:creator>
  <cp:lastModifiedBy>Richard Buchanan</cp:lastModifiedBy>
  <cp:revision>5</cp:revision>
  <dcterms:created xsi:type="dcterms:W3CDTF">2019-07-09T12:06:05Z</dcterms:created>
  <dcterms:modified xsi:type="dcterms:W3CDTF">2019-07-09T12:13:25Z</dcterms:modified>
</cp:coreProperties>
</file>