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FBA7-60C2-B054-DB65-1815C2EA2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C93CC-C9EF-BC5E-A109-4E9F348D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EBF7-108C-9706-5141-66603066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F5E7-7FAF-9045-DEA6-0B9586B7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6221-ABBE-227B-DF45-D7EF4EB9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1DE4-2485-264F-61A8-1EFA1BE3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D8F10-081A-16C5-288A-773A102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9C6C-2D7C-17AF-2697-B1BDA4DD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4DC8-61D5-613E-223E-C497071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680A-9794-86BC-1D10-F84224B6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02F50-4A03-AAEF-ECA1-151463641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3B45A-E1FF-6BFE-50D0-83D30F7D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6E3C-1C2A-6010-CC49-DBF4DD9B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1420-5777-63D3-07A3-5CF6F7DE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F312-3220-D407-7869-61A960FC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BFA0-D6AB-BF4F-A679-6EE18AB4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2F77-6694-F0A5-A72D-B1822D60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DA7C-135C-75FE-AB7C-3723C784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E124-E2EB-569F-D5E1-87FB885B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9C82-DA49-5FE8-9CC7-FA5BDAAA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7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A9D8-15FB-BFC9-C3C7-E70B8AC8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23B9-969F-F576-1D7A-06D5039F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AAC6-785D-61B3-2B5B-8813C970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562D-B9F7-36F7-E652-9CA158B9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D827-8609-3982-2262-21B72725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7554-488B-E044-065A-E353043F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278D-7B10-DD60-64C4-5330C0FFC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3B18C-5207-565F-66ED-C054ADCE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3A20-70FB-FA1E-5075-7729FB5F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A655-CC67-9E31-5CB7-2D2D4374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5F981-99FF-4706-2EE7-2AC39DF2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06FF-60E8-CCB1-797E-27D8D674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72204-A30A-D5D7-F880-B8596CAF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D0625-D3C2-843E-5875-AD9C3E8AD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04862-B2FB-3380-85A7-75FAC1D73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6BC77-1E35-1830-0355-11FDBB63E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FFEE8-CCB0-9A4D-A6FB-EEF7E68F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A115D-C59A-273A-925A-68C09567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1B29A-946B-5296-DEBA-9A2AD38D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2E5D-9F15-3CCA-4A58-17C12812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F6D5-A7EB-647A-8101-252AA776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B9812-5350-62A7-5CA6-69168C8B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C8E05-3A59-EFB6-B2C6-3590124F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A56DB-5A25-2AB1-CB5D-011CA3E5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0EC2B-5D4F-5058-FA39-4B0BB261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B719D-EF6C-2F4A-E13F-EF269F9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6055-C30F-847F-87CC-33BA484A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F34A-378A-2A96-FC7A-290D8D2A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9D70-594E-F621-C987-6B2129746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FBFD-E0B1-0D5D-64A4-11766323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9665-7ABE-E0A7-F75C-0510C81D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D8867-160A-B402-5A42-8B68C33C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098A-D1DA-04EE-61DD-443AAC83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7B7B0-5519-69E0-9252-447700DC8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C693-48F4-B284-7518-AFA53C045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B519-90F7-EDD5-AA2B-0B362582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C5A8-CE13-CF37-B7CE-FC352B1A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31DF-E57E-4B36-E98D-E0982322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35233-9F9A-A22E-44AD-98CDACDF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8EB8-CA5E-0BB3-E5FC-C8EF3106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69EA-18CE-94F3-C83D-348FC85EC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A8D5-7197-48B0-85EA-FDDCBEAF93A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4DEA-8867-678D-EE95-1C2D888FA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2043-1B14-86CF-E7EF-12394AB4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1F40-4C88-4F61-A3CB-2B29CF3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Sithu Soe</dc:creator>
  <cp:lastModifiedBy>Sithu Soe</cp:lastModifiedBy>
  <cp:revision>1</cp:revision>
  <dcterms:created xsi:type="dcterms:W3CDTF">2023-04-19T07:06:41Z</dcterms:created>
  <dcterms:modified xsi:type="dcterms:W3CDTF">2023-04-19T07:06:52Z</dcterms:modified>
</cp:coreProperties>
</file>