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448"/>
    <a:srgbClr val="D2C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01" autoAdjust="0"/>
  </p:normalViewPr>
  <p:slideViewPr>
    <p:cSldViewPr snapToGrid="0">
      <p:cViewPr>
        <p:scale>
          <a:sx n="64" d="100"/>
          <a:sy n="64" d="100"/>
        </p:scale>
        <p:origin x="-4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thu Soe" userId="fd22e8dadec6c60a" providerId="LiveId" clId="{89554638-D1D5-482D-BFAE-6DDF3AB60E9E}"/>
    <pc:docChg chg="undo redo custSel addSld delSld modSld modMainMaster">
      <pc:chgData name="Sithu Soe" userId="fd22e8dadec6c60a" providerId="LiveId" clId="{89554638-D1D5-482D-BFAE-6DDF3AB60E9E}" dt="2023-04-20T08:07:35.754" v="2556" actId="478"/>
      <pc:docMkLst>
        <pc:docMk/>
      </pc:docMkLst>
      <pc:sldChg chg="addSp delSp modSp mod modTransition delAnim modAnim modNotesTx">
        <pc:chgData name="Sithu Soe" userId="fd22e8dadec6c60a" providerId="LiveId" clId="{89554638-D1D5-482D-BFAE-6DDF3AB60E9E}" dt="2023-04-20T08:07:35.754" v="2556" actId="478"/>
        <pc:sldMkLst>
          <pc:docMk/>
          <pc:sldMk cId="320694643" sldId="256"/>
        </pc:sldMkLst>
        <pc:spChg chg="add del mod">
          <ac:chgData name="Sithu Soe" userId="fd22e8dadec6c60a" providerId="LiveId" clId="{89554638-D1D5-482D-BFAE-6DDF3AB60E9E}" dt="2023-04-19T08:22:00.845" v="26" actId="478"/>
          <ac:spMkLst>
            <pc:docMk/>
            <pc:sldMk cId="320694643" sldId="256"/>
            <ac:spMk id="12" creationId="{87D5A924-6DFF-18A5-4695-9D9151B3F7F5}"/>
          </ac:spMkLst>
        </pc:spChg>
        <pc:spChg chg="add mod">
          <ac:chgData name="Sithu Soe" userId="fd22e8dadec6c60a" providerId="LiveId" clId="{89554638-D1D5-482D-BFAE-6DDF3AB60E9E}" dt="2023-04-20T04:41:25.380" v="508" actId="1076"/>
          <ac:spMkLst>
            <pc:docMk/>
            <pc:sldMk cId="320694643" sldId="256"/>
            <ac:spMk id="39" creationId="{3C66E60E-AF4A-1688-BD3C-F107E93F1093}"/>
          </ac:spMkLst>
        </pc:spChg>
        <pc:spChg chg="add mod ord">
          <ac:chgData name="Sithu Soe" userId="fd22e8dadec6c60a" providerId="LiveId" clId="{89554638-D1D5-482D-BFAE-6DDF3AB60E9E}" dt="2023-04-20T04:41:25.380" v="508" actId="1076"/>
          <ac:spMkLst>
            <pc:docMk/>
            <pc:sldMk cId="320694643" sldId="256"/>
            <ac:spMk id="40" creationId="{A45A7152-A61B-5604-9EEE-B7D1D9B7BA08}"/>
          </ac:spMkLst>
        </pc:spChg>
        <pc:spChg chg="add del mod">
          <ac:chgData name="Sithu Soe" userId="fd22e8dadec6c60a" providerId="LiveId" clId="{89554638-D1D5-482D-BFAE-6DDF3AB60E9E}" dt="2023-04-20T05:51:26.858" v="1063" actId="478"/>
          <ac:spMkLst>
            <pc:docMk/>
            <pc:sldMk cId="320694643" sldId="256"/>
            <ac:spMk id="102" creationId="{F0C897F4-8CD6-3D2F-21D6-1B6600E4F90D}"/>
          </ac:spMkLst>
        </pc:spChg>
        <pc:grpChg chg="add mod modVis">
          <ac:chgData name="Sithu Soe" userId="fd22e8dadec6c60a" providerId="LiveId" clId="{89554638-D1D5-482D-BFAE-6DDF3AB60E9E}" dt="2023-04-20T04:28:48.455" v="467" actId="14429"/>
          <ac:grpSpMkLst>
            <pc:docMk/>
            <pc:sldMk cId="320694643" sldId="256"/>
            <ac:grpSpMk id="12" creationId="{F3D2DE03-D77D-66A8-B90C-F946C12FACA7}"/>
          </ac:grpSpMkLst>
        </pc:grpChg>
        <pc:grpChg chg="add mod modVis">
          <ac:chgData name="Sithu Soe" userId="fd22e8dadec6c60a" providerId="LiveId" clId="{89554638-D1D5-482D-BFAE-6DDF3AB60E9E}" dt="2023-04-20T04:28:18.104" v="464" actId="14429"/>
          <ac:grpSpMkLst>
            <pc:docMk/>
            <pc:sldMk cId="320694643" sldId="256"/>
            <ac:grpSpMk id="24" creationId="{F039E754-615B-D924-9A0A-9799B5687C65}"/>
          </ac:grpSpMkLst>
        </pc:grpChg>
        <pc:grpChg chg="add mod">
          <ac:chgData name="Sithu Soe" userId="fd22e8dadec6c60a" providerId="LiveId" clId="{89554638-D1D5-482D-BFAE-6DDF3AB60E9E}" dt="2023-04-19T08:23:30.168" v="55" actId="164"/>
          <ac:grpSpMkLst>
            <pc:docMk/>
            <pc:sldMk cId="320694643" sldId="256"/>
            <ac:grpSpMk id="27" creationId="{7360463C-8A57-2688-88E5-C1DC7691B85D}"/>
          </ac:grpSpMkLst>
        </pc:grpChg>
        <pc:grpChg chg="add mod">
          <ac:chgData name="Sithu Soe" userId="fd22e8dadec6c60a" providerId="LiveId" clId="{89554638-D1D5-482D-BFAE-6DDF3AB60E9E}" dt="2023-04-19T08:23:30.168" v="55" actId="164"/>
          <ac:grpSpMkLst>
            <pc:docMk/>
            <pc:sldMk cId="320694643" sldId="256"/>
            <ac:grpSpMk id="28" creationId="{A197AABB-F1CE-FB1B-FC85-20B27983B22E}"/>
          </ac:grpSpMkLst>
        </pc:grpChg>
        <pc:grpChg chg="add del mod">
          <ac:chgData name="Sithu Soe" userId="fd22e8dadec6c60a" providerId="LiveId" clId="{89554638-D1D5-482D-BFAE-6DDF3AB60E9E}" dt="2023-04-20T03:55:06.972" v="63" actId="478"/>
          <ac:grpSpMkLst>
            <pc:docMk/>
            <pc:sldMk cId="320694643" sldId="256"/>
            <ac:grpSpMk id="35" creationId="{A3A07942-C1B9-3AAA-ABD3-6F7760353ABC}"/>
          </ac:grpSpMkLst>
        </pc:grpChg>
        <pc:grpChg chg="add mod">
          <ac:chgData name="Sithu Soe" userId="fd22e8dadec6c60a" providerId="LiveId" clId="{89554638-D1D5-482D-BFAE-6DDF3AB60E9E}" dt="2023-04-20T07:13:19.942" v="1799" actId="1036"/>
          <ac:grpSpMkLst>
            <pc:docMk/>
            <pc:sldMk cId="320694643" sldId="256"/>
            <ac:grpSpMk id="36" creationId="{61CD2E10-5E99-C271-44EF-0A31DE905C23}"/>
          </ac:grpSpMkLst>
        </pc:grpChg>
        <pc:grpChg chg="add del mod ord">
          <ac:chgData name="Sithu Soe" userId="fd22e8dadec6c60a" providerId="LiveId" clId="{89554638-D1D5-482D-BFAE-6DDF3AB60E9E}" dt="2023-04-20T05:18:02.727" v="680" actId="478"/>
          <ac:grpSpMkLst>
            <pc:docMk/>
            <pc:sldMk cId="320694643" sldId="256"/>
            <ac:grpSpMk id="62" creationId="{773C281F-24F4-DDE0-B560-1BDA603C8D34}"/>
          </ac:grpSpMkLst>
        </pc:grpChg>
        <pc:grpChg chg="add mod">
          <ac:chgData name="Sithu Soe" userId="fd22e8dadec6c60a" providerId="LiveId" clId="{89554638-D1D5-482D-BFAE-6DDF3AB60E9E}" dt="2023-04-20T05:39:18.322" v="860" actId="164"/>
          <ac:grpSpMkLst>
            <pc:docMk/>
            <pc:sldMk cId="320694643" sldId="256"/>
            <ac:grpSpMk id="85" creationId="{F2A32DB7-5AC1-5408-CF8A-01367CE0C139}"/>
          </ac:grpSpMkLst>
        </pc:grpChg>
        <pc:grpChg chg="add mod">
          <ac:chgData name="Sithu Soe" userId="fd22e8dadec6c60a" providerId="LiveId" clId="{89554638-D1D5-482D-BFAE-6DDF3AB60E9E}" dt="2023-04-20T05:39:15.097" v="857" actId="571"/>
          <ac:grpSpMkLst>
            <pc:docMk/>
            <pc:sldMk cId="320694643" sldId="256"/>
            <ac:grpSpMk id="86" creationId="{93EA533A-3E22-5184-3FA8-239A121B9238}"/>
          </ac:grpSpMkLst>
        </pc:grpChg>
        <pc:grpChg chg="add del mod ord">
          <ac:chgData name="Sithu Soe" userId="fd22e8dadec6c60a" providerId="LiveId" clId="{89554638-D1D5-482D-BFAE-6DDF3AB60E9E}" dt="2023-04-20T05:43:28.787" v="964" actId="478"/>
          <ac:grpSpMkLst>
            <pc:docMk/>
            <pc:sldMk cId="320694643" sldId="256"/>
            <ac:grpSpMk id="91" creationId="{3881FF92-DE04-9C79-39A2-3206FEC1765B}"/>
          </ac:grpSpMkLst>
        </pc:grpChg>
        <pc:grpChg chg="add del mod ord">
          <ac:chgData name="Sithu Soe" userId="fd22e8dadec6c60a" providerId="LiveId" clId="{89554638-D1D5-482D-BFAE-6DDF3AB60E9E}" dt="2023-04-20T05:43:24.438" v="963" actId="478"/>
          <ac:grpSpMkLst>
            <pc:docMk/>
            <pc:sldMk cId="320694643" sldId="256"/>
            <ac:grpSpMk id="92" creationId="{A01915BC-3EE9-0821-E5A6-95167B3E0170}"/>
          </ac:grpSpMkLst>
        </pc:grpChg>
        <pc:grpChg chg="add mod">
          <ac:chgData name="Sithu Soe" userId="fd22e8dadec6c60a" providerId="LiveId" clId="{89554638-D1D5-482D-BFAE-6DDF3AB60E9E}" dt="2023-04-20T07:13:52.038" v="1858" actId="1036"/>
          <ac:grpSpMkLst>
            <pc:docMk/>
            <pc:sldMk cId="320694643" sldId="256"/>
            <ac:grpSpMk id="118" creationId="{21E41913-A10A-7A99-4A77-CEE97723C1C4}"/>
          </ac:grpSpMkLst>
        </pc:grpChg>
        <pc:grpChg chg="add mod ord">
          <ac:chgData name="Sithu Soe" userId="fd22e8dadec6c60a" providerId="LiveId" clId="{89554638-D1D5-482D-BFAE-6DDF3AB60E9E}" dt="2023-04-20T08:04:32.456" v="2239" actId="1037"/>
          <ac:grpSpMkLst>
            <pc:docMk/>
            <pc:sldMk cId="320694643" sldId="256"/>
            <ac:grpSpMk id="131" creationId="{B1B14562-841B-A98C-E4CB-51E2C026D9FB}"/>
          </ac:grpSpMkLst>
        </pc:grpChg>
        <pc:grpChg chg="add del mod ord">
          <ac:chgData name="Sithu Soe" userId="fd22e8dadec6c60a" providerId="LiveId" clId="{89554638-D1D5-482D-BFAE-6DDF3AB60E9E}" dt="2023-04-20T08:04:46.323" v="2241" actId="478"/>
          <ac:grpSpMkLst>
            <pc:docMk/>
            <pc:sldMk cId="320694643" sldId="256"/>
            <ac:grpSpMk id="132" creationId="{61D46E6E-0591-53A9-C973-DF5DDC6F693A}"/>
          </ac:grpSpMkLst>
        </pc:grpChg>
        <pc:grpChg chg="add mod ord">
          <ac:chgData name="Sithu Soe" userId="fd22e8dadec6c60a" providerId="LiveId" clId="{89554638-D1D5-482D-BFAE-6DDF3AB60E9E}" dt="2023-04-20T08:05:27.269" v="2320" actId="1035"/>
          <ac:grpSpMkLst>
            <pc:docMk/>
            <pc:sldMk cId="320694643" sldId="256"/>
            <ac:grpSpMk id="137" creationId="{1C19104B-6DD1-1104-453C-20C6703125A2}"/>
          </ac:grpSpMkLst>
        </pc:grpChg>
        <pc:grpChg chg="add del mod ord">
          <ac:chgData name="Sithu Soe" userId="fd22e8dadec6c60a" providerId="LiveId" clId="{89554638-D1D5-482D-BFAE-6DDF3AB60E9E}" dt="2023-04-20T08:07:35.754" v="2556" actId="478"/>
          <ac:grpSpMkLst>
            <pc:docMk/>
            <pc:sldMk cId="320694643" sldId="256"/>
            <ac:grpSpMk id="142" creationId="{6EED7DEC-6C9C-3EA1-994F-0D9BE5A96906}"/>
          </ac:grpSpMkLst>
        </pc:grpChg>
        <pc:grpChg chg="add del mod ord">
          <ac:chgData name="Sithu Soe" userId="fd22e8dadec6c60a" providerId="LiveId" clId="{89554638-D1D5-482D-BFAE-6DDF3AB60E9E}" dt="2023-04-20T08:07:12.621" v="2554" actId="478"/>
          <ac:grpSpMkLst>
            <pc:docMk/>
            <pc:sldMk cId="320694643" sldId="256"/>
            <ac:grpSpMk id="147" creationId="{6E1EF247-5F65-6CD9-1C8C-60C6D3903A8F}"/>
          </ac:grpSpMkLst>
        </pc:grpChg>
        <pc:picChg chg="add del mod">
          <ac:chgData name="Sithu Soe" userId="fd22e8dadec6c60a" providerId="LiveId" clId="{89554638-D1D5-482D-BFAE-6DDF3AB60E9E}" dt="2023-04-20T04:20:04.129" v="201" actId="478"/>
          <ac:picMkLst>
            <pc:docMk/>
            <pc:sldMk cId="320694643" sldId="256"/>
            <ac:picMk id="3" creationId="{802369BC-4184-AB35-97B6-DD3BA57A9752}"/>
          </ac:picMkLst>
        </pc:picChg>
        <pc:picChg chg="add del mod">
          <ac:chgData name="Sithu Soe" userId="fd22e8dadec6c60a" providerId="LiveId" clId="{89554638-D1D5-482D-BFAE-6DDF3AB60E9E}" dt="2023-04-19T07:46:29.906" v="2" actId="478"/>
          <ac:picMkLst>
            <pc:docMk/>
            <pc:sldMk cId="320694643" sldId="256"/>
            <ac:picMk id="3" creationId="{B81D00EA-23F3-33D2-59E4-140D83AAA30E}"/>
          </ac:picMkLst>
        </pc:picChg>
        <pc:picChg chg="add del mod">
          <ac:chgData name="Sithu Soe" userId="fd22e8dadec6c60a" providerId="LiveId" clId="{89554638-D1D5-482D-BFAE-6DDF3AB60E9E}" dt="2023-04-20T04:10:12.604" v="73" actId="478"/>
          <ac:picMkLst>
            <pc:docMk/>
            <pc:sldMk cId="320694643" sldId="256"/>
            <ac:picMk id="5" creationId="{052ADFB5-292B-655B-2BA1-4B3B5258E272}"/>
          </ac:picMkLst>
        </pc:picChg>
        <pc:picChg chg="add del mod">
          <ac:chgData name="Sithu Soe" userId="fd22e8dadec6c60a" providerId="LiveId" clId="{89554638-D1D5-482D-BFAE-6DDF3AB60E9E}" dt="2023-04-19T08:20:55.152" v="18" actId="478"/>
          <ac:picMkLst>
            <pc:docMk/>
            <pc:sldMk cId="320694643" sldId="256"/>
            <ac:picMk id="5" creationId="{1E6CF7BB-AF43-423D-1FEA-4CF87E987538}"/>
          </ac:picMkLst>
        </pc:picChg>
        <pc:picChg chg="add del mod">
          <ac:chgData name="Sithu Soe" userId="fd22e8dadec6c60a" providerId="LiveId" clId="{89554638-D1D5-482D-BFAE-6DDF3AB60E9E}" dt="2023-04-19T08:16:54.743" v="7" actId="478"/>
          <ac:picMkLst>
            <pc:docMk/>
            <pc:sldMk cId="320694643" sldId="256"/>
            <ac:picMk id="7" creationId="{5BE54DB4-9D57-7506-5741-F1BB6302A0B8}"/>
          </ac:picMkLst>
        </pc:picChg>
        <pc:picChg chg="add del mod">
          <ac:chgData name="Sithu Soe" userId="fd22e8dadec6c60a" providerId="LiveId" clId="{89554638-D1D5-482D-BFAE-6DDF3AB60E9E}" dt="2023-04-20T04:09:43.920" v="71" actId="478"/>
          <ac:picMkLst>
            <pc:docMk/>
            <pc:sldMk cId="320694643" sldId="256"/>
            <ac:picMk id="7" creationId="{A4301316-7140-0D51-2F28-C92F5EB340D7}"/>
          </ac:picMkLst>
        </pc:picChg>
        <pc:picChg chg="add del mod">
          <ac:chgData name="Sithu Soe" userId="fd22e8dadec6c60a" providerId="LiveId" clId="{89554638-D1D5-482D-BFAE-6DDF3AB60E9E}" dt="2023-04-20T04:14:21.479" v="96" actId="478"/>
          <ac:picMkLst>
            <pc:docMk/>
            <pc:sldMk cId="320694643" sldId="256"/>
            <ac:picMk id="9" creationId="{09B9EAA1-45B3-2695-CC4D-974750CDFFD4}"/>
          </ac:picMkLst>
        </pc:picChg>
        <pc:picChg chg="add del mod">
          <ac:chgData name="Sithu Soe" userId="fd22e8dadec6c60a" providerId="LiveId" clId="{89554638-D1D5-482D-BFAE-6DDF3AB60E9E}" dt="2023-04-19T08:17:28.220" v="9" actId="478"/>
          <ac:picMkLst>
            <pc:docMk/>
            <pc:sldMk cId="320694643" sldId="256"/>
            <ac:picMk id="9" creationId="{F0E0497E-D9EF-4B05-27EF-3C447D9D564D}"/>
          </ac:picMkLst>
        </pc:picChg>
        <pc:picChg chg="add mod ord modCrop">
          <ac:chgData name="Sithu Soe" userId="fd22e8dadec6c60a" providerId="LiveId" clId="{89554638-D1D5-482D-BFAE-6DDF3AB60E9E}" dt="2023-04-20T04:23:36.071" v="419" actId="1036"/>
          <ac:picMkLst>
            <pc:docMk/>
            <pc:sldMk cId="320694643" sldId="256"/>
            <ac:picMk id="10" creationId="{2EEAD833-3C73-4220-028B-EB8C60ED4DC4}"/>
          </ac:picMkLst>
        </pc:picChg>
        <pc:picChg chg="add del mod ord">
          <ac:chgData name="Sithu Soe" userId="fd22e8dadec6c60a" providerId="LiveId" clId="{89554638-D1D5-482D-BFAE-6DDF3AB60E9E}" dt="2023-04-19T08:20:52.753" v="17" actId="478"/>
          <ac:picMkLst>
            <pc:docMk/>
            <pc:sldMk cId="320694643" sldId="256"/>
            <ac:picMk id="11" creationId="{C558ADD0-86E8-24C0-7217-3E6E25C7C617}"/>
          </ac:picMkLst>
        </pc:picChg>
        <pc:picChg chg="add mod">
          <ac:chgData name="Sithu Soe" userId="fd22e8dadec6c60a" providerId="LiveId" clId="{89554638-D1D5-482D-BFAE-6DDF3AB60E9E}" dt="2023-04-20T04:23:36.071" v="419" actId="1036"/>
          <ac:picMkLst>
            <pc:docMk/>
            <pc:sldMk cId="320694643" sldId="256"/>
            <ac:picMk id="11" creationId="{FF06315E-BA2C-C95C-6E68-8FD527BAFF53}"/>
          </ac:picMkLst>
        </pc:picChg>
        <pc:picChg chg="add mod">
          <ac:chgData name="Sithu Soe" userId="fd22e8dadec6c60a" providerId="LiveId" clId="{89554638-D1D5-482D-BFAE-6DDF3AB60E9E}" dt="2023-04-20T04:30:48.516" v="470" actId="962"/>
          <ac:picMkLst>
            <pc:docMk/>
            <pc:sldMk cId="320694643" sldId="256"/>
            <ac:picMk id="14" creationId="{0D530A64-7913-9B5F-38CA-608AE90DB9BA}"/>
          </ac:picMkLst>
        </pc:picChg>
        <pc:picChg chg="add del mod">
          <ac:chgData name="Sithu Soe" userId="fd22e8dadec6c60a" providerId="LiveId" clId="{89554638-D1D5-482D-BFAE-6DDF3AB60E9E}" dt="2023-04-19T08:22:51.104" v="41" actId="478"/>
          <ac:picMkLst>
            <pc:docMk/>
            <pc:sldMk cId="320694643" sldId="256"/>
            <ac:picMk id="14" creationId="{8564C22B-1FB5-A3A4-0E1C-07148E94FB57}"/>
          </ac:picMkLst>
        </pc:picChg>
        <pc:picChg chg="add mod">
          <ac:chgData name="Sithu Soe" userId="fd22e8dadec6c60a" providerId="LiveId" clId="{89554638-D1D5-482D-BFAE-6DDF3AB60E9E}" dt="2023-04-19T08:23:24.047" v="52" actId="164"/>
          <ac:picMkLst>
            <pc:docMk/>
            <pc:sldMk cId="320694643" sldId="256"/>
            <ac:picMk id="15" creationId="{3240C1AD-59A5-1FA5-01F7-CFAAE7AA9E76}"/>
          </ac:picMkLst>
        </pc:picChg>
        <pc:picChg chg="add mod">
          <ac:chgData name="Sithu Soe" userId="fd22e8dadec6c60a" providerId="LiveId" clId="{89554638-D1D5-482D-BFAE-6DDF3AB60E9E}" dt="2023-04-19T08:23:24.047" v="52" actId="164"/>
          <ac:picMkLst>
            <pc:docMk/>
            <pc:sldMk cId="320694643" sldId="256"/>
            <ac:picMk id="16" creationId="{8CC7AE20-D755-F3DD-80ED-192AAD239DFD}"/>
          </ac:picMkLst>
        </pc:picChg>
        <pc:picChg chg="add mod">
          <ac:chgData name="Sithu Soe" userId="fd22e8dadec6c60a" providerId="LiveId" clId="{89554638-D1D5-482D-BFAE-6DDF3AB60E9E}" dt="2023-04-19T08:23:24.047" v="52" actId="164"/>
          <ac:picMkLst>
            <pc:docMk/>
            <pc:sldMk cId="320694643" sldId="256"/>
            <ac:picMk id="17" creationId="{2624F5A8-C142-ADD6-1B24-AD4B9A63369F}"/>
          </ac:picMkLst>
        </pc:picChg>
        <pc:picChg chg="add mod">
          <ac:chgData name="Sithu Soe" userId="fd22e8dadec6c60a" providerId="LiveId" clId="{89554638-D1D5-482D-BFAE-6DDF3AB60E9E}" dt="2023-04-19T08:23:24.047" v="52" actId="164"/>
          <ac:picMkLst>
            <pc:docMk/>
            <pc:sldMk cId="320694643" sldId="256"/>
            <ac:picMk id="18" creationId="{52A87C7E-9C0D-E222-1CE7-BA0C3585E85C}"/>
          </ac:picMkLst>
        </pc:picChg>
        <pc:picChg chg="add mod">
          <ac:chgData name="Sithu Soe" userId="fd22e8dadec6c60a" providerId="LiveId" clId="{89554638-D1D5-482D-BFAE-6DDF3AB60E9E}" dt="2023-04-19T08:23:24.047" v="52" actId="164"/>
          <ac:picMkLst>
            <pc:docMk/>
            <pc:sldMk cId="320694643" sldId="256"/>
            <ac:picMk id="19" creationId="{119113AF-EAF6-E9EB-8A08-5DA5A4A52B88}"/>
          </ac:picMkLst>
        </pc:picChg>
        <pc:picChg chg="add mod">
          <ac:chgData name="Sithu Soe" userId="fd22e8dadec6c60a" providerId="LiveId" clId="{89554638-D1D5-482D-BFAE-6DDF3AB60E9E}" dt="2023-04-19T08:23:24.047" v="52" actId="164"/>
          <ac:picMkLst>
            <pc:docMk/>
            <pc:sldMk cId="320694643" sldId="256"/>
            <ac:picMk id="20" creationId="{60F5689C-7422-174F-6C80-BAFE50CCC4D0}"/>
          </ac:picMkLst>
        </pc:picChg>
        <pc:picChg chg="add del mod">
          <ac:chgData name="Sithu Soe" userId="fd22e8dadec6c60a" providerId="LiveId" clId="{89554638-D1D5-482D-BFAE-6DDF3AB60E9E}" dt="2023-04-19T08:23:21.014" v="51"/>
          <ac:picMkLst>
            <pc:docMk/>
            <pc:sldMk cId="320694643" sldId="256"/>
            <ac:picMk id="21" creationId="{C35CFD4D-1135-70AA-859C-F5DB167E6B5A}"/>
          </ac:picMkLst>
        </pc:picChg>
        <pc:picChg chg="add del mod">
          <ac:chgData name="Sithu Soe" userId="fd22e8dadec6c60a" providerId="LiveId" clId="{89554638-D1D5-482D-BFAE-6DDF3AB60E9E}" dt="2023-04-19T08:23:21.014" v="51"/>
          <ac:picMkLst>
            <pc:docMk/>
            <pc:sldMk cId="320694643" sldId="256"/>
            <ac:picMk id="22" creationId="{32D8C882-34AA-6054-F110-2924DA502F19}"/>
          </ac:picMkLst>
        </pc:picChg>
        <pc:picChg chg="add del mod">
          <ac:chgData name="Sithu Soe" userId="fd22e8dadec6c60a" providerId="LiveId" clId="{89554638-D1D5-482D-BFAE-6DDF3AB60E9E}" dt="2023-04-20T04:18:02.358" v="172" actId="478"/>
          <ac:picMkLst>
            <pc:docMk/>
            <pc:sldMk cId="320694643" sldId="256"/>
            <ac:picMk id="22" creationId="{CD2509FA-F083-9F71-9591-2C81B4F802CA}"/>
          </ac:picMkLst>
        </pc:picChg>
        <pc:picChg chg="add del mod">
          <ac:chgData name="Sithu Soe" userId="fd22e8dadec6c60a" providerId="LiveId" clId="{89554638-D1D5-482D-BFAE-6DDF3AB60E9E}" dt="2023-04-19T08:23:21.014" v="51"/>
          <ac:picMkLst>
            <pc:docMk/>
            <pc:sldMk cId="320694643" sldId="256"/>
            <ac:picMk id="23" creationId="{0477229E-9773-6F8C-B991-1798104A833B}"/>
          </ac:picMkLst>
        </pc:picChg>
        <pc:picChg chg="add mod ord">
          <ac:chgData name="Sithu Soe" userId="fd22e8dadec6c60a" providerId="LiveId" clId="{89554638-D1D5-482D-BFAE-6DDF3AB60E9E}" dt="2023-04-20T04:30:44.286" v="469" actId="962"/>
          <ac:picMkLst>
            <pc:docMk/>
            <pc:sldMk cId="320694643" sldId="256"/>
            <ac:picMk id="23" creationId="{9BB4FA48-3729-E587-C0CB-E2AD2FB4E405}"/>
          </ac:picMkLst>
        </pc:picChg>
        <pc:picChg chg="add del mod">
          <ac:chgData name="Sithu Soe" userId="fd22e8dadec6c60a" providerId="LiveId" clId="{89554638-D1D5-482D-BFAE-6DDF3AB60E9E}" dt="2023-04-19T08:23:21.014" v="51"/>
          <ac:picMkLst>
            <pc:docMk/>
            <pc:sldMk cId="320694643" sldId="256"/>
            <ac:picMk id="24" creationId="{83D33EAF-BDA0-C6F9-C9D2-A2A042D3FF6B}"/>
          </ac:picMkLst>
        </pc:picChg>
        <pc:picChg chg="add del mod">
          <ac:chgData name="Sithu Soe" userId="fd22e8dadec6c60a" providerId="LiveId" clId="{89554638-D1D5-482D-BFAE-6DDF3AB60E9E}" dt="2023-04-19T08:23:21.014" v="51"/>
          <ac:picMkLst>
            <pc:docMk/>
            <pc:sldMk cId="320694643" sldId="256"/>
            <ac:picMk id="25" creationId="{961E7785-1A5C-001E-C419-1E4DA09ECD90}"/>
          </ac:picMkLst>
        </pc:picChg>
        <pc:picChg chg="mod">
          <ac:chgData name="Sithu Soe" userId="fd22e8dadec6c60a" providerId="LiveId" clId="{89554638-D1D5-482D-BFAE-6DDF3AB60E9E}" dt="2023-04-20T04:21:58.224" v="290" actId="1037"/>
          <ac:picMkLst>
            <pc:docMk/>
            <pc:sldMk cId="320694643" sldId="256"/>
            <ac:picMk id="25" creationId="{E3AF0B35-8CCA-0412-1CB6-A3C2355A66C3}"/>
          </ac:picMkLst>
        </pc:picChg>
        <pc:picChg chg="add del mod">
          <ac:chgData name="Sithu Soe" userId="fd22e8dadec6c60a" providerId="LiveId" clId="{89554638-D1D5-482D-BFAE-6DDF3AB60E9E}" dt="2023-04-19T08:23:21.014" v="51"/>
          <ac:picMkLst>
            <pc:docMk/>
            <pc:sldMk cId="320694643" sldId="256"/>
            <ac:picMk id="26" creationId="{555C0474-5DE3-8DBB-7FF9-5BC2520FEA37}"/>
          </ac:picMkLst>
        </pc:picChg>
        <pc:picChg chg="mod">
          <ac:chgData name="Sithu Soe" userId="fd22e8dadec6c60a" providerId="LiveId" clId="{89554638-D1D5-482D-BFAE-6DDF3AB60E9E}" dt="2023-04-20T04:21:58.224" v="290" actId="1037"/>
          <ac:picMkLst>
            <pc:docMk/>
            <pc:sldMk cId="320694643" sldId="256"/>
            <ac:picMk id="26" creationId="{AC40DB6E-92DD-6A07-775A-38FFB155B3FD}"/>
          </ac:picMkLst>
        </pc:picChg>
        <pc:picChg chg="mod">
          <ac:chgData name="Sithu Soe" userId="fd22e8dadec6c60a" providerId="LiveId" clId="{89554638-D1D5-482D-BFAE-6DDF3AB60E9E}" dt="2023-04-19T08:23:25.119" v="53"/>
          <ac:picMkLst>
            <pc:docMk/>
            <pc:sldMk cId="320694643" sldId="256"/>
            <ac:picMk id="29" creationId="{6C33021C-C95A-433C-C341-73E33B66D5D8}"/>
          </ac:picMkLst>
        </pc:picChg>
        <pc:picChg chg="mod">
          <ac:chgData name="Sithu Soe" userId="fd22e8dadec6c60a" providerId="LiveId" clId="{89554638-D1D5-482D-BFAE-6DDF3AB60E9E}" dt="2023-04-19T08:23:25.119" v="53"/>
          <ac:picMkLst>
            <pc:docMk/>
            <pc:sldMk cId="320694643" sldId="256"/>
            <ac:picMk id="30" creationId="{D9159A83-C018-8989-F3DF-62FB94D2B776}"/>
          </ac:picMkLst>
        </pc:picChg>
        <pc:picChg chg="mod">
          <ac:chgData name="Sithu Soe" userId="fd22e8dadec6c60a" providerId="LiveId" clId="{89554638-D1D5-482D-BFAE-6DDF3AB60E9E}" dt="2023-04-19T08:23:25.119" v="53"/>
          <ac:picMkLst>
            <pc:docMk/>
            <pc:sldMk cId="320694643" sldId="256"/>
            <ac:picMk id="31" creationId="{F690E7CE-0776-6404-A10F-069A64C704CB}"/>
          </ac:picMkLst>
        </pc:picChg>
        <pc:picChg chg="mod">
          <ac:chgData name="Sithu Soe" userId="fd22e8dadec6c60a" providerId="LiveId" clId="{89554638-D1D5-482D-BFAE-6DDF3AB60E9E}" dt="2023-04-19T08:23:25.119" v="53"/>
          <ac:picMkLst>
            <pc:docMk/>
            <pc:sldMk cId="320694643" sldId="256"/>
            <ac:picMk id="32" creationId="{B80CF2F9-CEB2-05CC-515E-4B20E6AFDE72}"/>
          </ac:picMkLst>
        </pc:picChg>
        <pc:picChg chg="mod">
          <ac:chgData name="Sithu Soe" userId="fd22e8dadec6c60a" providerId="LiveId" clId="{89554638-D1D5-482D-BFAE-6DDF3AB60E9E}" dt="2023-04-19T08:23:25.119" v="53"/>
          <ac:picMkLst>
            <pc:docMk/>
            <pc:sldMk cId="320694643" sldId="256"/>
            <ac:picMk id="33" creationId="{373B5B16-B628-7EF4-5C3F-9BB80DFF7DB0}"/>
          </ac:picMkLst>
        </pc:picChg>
        <pc:picChg chg="mod">
          <ac:chgData name="Sithu Soe" userId="fd22e8dadec6c60a" providerId="LiveId" clId="{89554638-D1D5-482D-BFAE-6DDF3AB60E9E}" dt="2023-04-19T08:23:25.119" v="53"/>
          <ac:picMkLst>
            <pc:docMk/>
            <pc:sldMk cId="320694643" sldId="256"/>
            <ac:picMk id="34" creationId="{FFA8541A-0D14-BAE3-5523-D927889A916E}"/>
          </ac:picMkLst>
        </pc:picChg>
        <pc:picChg chg="add del mod">
          <ac:chgData name="Sithu Soe" userId="fd22e8dadec6c60a" providerId="LiveId" clId="{89554638-D1D5-482D-BFAE-6DDF3AB60E9E}" dt="2023-04-19T08:23:54.555" v="62" actId="478"/>
          <ac:picMkLst>
            <pc:docMk/>
            <pc:sldMk cId="320694643" sldId="256"/>
            <ac:picMk id="37" creationId="{43BE54A2-F489-8DF7-C912-A40C39E324ED}"/>
          </ac:picMkLst>
        </pc:picChg>
        <pc:picChg chg="add mod">
          <ac:chgData name="Sithu Soe" userId="fd22e8dadec6c60a" providerId="LiveId" clId="{89554638-D1D5-482D-BFAE-6DDF3AB60E9E}" dt="2023-04-19T08:23:40.878" v="58" actId="571"/>
          <ac:picMkLst>
            <pc:docMk/>
            <pc:sldMk cId="320694643" sldId="256"/>
            <ac:picMk id="38" creationId="{0E8D0822-6CF2-15E7-8445-2BC91957C682}"/>
          </ac:picMkLst>
        </pc:picChg>
        <pc:picChg chg="add del mod ord">
          <ac:chgData name="Sithu Soe" userId="fd22e8dadec6c60a" providerId="LiveId" clId="{89554638-D1D5-482D-BFAE-6DDF3AB60E9E}" dt="2023-04-20T05:08:16.517" v="593" actId="478"/>
          <ac:picMkLst>
            <pc:docMk/>
            <pc:sldMk cId="320694643" sldId="256"/>
            <ac:picMk id="38" creationId="{B05D5B86-F2B9-DB05-3FF5-8B0398C48067}"/>
          </ac:picMkLst>
        </pc:picChg>
        <pc:picChg chg="add del mod modCrop">
          <ac:chgData name="Sithu Soe" userId="fd22e8dadec6c60a" providerId="LiveId" clId="{89554638-D1D5-482D-BFAE-6DDF3AB60E9E}" dt="2023-04-20T04:41:39.468" v="512" actId="478"/>
          <ac:picMkLst>
            <pc:docMk/>
            <pc:sldMk cId="320694643" sldId="256"/>
            <ac:picMk id="41" creationId="{2155EBF0-5E04-6FCF-1855-7A0D7419A32B}"/>
          </ac:picMkLst>
        </pc:picChg>
        <pc:picChg chg="add del mod">
          <ac:chgData name="Sithu Soe" userId="fd22e8dadec6c60a" providerId="LiveId" clId="{89554638-D1D5-482D-BFAE-6DDF3AB60E9E}" dt="2023-04-20T04:47:16.802" v="514" actId="478"/>
          <ac:picMkLst>
            <pc:docMk/>
            <pc:sldMk cId="320694643" sldId="256"/>
            <ac:picMk id="43" creationId="{7741619F-926C-372B-2BF7-DE3F6315169C}"/>
          </ac:picMkLst>
        </pc:picChg>
        <pc:picChg chg="add del mod ord">
          <ac:chgData name="Sithu Soe" userId="fd22e8dadec6c60a" providerId="LiveId" clId="{89554638-D1D5-482D-BFAE-6DDF3AB60E9E}" dt="2023-04-20T05:15:23.990" v="627" actId="478"/>
          <ac:picMkLst>
            <pc:docMk/>
            <pc:sldMk cId="320694643" sldId="256"/>
            <ac:picMk id="45" creationId="{ABF7D87D-97F0-BBBE-4578-BF8FED4D891F}"/>
          </ac:picMkLst>
        </pc:picChg>
        <pc:picChg chg="add del mod">
          <ac:chgData name="Sithu Soe" userId="fd22e8dadec6c60a" providerId="LiveId" clId="{89554638-D1D5-482D-BFAE-6DDF3AB60E9E}" dt="2023-04-20T05:01:51.762" v="569" actId="478"/>
          <ac:picMkLst>
            <pc:docMk/>
            <pc:sldMk cId="320694643" sldId="256"/>
            <ac:picMk id="47" creationId="{BF2F1047-96E6-177D-7C9D-22C7A5D338DB}"/>
          </ac:picMkLst>
        </pc:picChg>
        <pc:picChg chg="add del mod">
          <ac:chgData name="Sithu Soe" userId="fd22e8dadec6c60a" providerId="LiveId" clId="{89554638-D1D5-482D-BFAE-6DDF3AB60E9E}" dt="2023-04-20T05:03:50.413" v="575" actId="478"/>
          <ac:picMkLst>
            <pc:docMk/>
            <pc:sldMk cId="320694643" sldId="256"/>
            <ac:picMk id="49" creationId="{395A4895-C2AC-C2FA-A0B1-93D9B52FB8E7}"/>
          </ac:picMkLst>
        </pc:picChg>
        <pc:picChg chg="add del mod">
          <ac:chgData name="Sithu Soe" userId="fd22e8dadec6c60a" providerId="LiveId" clId="{89554638-D1D5-482D-BFAE-6DDF3AB60E9E}" dt="2023-04-20T05:07:43.293" v="580" actId="478"/>
          <ac:picMkLst>
            <pc:docMk/>
            <pc:sldMk cId="320694643" sldId="256"/>
            <ac:picMk id="51" creationId="{362EAAF6-3C8A-6406-6FB8-F4549D53A0B8}"/>
          </ac:picMkLst>
        </pc:picChg>
        <pc:picChg chg="add del mod">
          <ac:chgData name="Sithu Soe" userId="fd22e8dadec6c60a" providerId="LiveId" clId="{89554638-D1D5-482D-BFAE-6DDF3AB60E9E}" dt="2023-04-20T05:08:06.057" v="592" actId="478"/>
          <ac:picMkLst>
            <pc:docMk/>
            <pc:sldMk cId="320694643" sldId="256"/>
            <ac:picMk id="53" creationId="{8F365898-876D-B9F4-06E1-143AF883D825}"/>
          </ac:picMkLst>
        </pc:picChg>
        <pc:picChg chg="add mod">
          <ac:chgData name="Sithu Soe" userId="fd22e8dadec6c60a" providerId="LiveId" clId="{89554638-D1D5-482D-BFAE-6DDF3AB60E9E}" dt="2023-04-20T08:04:37.272" v="2240" actId="1076"/>
          <ac:picMkLst>
            <pc:docMk/>
            <pc:sldMk cId="320694643" sldId="256"/>
            <ac:picMk id="55" creationId="{53EDF797-E80A-4D7D-55A2-B83B65C24961}"/>
          </ac:picMkLst>
        </pc:picChg>
        <pc:picChg chg="add mod ord">
          <ac:chgData name="Sithu Soe" userId="fd22e8dadec6c60a" providerId="LiveId" clId="{89554638-D1D5-482D-BFAE-6DDF3AB60E9E}" dt="2023-04-20T07:11:37.064" v="1723" actId="1037"/>
          <ac:picMkLst>
            <pc:docMk/>
            <pc:sldMk cId="320694643" sldId="256"/>
            <ac:picMk id="57" creationId="{5E6D1B76-42A8-E590-7B1F-653D2CFD7185}"/>
          </ac:picMkLst>
        </pc:picChg>
        <pc:picChg chg="add del mod">
          <ac:chgData name="Sithu Soe" userId="fd22e8dadec6c60a" providerId="LiveId" clId="{89554638-D1D5-482D-BFAE-6DDF3AB60E9E}" dt="2023-04-20T05:17:03.898" v="650" actId="478"/>
          <ac:picMkLst>
            <pc:docMk/>
            <pc:sldMk cId="320694643" sldId="256"/>
            <ac:picMk id="59" creationId="{1FBB3A35-5C29-F600-9F11-EC8AA7B5B8DE}"/>
          </ac:picMkLst>
        </pc:picChg>
        <pc:picChg chg="add mod ord">
          <ac:chgData name="Sithu Soe" userId="fd22e8dadec6c60a" providerId="LiveId" clId="{89554638-D1D5-482D-BFAE-6DDF3AB60E9E}" dt="2023-04-20T07:21:12.141" v="1949" actId="170"/>
          <ac:picMkLst>
            <pc:docMk/>
            <pc:sldMk cId="320694643" sldId="256"/>
            <ac:picMk id="61" creationId="{A5C0D507-584D-088D-0B2E-20F9F1ADDA0D}"/>
          </ac:picMkLst>
        </pc:picChg>
        <pc:picChg chg="mod">
          <ac:chgData name="Sithu Soe" userId="fd22e8dadec6c60a" providerId="LiveId" clId="{89554638-D1D5-482D-BFAE-6DDF3AB60E9E}" dt="2023-04-20T05:17:50.864" v="655"/>
          <ac:picMkLst>
            <pc:docMk/>
            <pc:sldMk cId="320694643" sldId="256"/>
            <ac:picMk id="63" creationId="{9A334613-DEDB-F093-B654-8B481B7B6837}"/>
          </ac:picMkLst>
        </pc:picChg>
        <pc:picChg chg="mod">
          <ac:chgData name="Sithu Soe" userId="fd22e8dadec6c60a" providerId="LiveId" clId="{89554638-D1D5-482D-BFAE-6DDF3AB60E9E}" dt="2023-04-20T05:17:50.864" v="655"/>
          <ac:picMkLst>
            <pc:docMk/>
            <pc:sldMk cId="320694643" sldId="256"/>
            <ac:picMk id="64" creationId="{C0AA82E4-521A-D91B-F8AA-AC3A6C8EC164}"/>
          </ac:picMkLst>
        </pc:picChg>
        <pc:picChg chg="add del mod ord">
          <ac:chgData name="Sithu Soe" userId="fd22e8dadec6c60a" providerId="LiveId" clId="{89554638-D1D5-482D-BFAE-6DDF3AB60E9E}" dt="2023-04-20T05:20:07.875" v="732" actId="478"/>
          <ac:picMkLst>
            <pc:docMk/>
            <pc:sldMk cId="320694643" sldId="256"/>
            <ac:picMk id="65" creationId="{DEDD5623-1A63-148B-0F12-8312B4894CE2}"/>
          </ac:picMkLst>
        </pc:picChg>
        <pc:picChg chg="add mod">
          <ac:chgData name="Sithu Soe" userId="fd22e8dadec6c60a" providerId="LiveId" clId="{89554638-D1D5-482D-BFAE-6DDF3AB60E9E}" dt="2023-04-20T05:19:09" v="711" actId="571"/>
          <ac:picMkLst>
            <pc:docMk/>
            <pc:sldMk cId="320694643" sldId="256"/>
            <ac:picMk id="66" creationId="{AD132FD0-24BA-F6EF-459F-D218EFE5E0EC}"/>
          </ac:picMkLst>
        </pc:picChg>
        <pc:picChg chg="add mod">
          <ac:chgData name="Sithu Soe" userId="fd22e8dadec6c60a" providerId="LiveId" clId="{89554638-D1D5-482D-BFAE-6DDF3AB60E9E}" dt="2023-04-20T05:19:09" v="711" actId="571"/>
          <ac:picMkLst>
            <pc:docMk/>
            <pc:sldMk cId="320694643" sldId="256"/>
            <ac:picMk id="67" creationId="{90AD7220-EE4F-1FD7-3EFB-2782DB921DAF}"/>
          </ac:picMkLst>
        </pc:picChg>
        <pc:picChg chg="add del mod ord">
          <ac:chgData name="Sithu Soe" userId="fd22e8dadec6c60a" providerId="LiveId" clId="{89554638-D1D5-482D-BFAE-6DDF3AB60E9E}" dt="2023-04-20T05:19:47.174" v="724" actId="478"/>
          <ac:picMkLst>
            <pc:docMk/>
            <pc:sldMk cId="320694643" sldId="256"/>
            <ac:picMk id="68" creationId="{8EF9A131-21DF-023F-97AD-8267F79B66F2}"/>
          </ac:picMkLst>
        </pc:picChg>
        <pc:picChg chg="add del mod">
          <ac:chgData name="Sithu Soe" userId="fd22e8dadec6c60a" providerId="LiveId" clId="{89554638-D1D5-482D-BFAE-6DDF3AB60E9E}" dt="2023-04-20T05:20:01.834" v="731" actId="478"/>
          <ac:picMkLst>
            <pc:docMk/>
            <pc:sldMk cId="320694643" sldId="256"/>
            <ac:picMk id="69" creationId="{3462EA18-4ADF-2E23-6BD6-FB31C7A490AE}"/>
          </ac:picMkLst>
        </pc:picChg>
        <pc:picChg chg="add del mod">
          <ac:chgData name="Sithu Soe" userId="fd22e8dadec6c60a" providerId="LiveId" clId="{89554638-D1D5-482D-BFAE-6DDF3AB60E9E}" dt="2023-04-20T05:20:00.377" v="730"/>
          <ac:picMkLst>
            <pc:docMk/>
            <pc:sldMk cId="320694643" sldId="256"/>
            <ac:picMk id="70" creationId="{E9D5AEE8-D3B7-B652-887C-5AF03C1696F3}"/>
          </ac:picMkLst>
        </pc:picChg>
        <pc:picChg chg="add del mod">
          <ac:chgData name="Sithu Soe" userId="fd22e8dadec6c60a" providerId="LiveId" clId="{89554638-D1D5-482D-BFAE-6DDF3AB60E9E}" dt="2023-04-20T05:33:41.098" v="797" actId="478"/>
          <ac:picMkLst>
            <pc:docMk/>
            <pc:sldMk cId="320694643" sldId="256"/>
            <ac:picMk id="72" creationId="{E1A5EDAA-40AE-A90E-B233-AF2A6335A8E8}"/>
          </ac:picMkLst>
        </pc:picChg>
        <pc:picChg chg="add del mod">
          <ac:chgData name="Sithu Soe" userId="fd22e8dadec6c60a" providerId="LiveId" clId="{89554638-D1D5-482D-BFAE-6DDF3AB60E9E}" dt="2023-04-20T05:33:48.840" v="799" actId="478"/>
          <ac:picMkLst>
            <pc:docMk/>
            <pc:sldMk cId="320694643" sldId="256"/>
            <ac:picMk id="74" creationId="{38960C5C-2D0B-D3C5-237E-217C15FDB23A}"/>
          </ac:picMkLst>
        </pc:picChg>
        <pc:picChg chg="add del mod">
          <ac:chgData name="Sithu Soe" userId="fd22e8dadec6c60a" providerId="LiveId" clId="{89554638-D1D5-482D-BFAE-6DDF3AB60E9E}" dt="2023-04-20T06:42:38.382" v="1260" actId="478"/>
          <ac:picMkLst>
            <pc:docMk/>
            <pc:sldMk cId="320694643" sldId="256"/>
            <ac:picMk id="76" creationId="{D1A34717-2F50-11CD-E334-75950799F818}"/>
          </ac:picMkLst>
        </pc:picChg>
        <pc:picChg chg="add mod">
          <ac:chgData name="Sithu Soe" userId="fd22e8dadec6c60a" providerId="LiveId" clId="{89554638-D1D5-482D-BFAE-6DDF3AB60E9E}" dt="2023-04-20T05:39:32.822" v="862" actId="164"/>
          <ac:picMkLst>
            <pc:docMk/>
            <pc:sldMk cId="320694643" sldId="256"/>
            <ac:picMk id="77" creationId="{211F107E-FBB7-8731-4992-92D7A1F29FD4}"/>
          </ac:picMkLst>
        </pc:picChg>
        <pc:picChg chg="add mod">
          <ac:chgData name="Sithu Soe" userId="fd22e8dadec6c60a" providerId="LiveId" clId="{89554638-D1D5-482D-BFAE-6DDF3AB60E9E}" dt="2023-04-20T05:39:32.822" v="862" actId="164"/>
          <ac:picMkLst>
            <pc:docMk/>
            <pc:sldMk cId="320694643" sldId="256"/>
            <ac:picMk id="78" creationId="{2E02CA66-3A75-0547-2568-4BE4D2498616}"/>
          </ac:picMkLst>
        </pc:picChg>
        <pc:picChg chg="add mod">
          <ac:chgData name="Sithu Soe" userId="fd22e8dadec6c60a" providerId="LiveId" clId="{89554638-D1D5-482D-BFAE-6DDF3AB60E9E}" dt="2023-04-20T05:39:32.822" v="862" actId="164"/>
          <ac:picMkLst>
            <pc:docMk/>
            <pc:sldMk cId="320694643" sldId="256"/>
            <ac:picMk id="79" creationId="{7BA1C559-75B7-73B2-6EEF-2FB25981CA78}"/>
          </ac:picMkLst>
        </pc:picChg>
        <pc:picChg chg="add mod">
          <ac:chgData name="Sithu Soe" userId="fd22e8dadec6c60a" providerId="LiveId" clId="{89554638-D1D5-482D-BFAE-6DDF3AB60E9E}" dt="2023-04-20T05:39:32.822" v="862" actId="164"/>
          <ac:picMkLst>
            <pc:docMk/>
            <pc:sldMk cId="320694643" sldId="256"/>
            <ac:picMk id="80" creationId="{316636F5-925F-8433-1E4C-98E69EA5AF30}"/>
          </ac:picMkLst>
        </pc:picChg>
        <pc:picChg chg="add mod">
          <ac:chgData name="Sithu Soe" userId="fd22e8dadec6c60a" providerId="LiveId" clId="{89554638-D1D5-482D-BFAE-6DDF3AB60E9E}" dt="2023-04-20T05:38:53.505" v="852" actId="571"/>
          <ac:picMkLst>
            <pc:docMk/>
            <pc:sldMk cId="320694643" sldId="256"/>
            <ac:picMk id="81" creationId="{5B8D9838-A011-3EE0-765A-C86E76BFFDFB}"/>
          </ac:picMkLst>
        </pc:picChg>
        <pc:picChg chg="add mod">
          <ac:chgData name="Sithu Soe" userId="fd22e8dadec6c60a" providerId="LiveId" clId="{89554638-D1D5-482D-BFAE-6DDF3AB60E9E}" dt="2023-04-20T05:38:53.505" v="852" actId="571"/>
          <ac:picMkLst>
            <pc:docMk/>
            <pc:sldMk cId="320694643" sldId="256"/>
            <ac:picMk id="82" creationId="{43698324-6A91-741C-4E68-409E1DCA63E5}"/>
          </ac:picMkLst>
        </pc:picChg>
        <pc:picChg chg="add mod">
          <ac:chgData name="Sithu Soe" userId="fd22e8dadec6c60a" providerId="LiveId" clId="{89554638-D1D5-482D-BFAE-6DDF3AB60E9E}" dt="2023-04-20T05:38:53.505" v="852" actId="571"/>
          <ac:picMkLst>
            <pc:docMk/>
            <pc:sldMk cId="320694643" sldId="256"/>
            <ac:picMk id="83" creationId="{4FF7D2B2-EBE3-3C28-56FB-123BBEEBF44B}"/>
          </ac:picMkLst>
        </pc:picChg>
        <pc:picChg chg="add mod">
          <ac:chgData name="Sithu Soe" userId="fd22e8dadec6c60a" providerId="LiveId" clId="{89554638-D1D5-482D-BFAE-6DDF3AB60E9E}" dt="2023-04-20T05:38:53.505" v="852" actId="571"/>
          <ac:picMkLst>
            <pc:docMk/>
            <pc:sldMk cId="320694643" sldId="256"/>
            <ac:picMk id="84" creationId="{5E2CCE2C-9718-14BD-E6FC-4328F227B3D2}"/>
          </ac:picMkLst>
        </pc:picChg>
        <pc:picChg chg="mod">
          <ac:chgData name="Sithu Soe" userId="fd22e8dadec6c60a" providerId="LiveId" clId="{89554638-D1D5-482D-BFAE-6DDF3AB60E9E}" dt="2023-04-20T05:39:15.097" v="857" actId="571"/>
          <ac:picMkLst>
            <pc:docMk/>
            <pc:sldMk cId="320694643" sldId="256"/>
            <ac:picMk id="87" creationId="{3CD0C94A-2A47-2E56-2C4A-CB35CFB9BA93}"/>
          </ac:picMkLst>
        </pc:picChg>
        <pc:picChg chg="mod">
          <ac:chgData name="Sithu Soe" userId="fd22e8dadec6c60a" providerId="LiveId" clId="{89554638-D1D5-482D-BFAE-6DDF3AB60E9E}" dt="2023-04-20T05:39:15.097" v="857" actId="571"/>
          <ac:picMkLst>
            <pc:docMk/>
            <pc:sldMk cId="320694643" sldId="256"/>
            <ac:picMk id="88" creationId="{DE1C314F-775B-E956-4757-431F9D55D81C}"/>
          </ac:picMkLst>
        </pc:picChg>
        <pc:picChg chg="mod">
          <ac:chgData name="Sithu Soe" userId="fd22e8dadec6c60a" providerId="LiveId" clId="{89554638-D1D5-482D-BFAE-6DDF3AB60E9E}" dt="2023-04-20T05:39:15.097" v="857" actId="571"/>
          <ac:picMkLst>
            <pc:docMk/>
            <pc:sldMk cId="320694643" sldId="256"/>
            <ac:picMk id="89" creationId="{F70318CB-990C-E579-614E-1575F45B4A4D}"/>
          </ac:picMkLst>
        </pc:picChg>
        <pc:picChg chg="mod">
          <ac:chgData name="Sithu Soe" userId="fd22e8dadec6c60a" providerId="LiveId" clId="{89554638-D1D5-482D-BFAE-6DDF3AB60E9E}" dt="2023-04-20T05:39:15.097" v="857" actId="571"/>
          <ac:picMkLst>
            <pc:docMk/>
            <pc:sldMk cId="320694643" sldId="256"/>
            <ac:picMk id="90" creationId="{0235CE7D-E103-46A9-1B3B-A6BB2D0DD9A3}"/>
          </ac:picMkLst>
        </pc:picChg>
        <pc:picChg chg="mod">
          <ac:chgData name="Sithu Soe" userId="fd22e8dadec6c60a" providerId="LiveId" clId="{89554638-D1D5-482D-BFAE-6DDF3AB60E9E}" dt="2023-04-20T05:39:38.900" v="863" actId="571"/>
          <ac:picMkLst>
            <pc:docMk/>
            <pc:sldMk cId="320694643" sldId="256"/>
            <ac:picMk id="93" creationId="{9F7718AF-5FE5-D58A-11FC-0D65E665A57F}"/>
          </ac:picMkLst>
        </pc:picChg>
        <pc:picChg chg="mod">
          <ac:chgData name="Sithu Soe" userId="fd22e8dadec6c60a" providerId="LiveId" clId="{89554638-D1D5-482D-BFAE-6DDF3AB60E9E}" dt="2023-04-20T05:39:38.900" v="863" actId="571"/>
          <ac:picMkLst>
            <pc:docMk/>
            <pc:sldMk cId="320694643" sldId="256"/>
            <ac:picMk id="94" creationId="{75A5E1A4-3AEB-78A1-0C05-E77529040E94}"/>
          </ac:picMkLst>
        </pc:picChg>
        <pc:picChg chg="mod">
          <ac:chgData name="Sithu Soe" userId="fd22e8dadec6c60a" providerId="LiveId" clId="{89554638-D1D5-482D-BFAE-6DDF3AB60E9E}" dt="2023-04-20T05:39:38.900" v="863" actId="571"/>
          <ac:picMkLst>
            <pc:docMk/>
            <pc:sldMk cId="320694643" sldId="256"/>
            <ac:picMk id="95" creationId="{B67B074F-C0E9-10E3-0E5E-E6C007B6F752}"/>
          </ac:picMkLst>
        </pc:picChg>
        <pc:picChg chg="mod">
          <ac:chgData name="Sithu Soe" userId="fd22e8dadec6c60a" providerId="LiveId" clId="{89554638-D1D5-482D-BFAE-6DDF3AB60E9E}" dt="2023-04-20T05:39:38.900" v="863" actId="571"/>
          <ac:picMkLst>
            <pc:docMk/>
            <pc:sldMk cId="320694643" sldId="256"/>
            <ac:picMk id="96" creationId="{FC9EA505-50D5-3EDC-2DF0-9117D7B2DB9F}"/>
          </ac:picMkLst>
        </pc:picChg>
        <pc:picChg chg="add del mod ord">
          <ac:chgData name="Sithu Soe" userId="fd22e8dadec6c60a" providerId="LiveId" clId="{89554638-D1D5-482D-BFAE-6DDF3AB60E9E}" dt="2023-04-20T05:43:21.509" v="962" actId="478"/>
          <ac:picMkLst>
            <pc:docMk/>
            <pc:sldMk cId="320694643" sldId="256"/>
            <ac:picMk id="97" creationId="{9064135C-40A4-7CD8-78B8-6897ABA0F5C9}"/>
          </ac:picMkLst>
        </pc:picChg>
        <pc:picChg chg="add del mod ord">
          <ac:chgData name="Sithu Soe" userId="fd22e8dadec6c60a" providerId="LiveId" clId="{89554638-D1D5-482D-BFAE-6DDF3AB60E9E}" dt="2023-04-20T05:43:21.509" v="962" actId="478"/>
          <ac:picMkLst>
            <pc:docMk/>
            <pc:sldMk cId="320694643" sldId="256"/>
            <ac:picMk id="98" creationId="{48C34A46-33A2-5B2D-10D1-DF238C5E08A1}"/>
          </ac:picMkLst>
        </pc:picChg>
        <pc:picChg chg="add del mod ord">
          <ac:chgData name="Sithu Soe" userId="fd22e8dadec6c60a" providerId="LiveId" clId="{89554638-D1D5-482D-BFAE-6DDF3AB60E9E}" dt="2023-04-20T07:05:14.102" v="1549" actId="478"/>
          <ac:picMkLst>
            <pc:docMk/>
            <pc:sldMk cId="320694643" sldId="256"/>
            <ac:picMk id="100" creationId="{4043025E-B128-BB7A-F00F-853929E3D95C}"/>
          </ac:picMkLst>
        </pc:picChg>
        <pc:picChg chg="add del mod ord">
          <ac:chgData name="Sithu Soe" userId="fd22e8dadec6c60a" providerId="LiveId" clId="{89554638-D1D5-482D-BFAE-6DDF3AB60E9E}" dt="2023-04-20T05:49:09.270" v="1006" actId="478"/>
          <ac:picMkLst>
            <pc:docMk/>
            <pc:sldMk cId="320694643" sldId="256"/>
            <ac:picMk id="101" creationId="{E60DCBD8-F998-3733-8373-7E9C3FF322D6}"/>
          </ac:picMkLst>
        </pc:picChg>
        <pc:picChg chg="add del mod">
          <ac:chgData name="Sithu Soe" userId="fd22e8dadec6c60a" providerId="LiveId" clId="{89554638-D1D5-482D-BFAE-6DDF3AB60E9E}" dt="2023-04-20T06:45:23.198" v="1309" actId="478"/>
          <ac:picMkLst>
            <pc:docMk/>
            <pc:sldMk cId="320694643" sldId="256"/>
            <ac:picMk id="104" creationId="{7495F4F2-54C7-F80A-A9F4-6EEEB13B556C}"/>
          </ac:picMkLst>
        </pc:picChg>
        <pc:picChg chg="add del mod">
          <ac:chgData name="Sithu Soe" userId="fd22e8dadec6c60a" providerId="LiveId" clId="{89554638-D1D5-482D-BFAE-6DDF3AB60E9E}" dt="2023-04-20T06:53:02.851" v="1369" actId="478"/>
          <ac:picMkLst>
            <pc:docMk/>
            <pc:sldMk cId="320694643" sldId="256"/>
            <ac:picMk id="105" creationId="{C70DD476-9A24-7B3F-9999-B22244ED3F92}"/>
          </ac:picMkLst>
        </pc:picChg>
        <pc:picChg chg="add del mod">
          <ac:chgData name="Sithu Soe" userId="fd22e8dadec6c60a" providerId="LiveId" clId="{89554638-D1D5-482D-BFAE-6DDF3AB60E9E}" dt="2023-04-20T07:02:06.934" v="1528" actId="478"/>
          <ac:picMkLst>
            <pc:docMk/>
            <pc:sldMk cId="320694643" sldId="256"/>
            <ac:picMk id="107" creationId="{715BB18D-6955-9F67-8243-22225060679D}"/>
          </ac:picMkLst>
        </pc:picChg>
        <pc:picChg chg="add del mod">
          <ac:chgData name="Sithu Soe" userId="fd22e8dadec6c60a" providerId="LiveId" clId="{89554638-D1D5-482D-BFAE-6DDF3AB60E9E}" dt="2023-04-20T07:00:52.022" v="1495" actId="21"/>
          <ac:picMkLst>
            <pc:docMk/>
            <pc:sldMk cId="320694643" sldId="256"/>
            <ac:picMk id="108" creationId="{292F75A9-8D00-C976-384E-7FAF2A36FEB7}"/>
          </ac:picMkLst>
        </pc:picChg>
        <pc:picChg chg="add mod">
          <ac:chgData name="Sithu Soe" userId="fd22e8dadec6c60a" providerId="LiveId" clId="{89554638-D1D5-482D-BFAE-6DDF3AB60E9E}" dt="2023-04-20T07:15:38.465" v="1861" actId="14100"/>
          <ac:picMkLst>
            <pc:docMk/>
            <pc:sldMk cId="320694643" sldId="256"/>
            <ac:picMk id="110" creationId="{7B9C8CF5-A57A-4931-1D60-C2F605C28F20}"/>
          </ac:picMkLst>
        </pc:picChg>
        <pc:picChg chg="add mod ord">
          <ac:chgData name="Sithu Soe" userId="fd22e8dadec6c60a" providerId="LiveId" clId="{89554638-D1D5-482D-BFAE-6DDF3AB60E9E}" dt="2023-04-20T07:05:16.780" v="1584" actId="171"/>
          <ac:picMkLst>
            <pc:docMk/>
            <pc:sldMk cId="320694643" sldId="256"/>
            <ac:picMk id="111" creationId="{3EAFBB61-F741-876B-6D7A-6FD404B4DEB8}"/>
          </ac:picMkLst>
        </pc:picChg>
        <pc:picChg chg="add del mod">
          <ac:chgData name="Sithu Soe" userId="fd22e8dadec6c60a" providerId="LiveId" clId="{89554638-D1D5-482D-BFAE-6DDF3AB60E9E}" dt="2023-04-20T07:08:27.678" v="1604" actId="21"/>
          <ac:picMkLst>
            <pc:docMk/>
            <pc:sldMk cId="320694643" sldId="256"/>
            <ac:picMk id="113" creationId="{9A00541A-536A-CC90-5927-0FADC251B81C}"/>
          </ac:picMkLst>
        </pc:picChg>
        <pc:picChg chg="add del mod">
          <ac:chgData name="Sithu Soe" userId="fd22e8dadec6c60a" providerId="LiveId" clId="{89554638-D1D5-482D-BFAE-6DDF3AB60E9E}" dt="2023-04-20T07:08:27.678" v="1604" actId="21"/>
          <ac:picMkLst>
            <pc:docMk/>
            <pc:sldMk cId="320694643" sldId="256"/>
            <ac:picMk id="114" creationId="{37559A29-BC01-6228-69A1-B9BFE05F613C}"/>
          </ac:picMkLst>
        </pc:picChg>
        <pc:picChg chg="add mod">
          <ac:chgData name="Sithu Soe" userId="fd22e8dadec6c60a" providerId="LiveId" clId="{89554638-D1D5-482D-BFAE-6DDF3AB60E9E}" dt="2023-04-20T07:09:16.231" v="1618" actId="164"/>
          <ac:picMkLst>
            <pc:docMk/>
            <pc:sldMk cId="320694643" sldId="256"/>
            <ac:picMk id="115" creationId="{573BBDD4-F4EA-A753-26A0-491AD9BA799F}"/>
          </ac:picMkLst>
        </pc:picChg>
        <pc:picChg chg="add mod">
          <ac:chgData name="Sithu Soe" userId="fd22e8dadec6c60a" providerId="LiveId" clId="{89554638-D1D5-482D-BFAE-6DDF3AB60E9E}" dt="2023-04-20T07:09:16.231" v="1618" actId="164"/>
          <ac:picMkLst>
            <pc:docMk/>
            <pc:sldMk cId="320694643" sldId="256"/>
            <ac:picMk id="116" creationId="{C85E6312-BDFC-A2CB-D33B-53D178B2B0B6}"/>
          </ac:picMkLst>
        </pc:picChg>
        <pc:picChg chg="add mod">
          <ac:chgData name="Sithu Soe" userId="fd22e8dadec6c60a" providerId="LiveId" clId="{89554638-D1D5-482D-BFAE-6DDF3AB60E9E}" dt="2023-04-20T07:09:16.231" v="1618" actId="164"/>
          <ac:picMkLst>
            <pc:docMk/>
            <pc:sldMk cId="320694643" sldId="256"/>
            <ac:picMk id="117" creationId="{C37A1D9A-3E23-A4F5-753C-B49EFB877042}"/>
          </ac:picMkLst>
        </pc:picChg>
        <pc:picChg chg="add del mod">
          <ac:chgData name="Sithu Soe" userId="fd22e8dadec6c60a" providerId="LiveId" clId="{89554638-D1D5-482D-BFAE-6DDF3AB60E9E}" dt="2023-04-20T07:11:09.012" v="1717"/>
          <ac:picMkLst>
            <pc:docMk/>
            <pc:sldMk cId="320694643" sldId="256"/>
            <ac:picMk id="119" creationId="{415B5B38-E4BA-B097-D86D-1F00ED262444}"/>
          </ac:picMkLst>
        </pc:picChg>
        <pc:picChg chg="add mod ord">
          <ac:chgData name="Sithu Soe" userId="fd22e8dadec6c60a" providerId="LiveId" clId="{89554638-D1D5-482D-BFAE-6DDF3AB60E9E}" dt="2023-04-20T07:12:06.495" v="1731" actId="171"/>
          <ac:picMkLst>
            <pc:docMk/>
            <pc:sldMk cId="320694643" sldId="256"/>
            <ac:picMk id="120" creationId="{E972F354-5911-A8DC-6BEA-CEB9A6B30CBC}"/>
          </ac:picMkLst>
        </pc:picChg>
        <pc:picChg chg="add del mod ord">
          <ac:chgData name="Sithu Soe" userId="fd22e8dadec6c60a" providerId="LiveId" clId="{89554638-D1D5-482D-BFAE-6DDF3AB60E9E}" dt="2023-04-20T07:13:09.465" v="1783" actId="478"/>
          <ac:picMkLst>
            <pc:docMk/>
            <pc:sldMk cId="320694643" sldId="256"/>
            <ac:picMk id="121" creationId="{F97DCAC9-9812-EFA2-0642-0E4744997CBE}"/>
          </ac:picMkLst>
        </pc:picChg>
        <pc:picChg chg="add del mod">
          <ac:chgData name="Sithu Soe" userId="fd22e8dadec6c60a" providerId="LiveId" clId="{89554638-D1D5-482D-BFAE-6DDF3AB60E9E}" dt="2023-04-20T07:17:35.094" v="1914" actId="21"/>
          <ac:picMkLst>
            <pc:docMk/>
            <pc:sldMk cId="320694643" sldId="256"/>
            <ac:picMk id="122" creationId="{A7F96796-CA26-E478-7BD3-1283DBB7DB49}"/>
          </ac:picMkLst>
        </pc:picChg>
        <pc:picChg chg="add del mod">
          <ac:chgData name="Sithu Soe" userId="fd22e8dadec6c60a" providerId="LiveId" clId="{89554638-D1D5-482D-BFAE-6DDF3AB60E9E}" dt="2023-04-20T07:55:34.876" v="1995" actId="478"/>
          <ac:picMkLst>
            <pc:docMk/>
            <pc:sldMk cId="320694643" sldId="256"/>
            <ac:picMk id="124" creationId="{0CA33E8B-F9CF-DC39-7540-F585B69911AC}"/>
          </ac:picMkLst>
        </pc:picChg>
        <pc:picChg chg="add mod ord">
          <ac:chgData name="Sithu Soe" userId="fd22e8dadec6c60a" providerId="LiveId" clId="{89554638-D1D5-482D-BFAE-6DDF3AB60E9E}" dt="2023-04-20T08:02:39.745" v="2209" actId="164"/>
          <ac:picMkLst>
            <pc:docMk/>
            <pc:sldMk cId="320694643" sldId="256"/>
            <ac:picMk id="126" creationId="{7B8239FB-4AB0-9179-90BD-CCC62D62BB0D}"/>
          </ac:picMkLst>
        </pc:picChg>
        <pc:picChg chg="add del mod">
          <ac:chgData name="Sithu Soe" userId="fd22e8dadec6c60a" providerId="LiveId" clId="{89554638-D1D5-482D-BFAE-6DDF3AB60E9E}" dt="2023-04-20T08:00:28.857" v="2131"/>
          <ac:picMkLst>
            <pc:docMk/>
            <pc:sldMk cId="320694643" sldId="256"/>
            <ac:picMk id="127" creationId="{ED89C277-67DC-57E6-424E-62E846759F23}"/>
          </ac:picMkLst>
        </pc:picChg>
        <pc:picChg chg="add mod ord">
          <ac:chgData name="Sithu Soe" userId="fd22e8dadec6c60a" providerId="LiveId" clId="{89554638-D1D5-482D-BFAE-6DDF3AB60E9E}" dt="2023-04-20T08:02:39.745" v="2209" actId="164"/>
          <ac:picMkLst>
            <pc:docMk/>
            <pc:sldMk cId="320694643" sldId="256"/>
            <ac:picMk id="128" creationId="{3AB69A10-3DD7-A70A-2A77-D8274EEA8F84}"/>
          </ac:picMkLst>
        </pc:picChg>
        <pc:picChg chg="add mod ord">
          <ac:chgData name="Sithu Soe" userId="fd22e8dadec6c60a" providerId="LiveId" clId="{89554638-D1D5-482D-BFAE-6DDF3AB60E9E}" dt="2023-04-20T08:02:39.745" v="2209" actId="164"/>
          <ac:picMkLst>
            <pc:docMk/>
            <pc:sldMk cId="320694643" sldId="256"/>
            <ac:picMk id="129" creationId="{91A88D80-2960-A2FC-61C5-9FFCB9CEBA63}"/>
          </ac:picMkLst>
        </pc:picChg>
        <pc:picChg chg="add mod ord">
          <ac:chgData name="Sithu Soe" userId="fd22e8dadec6c60a" providerId="LiveId" clId="{89554638-D1D5-482D-BFAE-6DDF3AB60E9E}" dt="2023-04-20T08:02:39.745" v="2209" actId="164"/>
          <ac:picMkLst>
            <pc:docMk/>
            <pc:sldMk cId="320694643" sldId="256"/>
            <ac:picMk id="130" creationId="{983D68B2-7488-351C-8CFC-4D7E81E0C094}"/>
          </ac:picMkLst>
        </pc:picChg>
        <pc:picChg chg="mod">
          <ac:chgData name="Sithu Soe" userId="fd22e8dadec6c60a" providerId="LiveId" clId="{89554638-D1D5-482D-BFAE-6DDF3AB60E9E}" dt="2023-04-20T08:03:50.659" v="2215"/>
          <ac:picMkLst>
            <pc:docMk/>
            <pc:sldMk cId="320694643" sldId="256"/>
            <ac:picMk id="133" creationId="{E07EAD4C-5BAB-5BDB-76C2-235240E91548}"/>
          </ac:picMkLst>
        </pc:picChg>
        <pc:picChg chg="mod">
          <ac:chgData name="Sithu Soe" userId="fd22e8dadec6c60a" providerId="LiveId" clId="{89554638-D1D5-482D-BFAE-6DDF3AB60E9E}" dt="2023-04-20T08:03:50.659" v="2215"/>
          <ac:picMkLst>
            <pc:docMk/>
            <pc:sldMk cId="320694643" sldId="256"/>
            <ac:picMk id="134" creationId="{D9FE404C-E2DB-36F2-51DA-1733E2EF7399}"/>
          </ac:picMkLst>
        </pc:picChg>
        <pc:picChg chg="mod">
          <ac:chgData name="Sithu Soe" userId="fd22e8dadec6c60a" providerId="LiveId" clId="{89554638-D1D5-482D-BFAE-6DDF3AB60E9E}" dt="2023-04-20T08:03:50.659" v="2215"/>
          <ac:picMkLst>
            <pc:docMk/>
            <pc:sldMk cId="320694643" sldId="256"/>
            <ac:picMk id="135" creationId="{AF4CBF48-DB6A-3251-3DF8-6297490565E1}"/>
          </ac:picMkLst>
        </pc:picChg>
        <pc:picChg chg="mod">
          <ac:chgData name="Sithu Soe" userId="fd22e8dadec6c60a" providerId="LiveId" clId="{89554638-D1D5-482D-BFAE-6DDF3AB60E9E}" dt="2023-04-20T08:03:50.659" v="2215"/>
          <ac:picMkLst>
            <pc:docMk/>
            <pc:sldMk cId="320694643" sldId="256"/>
            <ac:picMk id="136" creationId="{EF110954-4CC4-0B42-AEEF-2F4BA4A7E96B}"/>
          </ac:picMkLst>
        </pc:picChg>
        <pc:picChg chg="mod">
          <ac:chgData name="Sithu Soe" userId="fd22e8dadec6c60a" providerId="LiveId" clId="{89554638-D1D5-482D-BFAE-6DDF3AB60E9E}" dt="2023-04-20T08:04:52.098" v="2242"/>
          <ac:picMkLst>
            <pc:docMk/>
            <pc:sldMk cId="320694643" sldId="256"/>
            <ac:picMk id="138" creationId="{24E80131-6547-71D9-5C8D-4F1DF7F6DA9E}"/>
          </ac:picMkLst>
        </pc:picChg>
        <pc:picChg chg="mod">
          <ac:chgData name="Sithu Soe" userId="fd22e8dadec6c60a" providerId="LiveId" clId="{89554638-D1D5-482D-BFAE-6DDF3AB60E9E}" dt="2023-04-20T08:04:52.098" v="2242"/>
          <ac:picMkLst>
            <pc:docMk/>
            <pc:sldMk cId="320694643" sldId="256"/>
            <ac:picMk id="139" creationId="{6202DDAB-C5AB-36DE-7B58-E22510630DF2}"/>
          </ac:picMkLst>
        </pc:picChg>
        <pc:picChg chg="mod">
          <ac:chgData name="Sithu Soe" userId="fd22e8dadec6c60a" providerId="LiveId" clId="{89554638-D1D5-482D-BFAE-6DDF3AB60E9E}" dt="2023-04-20T08:04:52.098" v="2242"/>
          <ac:picMkLst>
            <pc:docMk/>
            <pc:sldMk cId="320694643" sldId="256"/>
            <ac:picMk id="140" creationId="{321977E9-F3C7-F796-2ED9-E97F006204B8}"/>
          </ac:picMkLst>
        </pc:picChg>
        <pc:picChg chg="mod">
          <ac:chgData name="Sithu Soe" userId="fd22e8dadec6c60a" providerId="LiveId" clId="{89554638-D1D5-482D-BFAE-6DDF3AB60E9E}" dt="2023-04-20T08:04:52.098" v="2242"/>
          <ac:picMkLst>
            <pc:docMk/>
            <pc:sldMk cId="320694643" sldId="256"/>
            <ac:picMk id="141" creationId="{DECD344E-CAB0-4216-BCBE-BB262E3F6E50}"/>
          </ac:picMkLst>
        </pc:picChg>
        <pc:picChg chg="mod">
          <ac:chgData name="Sithu Soe" userId="fd22e8dadec6c60a" providerId="LiveId" clId="{89554638-D1D5-482D-BFAE-6DDF3AB60E9E}" dt="2023-04-20T08:05:31.083" v="2321"/>
          <ac:picMkLst>
            <pc:docMk/>
            <pc:sldMk cId="320694643" sldId="256"/>
            <ac:picMk id="143" creationId="{71B03A5C-06F2-DA05-61A0-716B20452FC7}"/>
          </ac:picMkLst>
        </pc:picChg>
        <pc:picChg chg="mod">
          <ac:chgData name="Sithu Soe" userId="fd22e8dadec6c60a" providerId="LiveId" clId="{89554638-D1D5-482D-BFAE-6DDF3AB60E9E}" dt="2023-04-20T08:05:31.083" v="2321"/>
          <ac:picMkLst>
            <pc:docMk/>
            <pc:sldMk cId="320694643" sldId="256"/>
            <ac:picMk id="144" creationId="{F8D43895-C7C6-6013-9793-FBAAA163AEC5}"/>
          </ac:picMkLst>
        </pc:picChg>
        <pc:picChg chg="mod">
          <ac:chgData name="Sithu Soe" userId="fd22e8dadec6c60a" providerId="LiveId" clId="{89554638-D1D5-482D-BFAE-6DDF3AB60E9E}" dt="2023-04-20T08:05:31.083" v="2321"/>
          <ac:picMkLst>
            <pc:docMk/>
            <pc:sldMk cId="320694643" sldId="256"/>
            <ac:picMk id="145" creationId="{A00C0178-ADD3-14B6-5B36-CED6DE7125E9}"/>
          </ac:picMkLst>
        </pc:picChg>
        <pc:picChg chg="mod">
          <ac:chgData name="Sithu Soe" userId="fd22e8dadec6c60a" providerId="LiveId" clId="{89554638-D1D5-482D-BFAE-6DDF3AB60E9E}" dt="2023-04-20T08:05:31.083" v="2321"/>
          <ac:picMkLst>
            <pc:docMk/>
            <pc:sldMk cId="320694643" sldId="256"/>
            <ac:picMk id="146" creationId="{F2F95505-14FE-AD08-E29B-D2493AF26B69}"/>
          </ac:picMkLst>
        </pc:picChg>
        <pc:picChg chg="mod">
          <ac:chgData name="Sithu Soe" userId="fd22e8dadec6c60a" providerId="LiveId" clId="{89554638-D1D5-482D-BFAE-6DDF3AB60E9E}" dt="2023-04-20T08:06:19.636" v="2422"/>
          <ac:picMkLst>
            <pc:docMk/>
            <pc:sldMk cId="320694643" sldId="256"/>
            <ac:picMk id="148" creationId="{14B5DEAD-2F2C-8BEF-ABDC-A9D291B8A109}"/>
          </ac:picMkLst>
        </pc:picChg>
        <pc:picChg chg="mod">
          <ac:chgData name="Sithu Soe" userId="fd22e8dadec6c60a" providerId="LiveId" clId="{89554638-D1D5-482D-BFAE-6DDF3AB60E9E}" dt="2023-04-20T08:06:19.636" v="2422"/>
          <ac:picMkLst>
            <pc:docMk/>
            <pc:sldMk cId="320694643" sldId="256"/>
            <ac:picMk id="149" creationId="{48F2F82C-6B86-BF3A-5809-A022439C2A35}"/>
          </ac:picMkLst>
        </pc:picChg>
        <pc:picChg chg="mod">
          <ac:chgData name="Sithu Soe" userId="fd22e8dadec6c60a" providerId="LiveId" clId="{89554638-D1D5-482D-BFAE-6DDF3AB60E9E}" dt="2023-04-20T08:06:19.636" v="2422"/>
          <ac:picMkLst>
            <pc:docMk/>
            <pc:sldMk cId="320694643" sldId="256"/>
            <ac:picMk id="150" creationId="{81A82046-A4B2-55AD-378B-8BB5956F960F}"/>
          </ac:picMkLst>
        </pc:picChg>
        <pc:picChg chg="mod">
          <ac:chgData name="Sithu Soe" userId="fd22e8dadec6c60a" providerId="LiveId" clId="{89554638-D1D5-482D-BFAE-6DDF3AB60E9E}" dt="2023-04-20T08:06:19.636" v="2422"/>
          <ac:picMkLst>
            <pc:docMk/>
            <pc:sldMk cId="320694643" sldId="256"/>
            <ac:picMk id="151" creationId="{36F3D135-EDC3-DB19-6591-826DD69CC16A}"/>
          </ac:picMkLst>
        </pc:picChg>
      </pc:sldChg>
      <pc:sldChg chg="addSp delSp modSp new mod modTransition">
        <pc:chgData name="Sithu Soe" userId="fd22e8dadec6c60a" providerId="LiveId" clId="{89554638-D1D5-482D-BFAE-6DDF3AB60E9E}" dt="2023-04-20T07:23:20.452" v="1958"/>
        <pc:sldMkLst>
          <pc:docMk/>
          <pc:sldMk cId="706331275" sldId="257"/>
        </pc:sldMkLst>
        <pc:spChg chg="del">
          <ac:chgData name="Sithu Soe" userId="fd22e8dadec6c60a" providerId="LiveId" clId="{89554638-D1D5-482D-BFAE-6DDF3AB60E9E}" dt="2023-04-20T04:12:11.538" v="76" actId="478"/>
          <ac:spMkLst>
            <pc:docMk/>
            <pc:sldMk cId="706331275" sldId="257"/>
            <ac:spMk id="2" creationId="{E97ED661-532F-AFD9-C702-82EE83FF9A2B}"/>
          </ac:spMkLst>
        </pc:spChg>
        <pc:spChg chg="del mod">
          <ac:chgData name="Sithu Soe" userId="fd22e8dadec6c60a" providerId="LiveId" clId="{89554638-D1D5-482D-BFAE-6DDF3AB60E9E}" dt="2023-04-20T04:12:11.538" v="76" actId="478"/>
          <ac:spMkLst>
            <pc:docMk/>
            <pc:sldMk cId="706331275" sldId="257"/>
            <ac:spMk id="3" creationId="{CF4BBF10-6872-4406-B4AF-71BAB9B4714F}"/>
          </ac:spMkLst>
        </pc:spChg>
        <pc:grpChg chg="add del mod">
          <ac:chgData name="Sithu Soe" userId="fd22e8dadec6c60a" providerId="LiveId" clId="{89554638-D1D5-482D-BFAE-6DDF3AB60E9E}" dt="2023-04-20T05:18:07.832" v="681" actId="165"/>
          <ac:grpSpMkLst>
            <pc:docMk/>
            <pc:sldMk cId="706331275" sldId="257"/>
            <ac:grpSpMk id="7" creationId="{8AFAD98D-C9B1-2F89-37E9-46EF7E3CC2C6}"/>
          </ac:grpSpMkLst>
        </pc:grpChg>
        <pc:picChg chg="add del mod topLvl">
          <ac:chgData name="Sithu Soe" userId="fd22e8dadec6c60a" providerId="LiveId" clId="{89554638-D1D5-482D-BFAE-6DDF3AB60E9E}" dt="2023-04-20T05:18:11.671" v="682" actId="478"/>
          <ac:picMkLst>
            <pc:docMk/>
            <pc:sldMk cId="706331275" sldId="257"/>
            <ac:picMk id="5" creationId="{4A41A1D1-50A0-14DD-B710-97B6C15766E3}"/>
          </ac:picMkLst>
        </pc:picChg>
        <pc:picChg chg="add del mod topLvl">
          <ac:chgData name="Sithu Soe" userId="fd22e8dadec6c60a" providerId="LiveId" clId="{89554638-D1D5-482D-BFAE-6DDF3AB60E9E}" dt="2023-04-20T05:18:11.671" v="682" actId="478"/>
          <ac:picMkLst>
            <pc:docMk/>
            <pc:sldMk cId="706331275" sldId="257"/>
            <ac:picMk id="6" creationId="{B6E3DE4C-05EA-0FFF-09FF-FC6F186D05B9}"/>
          </ac:picMkLst>
        </pc:picChg>
        <pc:picChg chg="add del mod">
          <ac:chgData name="Sithu Soe" userId="fd22e8dadec6c60a" providerId="LiveId" clId="{89554638-D1D5-482D-BFAE-6DDF3AB60E9E}" dt="2023-04-20T05:21:18.121" v="757" actId="478"/>
          <ac:picMkLst>
            <pc:docMk/>
            <pc:sldMk cId="706331275" sldId="257"/>
            <ac:picMk id="9" creationId="{C6608DC8-A29E-1D1C-BC71-BB1005447B2F}"/>
          </ac:picMkLst>
        </pc:picChg>
        <pc:picChg chg="add del mod">
          <ac:chgData name="Sithu Soe" userId="fd22e8dadec6c60a" providerId="LiveId" clId="{89554638-D1D5-482D-BFAE-6DDF3AB60E9E}" dt="2023-04-20T05:21:18.121" v="757" actId="478"/>
          <ac:picMkLst>
            <pc:docMk/>
            <pc:sldMk cId="706331275" sldId="257"/>
            <ac:picMk id="10" creationId="{801E3AC2-E1FB-3125-D9CA-002C9049D6CF}"/>
          </ac:picMkLst>
        </pc:picChg>
        <pc:picChg chg="add del mod">
          <ac:chgData name="Sithu Soe" userId="fd22e8dadec6c60a" providerId="LiveId" clId="{89554638-D1D5-482D-BFAE-6DDF3AB60E9E}" dt="2023-04-20T05:20:51.051" v="746" actId="478"/>
          <ac:picMkLst>
            <pc:docMk/>
            <pc:sldMk cId="706331275" sldId="257"/>
            <ac:picMk id="11" creationId="{2F2B9703-4907-CF9B-11D7-CC3B92C0C5BC}"/>
          </ac:picMkLst>
        </pc:picChg>
        <pc:picChg chg="add del mod">
          <ac:chgData name="Sithu Soe" userId="fd22e8dadec6c60a" providerId="LiveId" clId="{89554638-D1D5-482D-BFAE-6DDF3AB60E9E}" dt="2023-04-20T05:23:42.457" v="795" actId="14100"/>
          <ac:picMkLst>
            <pc:docMk/>
            <pc:sldMk cId="706331275" sldId="257"/>
            <ac:picMk id="12" creationId="{E75794F6-C536-1446-22EB-AFB4AABE3008}"/>
          </ac:picMkLst>
        </pc:picChg>
        <pc:picChg chg="add del mod">
          <ac:chgData name="Sithu Soe" userId="fd22e8dadec6c60a" providerId="LiveId" clId="{89554638-D1D5-482D-BFAE-6DDF3AB60E9E}" dt="2023-04-20T05:21:59.196" v="770" actId="478"/>
          <ac:picMkLst>
            <pc:docMk/>
            <pc:sldMk cId="706331275" sldId="257"/>
            <ac:picMk id="13" creationId="{2681CDC8-514D-D838-DA96-434127EF6523}"/>
          </ac:picMkLst>
        </pc:picChg>
        <pc:picChg chg="add del mod">
          <ac:chgData name="Sithu Soe" userId="fd22e8dadec6c60a" providerId="LiveId" clId="{89554638-D1D5-482D-BFAE-6DDF3AB60E9E}" dt="2023-04-20T05:21:59.196" v="770" actId="478"/>
          <ac:picMkLst>
            <pc:docMk/>
            <pc:sldMk cId="706331275" sldId="257"/>
            <ac:picMk id="14" creationId="{CC48D544-9E6D-F83E-1C53-BB0DC1920D8D}"/>
          </ac:picMkLst>
        </pc:picChg>
        <pc:picChg chg="add del mod">
          <ac:chgData name="Sithu Soe" userId="fd22e8dadec6c60a" providerId="LiveId" clId="{89554638-D1D5-482D-BFAE-6DDF3AB60E9E}" dt="2023-04-20T05:21:59.196" v="770" actId="478"/>
          <ac:picMkLst>
            <pc:docMk/>
            <pc:sldMk cId="706331275" sldId="257"/>
            <ac:picMk id="15" creationId="{338425F0-F01F-6127-8350-51E591715F65}"/>
          </ac:picMkLst>
        </pc:picChg>
        <pc:picChg chg="add del mod">
          <ac:chgData name="Sithu Soe" userId="fd22e8dadec6c60a" providerId="LiveId" clId="{89554638-D1D5-482D-BFAE-6DDF3AB60E9E}" dt="2023-04-20T05:21:23.783" v="759"/>
          <ac:picMkLst>
            <pc:docMk/>
            <pc:sldMk cId="706331275" sldId="257"/>
            <ac:picMk id="16" creationId="{F3D3797E-11AE-8605-4EAE-1097FE797B40}"/>
          </ac:picMkLst>
        </pc:picChg>
        <pc:picChg chg="add del mod">
          <ac:chgData name="Sithu Soe" userId="fd22e8dadec6c60a" providerId="LiveId" clId="{89554638-D1D5-482D-BFAE-6DDF3AB60E9E}" dt="2023-04-20T05:21:23.783" v="759"/>
          <ac:picMkLst>
            <pc:docMk/>
            <pc:sldMk cId="706331275" sldId="257"/>
            <ac:picMk id="17" creationId="{70DDB3AB-734F-3BD7-992B-D0CBB998BF79}"/>
          </ac:picMkLst>
        </pc:picChg>
        <pc:picChg chg="add del mod">
          <ac:chgData name="Sithu Soe" userId="fd22e8dadec6c60a" providerId="LiveId" clId="{89554638-D1D5-482D-BFAE-6DDF3AB60E9E}" dt="2023-04-20T05:21:49.105" v="769"/>
          <ac:picMkLst>
            <pc:docMk/>
            <pc:sldMk cId="706331275" sldId="257"/>
            <ac:picMk id="18" creationId="{AF9EB03B-0423-4AD8-7E4B-B90E91FDAFEE}"/>
          </ac:picMkLst>
        </pc:picChg>
        <pc:picChg chg="add del mod">
          <ac:chgData name="Sithu Soe" userId="fd22e8dadec6c60a" providerId="LiveId" clId="{89554638-D1D5-482D-BFAE-6DDF3AB60E9E}" dt="2023-04-20T05:21:49.105" v="769"/>
          <ac:picMkLst>
            <pc:docMk/>
            <pc:sldMk cId="706331275" sldId="257"/>
            <ac:picMk id="19" creationId="{9FD73A7C-9C61-7E63-D31D-B1BA1A494143}"/>
          </ac:picMkLst>
        </pc:picChg>
        <pc:picChg chg="add del mod">
          <ac:chgData name="Sithu Soe" userId="fd22e8dadec6c60a" providerId="LiveId" clId="{89554638-D1D5-482D-BFAE-6DDF3AB60E9E}" dt="2023-04-20T05:21:49.105" v="769"/>
          <ac:picMkLst>
            <pc:docMk/>
            <pc:sldMk cId="706331275" sldId="257"/>
            <ac:picMk id="20" creationId="{018660C8-80DB-7895-3046-18AF85C34A9B}"/>
          </ac:picMkLst>
        </pc:picChg>
        <pc:picChg chg="add del mod">
          <ac:chgData name="Sithu Soe" userId="fd22e8dadec6c60a" providerId="LiveId" clId="{89554638-D1D5-482D-BFAE-6DDF3AB60E9E}" dt="2023-04-20T05:21:49.105" v="769"/>
          <ac:picMkLst>
            <pc:docMk/>
            <pc:sldMk cId="706331275" sldId="257"/>
            <ac:picMk id="21" creationId="{0A2B5971-861B-DC9C-6530-880BB1423B79}"/>
          </ac:picMkLst>
        </pc:picChg>
        <pc:picChg chg="add del mod">
          <ac:chgData name="Sithu Soe" userId="fd22e8dadec6c60a" providerId="LiveId" clId="{89554638-D1D5-482D-BFAE-6DDF3AB60E9E}" dt="2023-04-20T05:23:35.892" v="792" actId="478"/>
          <ac:picMkLst>
            <pc:docMk/>
            <pc:sldMk cId="706331275" sldId="257"/>
            <ac:picMk id="22" creationId="{7E44A225-3EAE-6A56-B7E4-A640FDEE751B}"/>
          </ac:picMkLst>
        </pc:picChg>
        <pc:picChg chg="add del mod">
          <ac:chgData name="Sithu Soe" userId="fd22e8dadec6c60a" providerId="LiveId" clId="{89554638-D1D5-482D-BFAE-6DDF3AB60E9E}" dt="2023-04-20T05:22:57.566" v="779"/>
          <ac:picMkLst>
            <pc:docMk/>
            <pc:sldMk cId="706331275" sldId="257"/>
            <ac:picMk id="23" creationId="{177A30C6-B985-0C84-296A-E876D471B381}"/>
          </ac:picMkLst>
        </pc:picChg>
        <pc:picChg chg="add del mod">
          <ac:chgData name="Sithu Soe" userId="fd22e8dadec6c60a" providerId="LiveId" clId="{89554638-D1D5-482D-BFAE-6DDF3AB60E9E}" dt="2023-04-20T05:23:35.892" v="792" actId="478"/>
          <ac:picMkLst>
            <pc:docMk/>
            <pc:sldMk cId="706331275" sldId="257"/>
            <ac:picMk id="24" creationId="{592A60E1-12DF-7375-5D65-6CE902953415}"/>
          </ac:picMkLst>
        </pc:picChg>
        <pc:picChg chg="add del mod">
          <ac:chgData name="Sithu Soe" userId="fd22e8dadec6c60a" providerId="LiveId" clId="{89554638-D1D5-482D-BFAE-6DDF3AB60E9E}" dt="2023-04-20T07:18:59.097" v="1944" actId="478"/>
          <ac:picMkLst>
            <pc:docMk/>
            <pc:sldMk cId="706331275" sldId="257"/>
            <ac:picMk id="25" creationId="{546F71B6-3794-7266-ADB2-26D93AD204EA}"/>
          </ac:picMkLst>
        </pc:picChg>
        <pc:picChg chg="add mod">
          <ac:chgData name="Sithu Soe" userId="fd22e8dadec6c60a" providerId="LiveId" clId="{89554638-D1D5-482D-BFAE-6DDF3AB60E9E}" dt="2023-04-20T07:18:59.458" v="1945"/>
          <ac:picMkLst>
            <pc:docMk/>
            <pc:sldMk cId="706331275" sldId="257"/>
            <ac:picMk id="26" creationId="{54A01AC8-40FB-FB0D-36D3-2EA301B13321}"/>
          </ac:picMkLst>
        </pc:picChg>
      </pc:sldChg>
      <pc:sldChg chg="addSp delSp modSp new mod modTransition modAnim">
        <pc:chgData name="Sithu Soe" userId="fd22e8dadec6c60a" providerId="LiveId" clId="{89554638-D1D5-482D-BFAE-6DDF3AB60E9E}" dt="2023-04-20T07:24:26.552" v="1970"/>
        <pc:sldMkLst>
          <pc:docMk/>
          <pc:sldMk cId="2728295226" sldId="258"/>
        </pc:sldMkLst>
        <pc:spChg chg="del">
          <ac:chgData name="Sithu Soe" userId="fd22e8dadec6c60a" providerId="LiveId" clId="{89554638-D1D5-482D-BFAE-6DDF3AB60E9E}" dt="2023-04-20T05:54:21.645" v="1065" actId="478"/>
          <ac:spMkLst>
            <pc:docMk/>
            <pc:sldMk cId="2728295226" sldId="258"/>
            <ac:spMk id="2" creationId="{C2AF77E9-6326-F064-7E2D-7289F9DFDD56}"/>
          </ac:spMkLst>
        </pc:spChg>
        <pc:spChg chg="del">
          <ac:chgData name="Sithu Soe" userId="fd22e8dadec6c60a" providerId="LiveId" clId="{89554638-D1D5-482D-BFAE-6DDF3AB60E9E}" dt="2023-04-20T05:54:21.645" v="1065" actId="478"/>
          <ac:spMkLst>
            <pc:docMk/>
            <pc:sldMk cId="2728295226" sldId="258"/>
            <ac:spMk id="3" creationId="{8C096497-3E09-0133-A609-F959D25F9947}"/>
          </ac:spMkLst>
        </pc:spChg>
        <pc:spChg chg="add mod">
          <ac:chgData name="Sithu Soe" userId="fd22e8dadec6c60a" providerId="LiveId" clId="{89554638-D1D5-482D-BFAE-6DDF3AB60E9E}" dt="2023-04-20T05:54:25.397" v="1066"/>
          <ac:spMkLst>
            <pc:docMk/>
            <pc:sldMk cId="2728295226" sldId="258"/>
            <ac:spMk id="14" creationId="{06004D68-CD1D-9480-635B-FEA575CF1CF7}"/>
          </ac:spMkLst>
        </pc:spChg>
        <pc:spChg chg="add mod">
          <ac:chgData name="Sithu Soe" userId="fd22e8dadec6c60a" providerId="LiveId" clId="{89554638-D1D5-482D-BFAE-6DDF3AB60E9E}" dt="2023-04-20T05:54:25.397" v="1066"/>
          <ac:spMkLst>
            <pc:docMk/>
            <pc:sldMk cId="2728295226" sldId="258"/>
            <ac:spMk id="15" creationId="{BA49ECC9-75C8-5A84-1B51-B7AAAE6E4DF3}"/>
          </ac:spMkLst>
        </pc:spChg>
        <pc:grpChg chg="add mod ord">
          <ac:chgData name="Sithu Soe" userId="fd22e8dadec6c60a" providerId="LiveId" clId="{89554638-D1D5-482D-BFAE-6DDF3AB60E9E}" dt="2023-04-20T06:38:39.143" v="1250" actId="170"/>
          <ac:grpSpMkLst>
            <pc:docMk/>
            <pc:sldMk cId="2728295226" sldId="258"/>
            <ac:grpSpMk id="5" creationId="{A7E08303-E87E-670A-8B0A-F1917155DF99}"/>
          </ac:grpSpMkLst>
        </pc:grpChg>
        <pc:grpChg chg="mod">
          <ac:chgData name="Sithu Soe" userId="fd22e8dadec6c60a" providerId="LiveId" clId="{89554638-D1D5-482D-BFAE-6DDF3AB60E9E}" dt="2023-04-20T05:54:25.397" v="1066"/>
          <ac:grpSpMkLst>
            <pc:docMk/>
            <pc:sldMk cId="2728295226" sldId="258"/>
            <ac:grpSpMk id="6" creationId="{005A2668-5EFC-D886-7F17-663256BAF6FF}"/>
          </ac:grpSpMkLst>
        </pc:grpChg>
        <pc:grpChg chg="mod">
          <ac:chgData name="Sithu Soe" userId="fd22e8dadec6c60a" providerId="LiveId" clId="{89554638-D1D5-482D-BFAE-6DDF3AB60E9E}" dt="2023-04-20T05:54:25.397" v="1066"/>
          <ac:grpSpMkLst>
            <pc:docMk/>
            <pc:sldMk cId="2728295226" sldId="258"/>
            <ac:grpSpMk id="9" creationId="{1A593FB9-4F2F-E984-4749-D43F375C324A}"/>
          </ac:grpSpMkLst>
        </pc:grpChg>
        <pc:picChg chg="add mod">
          <ac:chgData name="Sithu Soe" userId="fd22e8dadec6c60a" providerId="LiveId" clId="{89554638-D1D5-482D-BFAE-6DDF3AB60E9E}" dt="2023-04-20T05:54:25.397" v="1066"/>
          <ac:picMkLst>
            <pc:docMk/>
            <pc:sldMk cId="2728295226" sldId="258"/>
            <ac:picMk id="4" creationId="{B404E1E6-3EC6-7BCC-EC00-E26994646131}"/>
          </ac:picMkLst>
        </pc:picChg>
        <pc:picChg chg="mod">
          <ac:chgData name="Sithu Soe" userId="fd22e8dadec6c60a" providerId="LiveId" clId="{89554638-D1D5-482D-BFAE-6DDF3AB60E9E}" dt="2023-04-20T05:54:25.397" v="1066"/>
          <ac:picMkLst>
            <pc:docMk/>
            <pc:sldMk cId="2728295226" sldId="258"/>
            <ac:picMk id="7" creationId="{6BD831F9-5753-7E67-4EB7-D97525B7FCD8}"/>
          </ac:picMkLst>
        </pc:picChg>
        <pc:picChg chg="mod">
          <ac:chgData name="Sithu Soe" userId="fd22e8dadec6c60a" providerId="LiveId" clId="{89554638-D1D5-482D-BFAE-6DDF3AB60E9E}" dt="2023-04-20T05:54:25.397" v="1066"/>
          <ac:picMkLst>
            <pc:docMk/>
            <pc:sldMk cId="2728295226" sldId="258"/>
            <ac:picMk id="8" creationId="{AD1A6DEF-ABD8-F449-D78D-B8C4CD769792}"/>
          </ac:picMkLst>
        </pc:picChg>
        <pc:picChg chg="mod">
          <ac:chgData name="Sithu Soe" userId="fd22e8dadec6c60a" providerId="LiveId" clId="{89554638-D1D5-482D-BFAE-6DDF3AB60E9E}" dt="2023-04-20T05:54:25.397" v="1066"/>
          <ac:picMkLst>
            <pc:docMk/>
            <pc:sldMk cId="2728295226" sldId="258"/>
            <ac:picMk id="10" creationId="{D3E02F1F-C3B6-F0F6-A1D1-5845E43FBD0D}"/>
          </ac:picMkLst>
        </pc:picChg>
        <pc:picChg chg="mod">
          <ac:chgData name="Sithu Soe" userId="fd22e8dadec6c60a" providerId="LiveId" clId="{89554638-D1D5-482D-BFAE-6DDF3AB60E9E}" dt="2023-04-20T05:54:25.397" v="1066"/>
          <ac:picMkLst>
            <pc:docMk/>
            <pc:sldMk cId="2728295226" sldId="258"/>
            <ac:picMk id="11" creationId="{62E1815B-DBD6-C407-26C2-EC8308B6AFC9}"/>
          </ac:picMkLst>
        </pc:picChg>
        <pc:picChg chg="mod">
          <ac:chgData name="Sithu Soe" userId="fd22e8dadec6c60a" providerId="LiveId" clId="{89554638-D1D5-482D-BFAE-6DDF3AB60E9E}" dt="2023-04-20T05:54:25.397" v="1066"/>
          <ac:picMkLst>
            <pc:docMk/>
            <pc:sldMk cId="2728295226" sldId="258"/>
            <ac:picMk id="12" creationId="{61A595D1-8010-43E4-6091-85632A3309AB}"/>
          </ac:picMkLst>
        </pc:picChg>
        <pc:picChg chg="mod">
          <ac:chgData name="Sithu Soe" userId="fd22e8dadec6c60a" providerId="LiveId" clId="{89554638-D1D5-482D-BFAE-6DDF3AB60E9E}" dt="2023-04-20T05:54:25.397" v="1066"/>
          <ac:picMkLst>
            <pc:docMk/>
            <pc:sldMk cId="2728295226" sldId="258"/>
            <ac:picMk id="13" creationId="{06948629-060D-0D41-0D60-74BDC0B5DA1F}"/>
          </ac:picMkLst>
        </pc:picChg>
        <pc:picChg chg="add mod">
          <ac:chgData name="Sithu Soe" userId="fd22e8dadec6c60a" providerId="LiveId" clId="{89554638-D1D5-482D-BFAE-6DDF3AB60E9E}" dt="2023-04-20T06:24:37.128" v="1087" actId="1037"/>
          <ac:picMkLst>
            <pc:docMk/>
            <pc:sldMk cId="2728295226" sldId="258"/>
            <ac:picMk id="16" creationId="{D99613A4-22A9-ABAF-1914-F321E0C9DFB1}"/>
          </ac:picMkLst>
        </pc:picChg>
        <pc:picChg chg="add mod">
          <ac:chgData name="Sithu Soe" userId="fd22e8dadec6c60a" providerId="LiveId" clId="{89554638-D1D5-482D-BFAE-6DDF3AB60E9E}" dt="2023-04-20T05:54:25.397" v="1066"/>
          <ac:picMkLst>
            <pc:docMk/>
            <pc:sldMk cId="2728295226" sldId="258"/>
            <ac:picMk id="17" creationId="{26110B5F-E033-6552-2E58-4204AE906E8B}"/>
          </ac:picMkLst>
        </pc:picChg>
        <pc:picChg chg="add mod">
          <ac:chgData name="Sithu Soe" userId="fd22e8dadec6c60a" providerId="LiveId" clId="{89554638-D1D5-482D-BFAE-6DDF3AB60E9E}" dt="2023-04-20T05:54:25.397" v="1066"/>
          <ac:picMkLst>
            <pc:docMk/>
            <pc:sldMk cId="2728295226" sldId="258"/>
            <ac:picMk id="18" creationId="{623122A7-CFE6-1A4D-1923-39C75C7993E0}"/>
          </ac:picMkLst>
        </pc:picChg>
        <pc:picChg chg="add del mod">
          <ac:chgData name="Sithu Soe" userId="fd22e8dadec6c60a" providerId="LiveId" clId="{89554638-D1D5-482D-BFAE-6DDF3AB60E9E}" dt="2023-04-20T06:26:56.899" v="1196" actId="478"/>
          <ac:picMkLst>
            <pc:docMk/>
            <pc:sldMk cId="2728295226" sldId="258"/>
            <ac:picMk id="19" creationId="{3E19DFC5-04AE-AA52-D6AB-67FCBD1B84AC}"/>
          </ac:picMkLst>
        </pc:picChg>
        <pc:picChg chg="add del mod">
          <ac:chgData name="Sithu Soe" userId="fd22e8dadec6c60a" providerId="LiveId" clId="{89554638-D1D5-482D-BFAE-6DDF3AB60E9E}" dt="2023-04-20T06:44:00.207" v="1266" actId="478"/>
          <ac:picMkLst>
            <pc:docMk/>
            <pc:sldMk cId="2728295226" sldId="258"/>
            <ac:picMk id="20" creationId="{07F6B7E6-3E8F-A1D6-E5BB-3121C27DD8E0}"/>
          </ac:picMkLst>
        </pc:picChg>
        <pc:picChg chg="add del mod">
          <ac:chgData name="Sithu Soe" userId="fd22e8dadec6c60a" providerId="LiveId" clId="{89554638-D1D5-482D-BFAE-6DDF3AB60E9E}" dt="2023-04-20T06:43:58.779" v="1265"/>
          <ac:picMkLst>
            <pc:docMk/>
            <pc:sldMk cId="2728295226" sldId="258"/>
            <ac:picMk id="21" creationId="{9F46C001-974C-3492-A5D9-EFAAF6C6B707}"/>
          </ac:picMkLst>
        </pc:picChg>
        <pc:picChg chg="add del mod">
          <ac:chgData name="Sithu Soe" userId="fd22e8dadec6c60a" providerId="LiveId" clId="{89554638-D1D5-482D-BFAE-6DDF3AB60E9E}" dt="2023-04-20T06:44:40.392" v="1270" actId="478"/>
          <ac:picMkLst>
            <pc:docMk/>
            <pc:sldMk cId="2728295226" sldId="258"/>
            <ac:picMk id="22" creationId="{C5E56904-3991-8B81-6AD8-1D8F710B635C}"/>
          </ac:picMkLst>
        </pc:picChg>
        <pc:picChg chg="add del mod">
          <ac:chgData name="Sithu Soe" userId="fd22e8dadec6c60a" providerId="LiveId" clId="{89554638-D1D5-482D-BFAE-6DDF3AB60E9E}" dt="2023-04-20T06:45:27.135" v="1310" actId="478"/>
          <ac:picMkLst>
            <pc:docMk/>
            <pc:sldMk cId="2728295226" sldId="258"/>
            <ac:picMk id="23" creationId="{48D4665C-073E-BDE5-6467-AECE54B828C6}"/>
          </ac:picMkLst>
        </pc:picChg>
        <pc:picChg chg="add del mod">
          <ac:chgData name="Sithu Soe" userId="fd22e8dadec6c60a" providerId="LiveId" clId="{89554638-D1D5-482D-BFAE-6DDF3AB60E9E}" dt="2023-04-20T06:52:36.799" v="1312" actId="21"/>
          <ac:picMkLst>
            <pc:docMk/>
            <pc:sldMk cId="2728295226" sldId="258"/>
            <ac:picMk id="25" creationId="{74305505-DFA1-1225-5EAE-58780E6DF0CD}"/>
          </ac:picMkLst>
        </pc:picChg>
        <pc:picChg chg="add del mod">
          <ac:chgData name="Sithu Soe" userId="fd22e8dadec6c60a" providerId="LiveId" clId="{89554638-D1D5-482D-BFAE-6DDF3AB60E9E}" dt="2023-04-20T06:55:59.755" v="1410" actId="478"/>
          <ac:picMkLst>
            <pc:docMk/>
            <pc:sldMk cId="2728295226" sldId="258"/>
            <ac:picMk id="26" creationId="{40EDBD5B-7130-6C4D-0929-77FFBE5B5979}"/>
          </ac:picMkLst>
        </pc:picChg>
        <pc:picChg chg="add del mod">
          <ac:chgData name="Sithu Soe" userId="fd22e8dadec6c60a" providerId="LiveId" clId="{89554638-D1D5-482D-BFAE-6DDF3AB60E9E}" dt="2023-04-20T07:00:44.430" v="1491" actId="21"/>
          <ac:picMkLst>
            <pc:docMk/>
            <pc:sldMk cId="2728295226" sldId="258"/>
            <ac:picMk id="28" creationId="{918C4568-545C-C6AF-59B3-D55E4C80EFC1}"/>
          </ac:picMkLst>
        </pc:picChg>
        <pc:picChg chg="add del mod">
          <ac:chgData name="Sithu Soe" userId="fd22e8dadec6c60a" providerId="LiveId" clId="{89554638-D1D5-482D-BFAE-6DDF3AB60E9E}" dt="2023-04-20T07:02:04.487" v="1527" actId="478"/>
          <ac:picMkLst>
            <pc:docMk/>
            <pc:sldMk cId="2728295226" sldId="258"/>
            <ac:picMk id="29" creationId="{5AAABCB8-9F28-119C-871B-BE843F7E5BAC}"/>
          </ac:picMkLst>
        </pc:picChg>
        <pc:picChg chg="add del mod">
          <ac:chgData name="Sithu Soe" userId="fd22e8dadec6c60a" providerId="LiveId" clId="{89554638-D1D5-482D-BFAE-6DDF3AB60E9E}" dt="2023-04-20T07:16:37.577" v="1865" actId="21"/>
          <ac:picMkLst>
            <pc:docMk/>
            <pc:sldMk cId="2728295226" sldId="258"/>
            <ac:picMk id="31" creationId="{BB6A8BDD-A0F8-2A12-E72F-D9E8F1DDB76F}"/>
          </ac:picMkLst>
        </pc:picChg>
        <pc:picChg chg="add mod">
          <ac:chgData name="Sithu Soe" userId="fd22e8dadec6c60a" providerId="LiveId" clId="{89554638-D1D5-482D-BFAE-6DDF3AB60E9E}" dt="2023-04-20T07:18:47.275" v="1943" actId="1036"/>
          <ac:picMkLst>
            <pc:docMk/>
            <pc:sldMk cId="2728295226" sldId="258"/>
            <ac:picMk id="32" creationId="{153DDB5F-CA86-4129-1FB7-A12283C45C13}"/>
          </ac:picMkLst>
        </pc:picChg>
      </pc:sldChg>
      <pc:sldChg chg="addSp delSp modSp new del mod">
        <pc:chgData name="Sithu Soe" userId="fd22e8dadec6c60a" providerId="LiveId" clId="{89554638-D1D5-482D-BFAE-6DDF3AB60E9E}" dt="2023-04-20T07:16:20.110" v="1862" actId="47"/>
        <pc:sldMkLst>
          <pc:docMk/>
          <pc:sldMk cId="119357938" sldId="259"/>
        </pc:sldMkLst>
        <pc:spChg chg="del">
          <ac:chgData name="Sithu Soe" userId="fd22e8dadec6c60a" providerId="LiveId" clId="{89554638-D1D5-482D-BFAE-6DDF3AB60E9E}" dt="2023-04-20T07:08:31.140" v="1606" actId="478"/>
          <ac:spMkLst>
            <pc:docMk/>
            <pc:sldMk cId="119357938" sldId="259"/>
            <ac:spMk id="2" creationId="{807EB48C-528E-844D-D711-9410494370D1}"/>
          </ac:spMkLst>
        </pc:spChg>
        <pc:spChg chg="del">
          <ac:chgData name="Sithu Soe" userId="fd22e8dadec6c60a" providerId="LiveId" clId="{89554638-D1D5-482D-BFAE-6DDF3AB60E9E}" dt="2023-04-20T07:08:31.140" v="1606" actId="478"/>
          <ac:spMkLst>
            <pc:docMk/>
            <pc:sldMk cId="119357938" sldId="259"/>
            <ac:spMk id="3" creationId="{5934A187-E8D5-AFC1-ACE0-98AFEF4949DD}"/>
          </ac:spMkLst>
        </pc:spChg>
        <pc:picChg chg="add mod">
          <ac:chgData name="Sithu Soe" userId="fd22e8dadec6c60a" providerId="LiveId" clId="{89554638-D1D5-482D-BFAE-6DDF3AB60E9E}" dt="2023-04-20T07:08:35.382" v="1609" actId="1076"/>
          <ac:picMkLst>
            <pc:docMk/>
            <pc:sldMk cId="119357938" sldId="259"/>
            <ac:picMk id="4" creationId="{D889E31B-D327-18B0-10CC-B1E7B727DFC2}"/>
          </ac:picMkLst>
        </pc:picChg>
        <pc:picChg chg="add mod">
          <ac:chgData name="Sithu Soe" userId="fd22e8dadec6c60a" providerId="LiveId" clId="{89554638-D1D5-482D-BFAE-6DDF3AB60E9E}" dt="2023-04-20T07:08:41.937" v="1610" actId="1076"/>
          <ac:picMkLst>
            <pc:docMk/>
            <pc:sldMk cId="119357938" sldId="259"/>
            <ac:picMk id="5" creationId="{870F54B7-3964-2F34-75C5-A75ACE537A02}"/>
          </ac:picMkLst>
        </pc:picChg>
        <pc:picChg chg="add mod">
          <ac:chgData name="Sithu Soe" userId="fd22e8dadec6c60a" providerId="LiveId" clId="{89554638-D1D5-482D-BFAE-6DDF3AB60E9E}" dt="2023-04-20T07:08:46.587" v="1612" actId="1076"/>
          <ac:picMkLst>
            <pc:docMk/>
            <pc:sldMk cId="119357938" sldId="259"/>
            <ac:picMk id="6" creationId="{87D5E230-E25A-DA0B-7923-87013A3943A2}"/>
          </ac:picMkLst>
        </pc:picChg>
      </pc:sldChg>
      <pc:sldMasterChg chg="modTransition modSldLayout">
        <pc:chgData name="Sithu Soe" userId="fd22e8dadec6c60a" providerId="LiveId" clId="{89554638-D1D5-482D-BFAE-6DDF3AB60E9E}" dt="2023-04-20T07:23:20.452" v="1958"/>
        <pc:sldMasterMkLst>
          <pc:docMk/>
          <pc:sldMasterMk cId="2978994220" sldId="2147483648"/>
        </pc:sldMasterMkLst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3691012186" sldId="2147483649"/>
          </pc:sldLayoutMkLst>
        </pc:sldLayoutChg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3120670889" sldId="2147483650"/>
          </pc:sldLayoutMkLst>
        </pc:sldLayoutChg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1471528428" sldId="2147483651"/>
          </pc:sldLayoutMkLst>
        </pc:sldLayoutChg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4042621946" sldId="2147483652"/>
          </pc:sldLayoutMkLst>
        </pc:sldLayoutChg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2501980103" sldId="2147483653"/>
          </pc:sldLayoutMkLst>
        </pc:sldLayoutChg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1823295436" sldId="2147483654"/>
          </pc:sldLayoutMkLst>
        </pc:sldLayoutChg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1414091656" sldId="2147483655"/>
          </pc:sldLayoutMkLst>
        </pc:sldLayoutChg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1742057762" sldId="2147483656"/>
          </pc:sldLayoutMkLst>
        </pc:sldLayoutChg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2000868211" sldId="2147483657"/>
          </pc:sldLayoutMkLst>
        </pc:sldLayoutChg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4002171596" sldId="2147483658"/>
          </pc:sldLayoutMkLst>
        </pc:sldLayoutChg>
        <pc:sldLayoutChg chg="modTransition">
          <pc:chgData name="Sithu Soe" userId="fd22e8dadec6c60a" providerId="LiveId" clId="{89554638-D1D5-482D-BFAE-6DDF3AB60E9E}" dt="2023-04-20T07:23:20.452" v="1958"/>
          <pc:sldLayoutMkLst>
            <pc:docMk/>
            <pc:sldMasterMk cId="2978994220" sldId="2147483648"/>
            <pc:sldLayoutMk cId="31265745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D8E9B-91D0-40FF-B22E-6A8EA57ED2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66E75-1E3C-42FE-A8D7-95439895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6E75-1E3C-42FE-A8D7-954398959B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FBA7-60C2-B054-DB65-1815C2EA2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C93CC-C9EF-BC5E-A109-4E9F348D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EBF7-108C-9706-5141-66603066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F5E7-7FAF-9045-DEA6-0B9586B7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6221-ABBE-227B-DF45-D7EF4EB9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1DE4-2485-264F-61A8-1EFA1BE3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D8F10-081A-16C5-288A-773A102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9C6C-2D7C-17AF-2697-B1BDA4DD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4DC8-61D5-613E-223E-C497071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680A-9794-86BC-1D10-F84224B6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02F50-4A03-AAEF-ECA1-151463641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3B45A-E1FF-6BFE-50D0-83D30F7D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6E3C-1C2A-6010-CC49-DBF4DD9B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1420-5777-63D3-07A3-5CF6F7DE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F312-3220-D407-7869-61A960FC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BFA0-D6AB-BF4F-A679-6EE18AB4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2F77-6694-F0A5-A72D-B1822D60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DA7C-135C-75FE-AB7C-3723C784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E124-E2EB-569F-D5E1-87FB885B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9C82-DA49-5FE8-9CC7-FA5BDAAA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7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A9D8-15FB-BFC9-C3C7-E70B8AC8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23B9-969F-F576-1D7A-06D5039F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AAC6-785D-61B3-2B5B-8813C970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562D-B9F7-36F7-E652-9CA158B9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D827-8609-3982-2262-21B72725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7554-488B-E044-065A-E353043F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278D-7B10-DD60-64C4-5330C0FFC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3B18C-5207-565F-66ED-C054ADCE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3A20-70FB-FA1E-5075-7729FB5F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4A655-CC67-9E31-5CB7-2D2D4374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5F981-99FF-4706-2EE7-2AC39DF2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2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06FF-60E8-CCB1-797E-27D8D674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72204-A30A-D5D7-F880-B8596CAF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D0625-D3C2-843E-5875-AD9C3E8AD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04862-B2FB-3380-85A7-75FAC1D73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6BC77-1E35-1830-0355-11FDBB63E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FFEE8-CCB0-9A4D-A6FB-EEF7E68F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A115D-C59A-273A-925A-68C09567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1B29A-946B-5296-DEBA-9A2AD38D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2E5D-9F15-3CCA-4A58-17C12812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FF6D5-A7EB-647A-8101-252AA776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B9812-5350-62A7-5CA6-69168C8B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C8E05-3A59-EFB6-B2C6-3590124F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A56DB-5A25-2AB1-CB5D-011CA3E5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0EC2B-5D4F-5058-FA39-4B0BB261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B719D-EF6C-2F4A-E13F-EF269F9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6055-C30F-847F-87CC-33BA484A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F34A-378A-2A96-FC7A-290D8D2A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B9D70-594E-F621-C987-6B2129746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FBFD-E0B1-0D5D-64A4-11766323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9665-7ABE-E0A7-F75C-0510C81D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D8867-160A-B402-5A42-8B68C33C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098A-D1DA-04EE-61DD-443AAC83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7B7B0-5519-69E0-9252-447700DC8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C693-48F4-B284-7518-AFA53C045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B519-90F7-EDD5-AA2B-0B362582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C5A8-CE13-CF37-B7CE-FC352B1A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31DF-E57E-4B36-E98D-E0982322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35233-9F9A-A22E-44AD-98CDACDF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8EB8-CA5E-0BB3-E5FC-C8EF3106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69EA-18CE-94F3-C83D-348FC85EC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A8D5-7197-48B0-85EA-FDDCBEAF93A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4DEA-8867-678D-EE95-1C2D888FA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2043-1B14-86CF-E7EF-12394AB4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3EAFBB61-F741-876B-6D7A-6FD404B4D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5400"/>
            <a:ext cx="12192001" cy="7035800"/>
          </a:xfrm>
          <a:prstGeom prst="rect">
            <a:avLst/>
          </a:prstGeom>
        </p:spPr>
      </p:pic>
      <p:grpSp>
        <p:nvGrpSpPr>
          <p:cNvPr id="142" name="water">
            <a:extLst>
              <a:ext uri="{FF2B5EF4-FFF2-40B4-BE49-F238E27FC236}">
                <a16:creationId xmlns:a16="http://schemas.microsoft.com/office/drawing/2014/main" id="{6EED7DEC-6C9C-3EA1-994F-0D9BE5A96906}"/>
              </a:ext>
            </a:extLst>
          </p:cNvPr>
          <p:cNvGrpSpPr/>
          <p:nvPr/>
        </p:nvGrpSpPr>
        <p:grpSpPr>
          <a:xfrm>
            <a:off x="-21631" y="4971715"/>
            <a:ext cx="12447676" cy="1059642"/>
            <a:chOff x="0" y="2858312"/>
            <a:chExt cx="12447676" cy="1059642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71B03A5C-06F2-DA05-61A0-716B20452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37546" y="1832344"/>
              <a:ext cx="1059642" cy="3111578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F8D43895-C7C6-6013-9793-FBAAA163A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49124" y="1832344"/>
              <a:ext cx="1059642" cy="3111578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A00C0178-ADD3-14B6-5B36-CED6DE712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362066" y="1832344"/>
              <a:ext cx="1059642" cy="3111578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F2F95505-14FE-AD08-E29B-D2493AF2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25968" y="1832344"/>
              <a:ext cx="1059642" cy="3111578"/>
            </a:xfrm>
            <a:prstGeom prst="rect">
              <a:avLst/>
            </a:prstGeom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5E6D1B76-42A8-E590-7B1F-653D2CFD7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96" y="5455361"/>
            <a:ext cx="8330382" cy="1485900"/>
          </a:xfrm>
          <a:prstGeom prst="rect">
            <a:avLst/>
          </a:prstGeom>
        </p:spPr>
      </p:pic>
      <p:grpSp>
        <p:nvGrpSpPr>
          <p:cNvPr id="36" name="button">
            <a:extLst>
              <a:ext uri="{FF2B5EF4-FFF2-40B4-BE49-F238E27FC236}">
                <a16:creationId xmlns:a16="http://schemas.microsoft.com/office/drawing/2014/main" id="{61CD2E10-5E99-C271-44EF-0A31DE905C23}"/>
              </a:ext>
            </a:extLst>
          </p:cNvPr>
          <p:cNvGrpSpPr/>
          <p:nvPr/>
        </p:nvGrpSpPr>
        <p:grpSpPr>
          <a:xfrm>
            <a:off x="10293283" y="5424449"/>
            <a:ext cx="1898716" cy="1438038"/>
            <a:chOff x="5764808" y="3935910"/>
            <a:chExt cx="1941318" cy="14703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2DE03-D77D-66A8-B90C-F946C12FACA7}"/>
                </a:ext>
              </a:extLst>
            </p:cNvPr>
            <p:cNvGrpSpPr/>
            <p:nvPr/>
          </p:nvGrpSpPr>
          <p:grpSpPr>
            <a:xfrm>
              <a:off x="6369049" y="3935910"/>
              <a:ext cx="767069" cy="859117"/>
              <a:chOff x="5567045" y="2317530"/>
              <a:chExt cx="1904762" cy="213333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F06315E-BA2C-C95C-6E68-8FD527BAF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7045" y="2317530"/>
                <a:ext cx="1904762" cy="2133333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EAD833-3C73-4220-028B-EB8C60ED4D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97" t="22676" r="31120" b="40811"/>
              <a:stretch/>
            </p:blipFill>
            <p:spPr>
              <a:xfrm rot="16200000">
                <a:off x="6078188" y="2796004"/>
                <a:ext cx="776815" cy="778933"/>
              </a:xfrm>
              <a:prstGeom prst="rect">
                <a:avLst/>
              </a:prstGeom>
            </p:spPr>
          </p:pic>
        </p:grpSp>
        <p:pic>
          <p:nvPicPr>
            <p:cNvPr id="14" name="right">
              <a:extLst>
                <a:ext uri="{FF2B5EF4-FFF2-40B4-BE49-F238E27FC236}">
                  <a16:creationId xmlns:a16="http://schemas.microsoft.com/office/drawing/2014/main" id="{0D530A64-7913-9B5F-38CA-608AE90DB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9057" y="4545977"/>
              <a:ext cx="767069" cy="859117"/>
            </a:xfrm>
            <a:prstGeom prst="rect">
              <a:avLst/>
            </a:prstGeom>
          </p:spPr>
        </p:pic>
        <p:pic>
          <p:nvPicPr>
            <p:cNvPr id="23" name="left">
              <a:extLst>
                <a:ext uri="{FF2B5EF4-FFF2-40B4-BE49-F238E27FC236}">
                  <a16:creationId xmlns:a16="http://schemas.microsoft.com/office/drawing/2014/main" id="{9BB4FA48-3729-E587-C0CB-E2AD2FB4E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4808" y="4547097"/>
              <a:ext cx="766069" cy="85799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039E754-615B-D924-9A0A-9799B5687C65}"/>
                </a:ext>
              </a:extLst>
            </p:cNvPr>
            <p:cNvGrpSpPr/>
            <p:nvPr/>
          </p:nvGrpSpPr>
          <p:grpSpPr>
            <a:xfrm>
              <a:off x="6369049" y="4547097"/>
              <a:ext cx="767069" cy="859117"/>
              <a:chOff x="5567045" y="1767931"/>
              <a:chExt cx="1904762" cy="213333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3AF0B35-8CCA-0412-1CB6-A3C2355A6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7045" y="1767931"/>
                <a:ext cx="1904762" cy="2133333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C40DB6E-92DD-6A07-775A-38FFB155B3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97" t="22676" r="31120" b="40811"/>
              <a:stretch/>
            </p:blipFill>
            <p:spPr>
              <a:xfrm rot="5400000">
                <a:off x="6080837" y="2255449"/>
                <a:ext cx="776815" cy="778933"/>
              </a:xfrm>
              <a:prstGeom prst="rect">
                <a:avLst/>
              </a:prstGeom>
            </p:spPr>
          </p:pic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45A7152-A61B-5604-9EEE-B7D1D9B7BA08}"/>
              </a:ext>
            </a:extLst>
          </p:cNvPr>
          <p:cNvSpPr/>
          <p:nvPr/>
        </p:nvSpPr>
        <p:spPr>
          <a:xfrm>
            <a:off x="12510534" y="5652173"/>
            <a:ext cx="2067560" cy="523240"/>
          </a:xfrm>
          <a:prstGeom prst="rect">
            <a:avLst/>
          </a:prstGeom>
          <a:solidFill>
            <a:srgbClr val="83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66E60E-AF4A-1688-BD3C-F107E93F1093}"/>
              </a:ext>
            </a:extLst>
          </p:cNvPr>
          <p:cNvSpPr/>
          <p:nvPr/>
        </p:nvSpPr>
        <p:spPr>
          <a:xfrm>
            <a:off x="12630126" y="5947941"/>
            <a:ext cx="1997710" cy="454944"/>
          </a:xfrm>
          <a:prstGeom prst="rect">
            <a:avLst/>
          </a:prstGeom>
          <a:solidFill>
            <a:srgbClr val="D2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water">
            <a:extLst>
              <a:ext uri="{FF2B5EF4-FFF2-40B4-BE49-F238E27FC236}">
                <a16:creationId xmlns:a16="http://schemas.microsoft.com/office/drawing/2014/main" id="{B1B14562-841B-A98C-E4CB-51E2C026D9FB}"/>
              </a:ext>
            </a:extLst>
          </p:cNvPr>
          <p:cNvGrpSpPr/>
          <p:nvPr/>
        </p:nvGrpSpPr>
        <p:grpSpPr>
          <a:xfrm>
            <a:off x="-2170" y="2852600"/>
            <a:ext cx="12447676" cy="1059642"/>
            <a:chOff x="0" y="2858312"/>
            <a:chExt cx="12447676" cy="1059642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AB69A10-3DD7-A70A-2A77-D8274EEA8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37546" y="1832344"/>
              <a:ext cx="1059642" cy="3111578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91A88D80-2960-A2FC-61C5-9FFCB9CE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49124" y="1832344"/>
              <a:ext cx="1059642" cy="3111578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83D68B2-7488-351C-8CFC-4D7E81E0C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362066" y="1832344"/>
              <a:ext cx="1059642" cy="3111578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B8239FB-4AB0-9179-90BD-CCC62D62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25968" y="1832344"/>
              <a:ext cx="1059642" cy="3111578"/>
            </a:xfrm>
            <a:prstGeom prst="rect">
              <a:avLst/>
            </a:prstGeom>
          </p:spPr>
        </p:pic>
      </p:grpSp>
      <p:grpSp>
        <p:nvGrpSpPr>
          <p:cNvPr id="137" name="water">
            <a:extLst>
              <a:ext uri="{FF2B5EF4-FFF2-40B4-BE49-F238E27FC236}">
                <a16:creationId xmlns:a16="http://schemas.microsoft.com/office/drawing/2014/main" id="{1C19104B-6DD1-1104-453C-20C6703125A2}"/>
              </a:ext>
            </a:extLst>
          </p:cNvPr>
          <p:cNvGrpSpPr/>
          <p:nvPr/>
        </p:nvGrpSpPr>
        <p:grpSpPr>
          <a:xfrm>
            <a:off x="-8794" y="3909460"/>
            <a:ext cx="12447676" cy="1059642"/>
            <a:chOff x="0" y="2858312"/>
            <a:chExt cx="12447676" cy="1059642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4E80131-6547-71D9-5C8D-4F1DF7F6D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37546" y="1832344"/>
              <a:ext cx="1059642" cy="3111578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6202DDAB-C5AB-36DE-7B58-E22510630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49124" y="1832344"/>
              <a:ext cx="1059642" cy="3111578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321977E9-F3C7-F796-2ED9-E97F00620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362066" y="1832344"/>
              <a:ext cx="1059642" cy="3111578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ECD344E-CAB0-4216-BCBE-BB262E3F6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25968" y="1832344"/>
              <a:ext cx="1059642" cy="3111578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53EDF797-E80A-4D7D-55A2-B83B65C249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" y="3532915"/>
            <a:ext cx="12655826" cy="183976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B9C8CF5-A57A-4931-1D60-C2F605C28F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-75100"/>
            <a:ext cx="12553927" cy="3724935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972F354-5911-A8DC-6BEA-CEB9A6B30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" y="5446887"/>
            <a:ext cx="1902929" cy="148590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1E41913-A10A-7A99-4A77-CEE97723C1C4}"/>
              </a:ext>
            </a:extLst>
          </p:cNvPr>
          <p:cNvGrpSpPr/>
          <p:nvPr/>
        </p:nvGrpSpPr>
        <p:grpSpPr>
          <a:xfrm>
            <a:off x="59265" y="5757194"/>
            <a:ext cx="1863387" cy="686023"/>
            <a:chOff x="448134" y="5822939"/>
            <a:chExt cx="1914792" cy="70494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573BBDD4-F4EA-A753-26A0-491AD9BA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34" y="5822939"/>
              <a:ext cx="638264" cy="704948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C85E6312-BDFC-A2CB-D33B-53D178B2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398" y="5822939"/>
              <a:ext cx="638264" cy="704948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C37A1D9A-3E23-A4F5-753C-B49EFB877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662" y="5822939"/>
              <a:ext cx="638264" cy="704948"/>
            </a:xfrm>
            <a:prstGeom prst="rect">
              <a:avLst/>
            </a:prstGeom>
          </p:spPr>
        </p:pic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5C0D507-584D-088D-0B2E-20F9F1ADDA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317" y="3280099"/>
            <a:ext cx="1030224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24505 0.0041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4E1E6-3EC6-7BCC-EC00-E26994646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5400"/>
            <a:ext cx="12192001" cy="6883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004D68-CD1D-9480-635B-FEA575CF1CF7}"/>
              </a:ext>
            </a:extLst>
          </p:cNvPr>
          <p:cNvSpPr/>
          <p:nvPr/>
        </p:nvSpPr>
        <p:spPr>
          <a:xfrm>
            <a:off x="12510534" y="5652173"/>
            <a:ext cx="2067560" cy="523240"/>
          </a:xfrm>
          <a:prstGeom prst="rect">
            <a:avLst/>
          </a:prstGeom>
          <a:solidFill>
            <a:srgbClr val="83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49ECC9-75C8-5A84-1B51-B7AAAE6E4DF3}"/>
              </a:ext>
            </a:extLst>
          </p:cNvPr>
          <p:cNvSpPr/>
          <p:nvPr/>
        </p:nvSpPr>
        <p:spPr>
          <a:xfrm>
            <a:off x="12630126" y="5947941"/>
            <a:ext cx="1997710" cy="454944"/>
          </a:xfrm>
          <a:prstGeom prst="rect">
            <a:avLst/>
          </a:prstGeom>
          <a:solidFill>
            <a:srgbClr val="D2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9613A4-22A9-ABAF-1914-F321E0C9D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25500" y="3532668"/>
            <a:ext cx="12655826" cy="1839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110B5F-E033-6552-2E58-4204AE906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213586"/>
            <a:ext cx="9898549" cy="14923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3122A7-CFE6-1A4D-1923-39C75C799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" y="5353581"/>
            <a:ext cx="1030224" cy="1188720"/>
          </a:xfrm>
          <a:prstGeom prst="rect">
            <a:avLst/>
          </a:prstGeom>
        </p:spPr>
      </p:pic>
      <p:grpSp>
        <p:nvGrpSpPr>
          <p:cNvPr id="5" name="button">
            <a:extLst>
              <a:ext uri="{FF2B5EF4-FFF2-40B4-BE49-F238E27FC236}">
                <a16:creationId xmlns:a16="http://schemas.microsoft.com/office/drawing/2014/main" id="{A7E08303-E87E-670A-8B0A-F1917155DF99}"/>
              </a:ext>
            </a:extLst>
          </p:cNvPr>
          <p:cNvGrpSpPr/>
          <p:nvPr/>
        </p:nvGrpSpPr>
        <p:grpSpPr>
          <a:xfrm>
            <a:off x="9857382" y="4958837"/>
            <a:ext cx="2334617" cy="1768178"/>
            <a:chOff x="5764808" y="3935910"/>
            <a:chExt cx="1941318" cy="14703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5A2668-5EFC-D886-7F17-663256BAF6FF}"/>
                </a:ext>
              </a:extLst>
            </p:cNvPr>
            <p:cNvGrpSpPr/>
            <p:nvPr/>
          </p:nvGrpSpPr>
          <p:grpSpPr>
            <a:xfrm>
              <a:off x="6369049" y="3935910"/>
              <a:ext cx="767069" cy="859117"/>
              <a:chOff x="5567045" y="2317530"/>
              <a:chExt cx="1904762" cy="2133333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1A595D1-8010-43E4-6091-85632A330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7045" y="2317530"/>
                <a:ext cx="1904762" cy="213333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6948629-060D-0D41-0D60-74BDC0B5DA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97" t="22676" r="31120" b="40811"/>
              <a:stretch/>
            </p:blipFill>
            <p:spPr>
              <a:xfrm rot="16200000">
                <a:off x="6078188" y="2796004"/>
                <a:ext cx="776815" cy="778933"/>
              </a:xfrm>
              <a:prstGeom prst="rect">
                <a:avLst/>
              </a:prstGeom>
            </p:spPr>
          </p:pic>
        </p:grpSp>
        <p:pic>
          <p:nvPicPr>
            <p:cNvPr id="7" name="right">
              <a:extLst>
                <a:ext uri="{FF2B5EF4-FFF2-40B4-BE49-F238E27FC236}">
                  <a16:creationId xmlns:a16="http://schemas.microsoft.com/office/drawing/2014/main" id="{6BD831F9-5753-7E67-4EB7-D97525B7F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9057" y="4545977"/>
              <a:ext cx="767069" cy="859117"/>
            </a:xfrm>
            <a:prstGeom prst="rect">
              <a:avLst/>
            </a:prstGeom>
          </p:spPr>
        </p:pic>
        <p:pic>
          <p:nvPicPr>
            <p:cNvPr id="8" name="left">
              <a:extLst>
                <a:ext uri="{FF2B5EF4-FFF2-40B4-BE49-F238E27FC236}">
                  <a16:creationId xmlns:a16="http://schemas.microsoft.com/office/drawing/2014/main" id="{AD1A6DEF-ABD8-F449-D78D-B8C4CD769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4808" y="4547097"/>
              <a:ext cx="766069" cy="85799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593FB9-4F2F-E984-4749-D43F375C324A}"/>
                </a:ext>
              </a:extLst>
            </p:cNvPr>
            <p:cNvGrpSpPr/>
            <p:nvPr/>
          </p:nvGrpSpPr>
          <p:grpSpPr>
            <a:xfrm>
              <a:off x="6369049" y="4547097"/>
              <a:ext cx="767069" cy="859117"/>
              <a:chOff x="5567045" y="1767931"/>
              <a:chExt cx="1904762" cy="2133333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3E02F1F-C3B6-F0F6-A1D1-5845E43FB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7045" y="1767931"/>
                <a:ext cx="1904762" cy="213333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2E1815B-DBD6-C407-26C2-EC8308B6AF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97" t="22676" r="31120" b="40811"/>
              <a:stretch/>
            </p:blipFill>
            <p:spPr>
              <a:xfrm rot="5400000">
                <a:off x="6080837" y="2255449"/>
                <a:ext cx="776815" cy="778933"/>
              </a:xfrm>
              <a:prstGeom prst="rect">
                <a:avLst/>
              </a:prstGeom>
            </p:spPr>
          </p:pic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53DDB5F-CA86-4129-1FB7-A12283C45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165" y="-38812"/>
            <a:ext cx="1319713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52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75794F6-C536-1446-22EB-AFB4AABE3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00" y="0"/>
            <a:ext cx="3187700" cy="3187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A01AC8-40FB-FB0D-36D3-2EA301B13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165" y="-38812"/>
            <a:ext cx="1319713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3127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Sithu Soe</dc:creator>
  <cp:lastModifiedBy>Sithu Soe</cp:lastModifiedBy>
  <cp:revision>1</cp:revision>
  <dcterms:created xsi:type="dcterms:W3CDTF">2023-04-19T07:06:41Z</dcterms:created>
  <dcterms:modified xsi:type="dcterms:W3CDTF">2023-04-20T08:12:09Z</dcterms:modified>
</cp:coreProperties>
</file>