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456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17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3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1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Sales Dashboard Project - Superstore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Created by Sithu Sunny</a:t>
            </a:r>
          </a:p>
          <a:p>
            <a:r>
              <a:t>Power BI Project Summary</a:t>
            </a:r>
          </a:p>
          <a:p>
            <a:r>
              <a:t>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sales dashboard for business stakeholders.</a:t>
            </a:r>
          </a:p>
          <a:p>
            <a:r>
              <a:t>Provide insights into Sales, Profit, Orders, and Segment performance.</a:t>
            </a:r>
          </a:p>
          <a:p>
            <a:r>
              <a:t>Allow filtering and exploration through interactivity.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Superstore dataset (Kaggle)</a:t>
            </a:r>
          </a:p>
          <a:p>
            <a:r>
              <a:t>Fields included: Order Date, Sales, Profit, Segment, Category, Region, etc.</a:t>
            </a:r>
          </a:p>
          <a:p>
            <a:r>
              <a:t>Time range: 2011 to 2014</a:t>
            </a:r>
          </a:p>
          <a:p>
            <a:r>
              <a:t>Granularity: Order-level data with product and customer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$13M</a:t>
            </a:r>
          </a:p>
          <a:p>
            <a:r>
              <a:t>• Total Profit: $1.47M</a:t>
            </a:r>
          </a:p>
          <a:p>
            <a:r>
              <a:t>• Total Orders: 25K</a:t>
            </a:r>
          </a:p>
          <a:p>
            <a:r>
              <a:t>• Average Sales per Order: $505</a:t>
            </a:r>
          </a:p>
          <a:p>
            <a:r>
              <a:t>• Average Profit per Order: $58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 Cards for totals</a:t>
            </a:r>
          </a:p>
          <a:p>
            <a:r>
              <a:t>• Area Chart for Sales Trend over Time</a:t>
            </a:r>
          </a:p>
          <a:p>
            <a:r>
              <a:t>• Bar Chart for Sales by Region</a:t>
            </a:r>
          </a:p>
          <a:p>
            <a:r>
              <a:t>• Treemap for Sub-Category Sales</a:t>
            </a:r>
          </a:p>
          <a:p>
            <a:r>
              <a:t>• Map for Sales by City</a:t>
            </a:r>
          </a:p>
          <a:p>
            <a:r>
              <a:t>• Clustered Column Chart for Sales vs. Profit by Month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Slicers: Segment, Category, Region, Order Date</a:t>
            </a:r>
          </a:p>
          <a:p>
            <a:r>
              <a:t>• Filters: Year and Region with selective interactions</a:t>
            </a:r>
          </a:p>
          <a:p>
            <a:r>
              <a:t>• Dynamic chart updates with slicer selections</a:t>
            </a:r>
          </a:p>
          <a:p>
            <a:r>
              <a:t>• Hover tooltips on visuals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peaked in Q4 consistently across years.</a:t>
            </a:r>
          </a:p>
          <a:p>
            <a:r>
              <a:t>• Some regions outperform others in profitability.</a:t>
            </a:r>
          </a:p>
          <a:p>
            <a:r>
              <a:t>• Office Supplies and Technology drive most sales.</a:t>
            </a:r>
          </a:p>
          <a:p>
            <a:r>
              <a:t>• High sales volume does not always correlate with high profit.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Power BI for data modeling, DAX, and visualization</a:t>
            </a:r>
          </a:p>
          <a:p>
            <a:r>
              <a:rPr dirty="0"/>
              <a:t>• Power Query for cleaning and transformation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 &amp;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Gained hands-on experience with Power BI dashboard design.</a:t>
            </a:r>
          </a:p>
          <a:p>
            <a:r>
              <a:t>• Learned how to build interactive and insightful reports.</a:t>
            </a:r>
          </a:p>
          <a:p>
            <a:r>
              <a:t>• Understood importance of clear visuals for business decisions.</a:t>
            </a:r>
          </a:p>
          <a:p>
            <a:r>
              <a:t>• Ready to apply these skills in real-world analytics projects.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307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Sales Dashboard Project - Superstore Dataset</vt:lpstr>
      <vt:lpstr>Objective</vt:lpstr>
      <vt:lpstr>Dataset Summary</vt:lpstr>
      <vt:lpstr>Key KPIs</vt:lpstr>
      <vt:lpstr>Visuals Used</vt:lpstr>
      <vt:lpstr>Interactivity Features</vt:lpstr>
      <vt:lpstr>Insights &amp; Business Value</vt:lpstr>
      <vt:lpstr>Tools Used</vt:lpstr>
      <vt:lpstr>Outcome &amp;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sithu sunny</cp:lastModifiedBy>
  <cp:revision>2</cp:revision>
  <dcterms:created xsi:type="dcterms:W3CDTF">2013-01-27T09:14:16Z</dcterms:created>
  <dcterms:modified xsi:type="dcterms:W3CDTF">2025-06-05T16:21:38Z</dcterms:modified>
  <cp:category/>
</cp:coreProperties>
</file>