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2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8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88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5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1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0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72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5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39F1653-E551-4154-85F8-F2D188C6320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DC283A2-8636-4869-8C46-5A639E1B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02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48F79-9961-3840-9084-636B3879F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356"/>
            <a:ext cx="9144000" cy="2486130"/>
          </a:xfrm>
        </p:spPr>
        <p:txBody>
          <a:bodyPr>
            <a:normAutofit/>
          </a:bodyPr>
          <a:lstStyle/>
          <a:p>
            <a:pPr algn="ctr"/>
            <a:r>
              <a:rPr lang="en-GB" sz="5400" b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Notepad Application using Java</a:t>
            </a:r>
            <a:endParaRPr lang="en-GB" sz="5400" b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8B8C-98C9-9B07-091B-F647E7D0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1567489"/>
          </a:xfrm>
        </p:spPr>
        <p:txBody>
          <a:bodyPr>
            <a:normAutofit/>
          </a:bodyPr>
          <a:lstStyle/>
          <a:p>
            <a:pPr algn="ctr"/>
            <a:endParaRPr lang="en-GB" sz="280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Practical Implementation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3649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215-3D4C-BB2E-26AE-C50B729F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Q&amp;A and End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7F53-38A7-9619-6CCE-F23D8763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1825625"/>
            <a:ext cx="64878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feel free to ask about any of the features, data structures used, or the development process.</a:t>
            </a:r>
          </a:p>
          <a:p>
            <a:pPr marL="0" indent="0">
              <a:buNone/>
            </a:pPr>
            <a:endParaRPr lang="en-GB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u="sng">
                <a:latin typeface="Aptos" panose="020B0004020202020204" pitchFamily="34" charset="0"/>
                <a:cs typeface="Times New Roman" panose="02020603050405020304" pitchFamily="18" charset="0"/>
              </a:rPr>
              <a:t>THANK YOU!</a:t>
            </a:r>
            <a:endParaRPr lang="en-GB" b="1" u="sng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54D828A-1BBC-78AF-4CB8-557CF22E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66" r="2" b="2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E0CB-E7C5-62EA-557A-51004B8F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/>
              <a:t>Project Objective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4A62DD-5CC4-2F19-7F87-32D73B1E4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68" y="2062066"/>
            <a:ext cx="4110454" cy="23513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1090-4D61-51D7-EA3A-AD385C4E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55" y="1788303"/>
            <a:ext cx="6553200" cy="4351338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2400" kern="1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objective of our project is to develop a functional Notepad application using Java. This project is designed to showcase the practical implementation of key data structures—Stack, </a:t>
            </a:r>
            <a:r>
              <a:rPr lang="en-GB" sz="2400" kern="1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ArrayList</a:t>
            </a:r>
            <a:r>
              <a:rPr lang="en-GB" sz="2400" kern="1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HashMap—in a real-world application. By leveraging these data structures, we aimed to build a Notepad that not only allows users to edit text but also provides advanced features such as Undo/Redo, Line Finder, and Word Finder, making the application both powerful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9068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3786-39A5-56A1-1013-7865B21F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GB" sz="4000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Structures Used - </a:t>
            </a:r>
            <a:r>
              <a:rPr lang="en-GB" sz="4000" b="1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endParaRPr lang="en-GB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5580-58DD-E3D0-4303-FF74076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1700" b="1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Purpose: Undo/Redo Functionality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Stack data structure is central to implementing the Undo/Redo feature in our Notepad application. Stacks operate on a Last-In, First-Out (LIFO) principle, making them ideal for this functionality.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Explanation: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b="1" dirty="0">
                <a:solidFill>
                  <a:schemeClr val="tx1">
                    <a:lumMod val="95000"/>
                  </a:schemeClr>
                </a:solidFill>
              </a:rPr>
              <a:t>Undo:</a:t>
            </a:r>
            <a:r>
              <a:rPr lang="en-GB" sz="1700" dirty="0">
                <a:solidFill>
                  <a:schemeClr val="tx1">
                    <a:lumMod val="95000"/>
                  </a:schemeClr>
                </a:solidFill>
              </a:rPr>
              <a:t> On every change, the current text state is pushed onto the Undo Stack. Undo pops the state, restoring the previous text and pushing it onto the Redo Stack.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b="1" dirty="0">
                <a:solidFill>
                  <a:schemeClr val="tx1">
                    <a:lumMod val="95000"/>
                  </a:schemeClr>
                </a:solidFill>
              </a:rPr>
              <a:t>Redo:</a:t>
            </a:r>
            <a:r>
              <a:rPr lang="en-GB" sz="1700" dirty="0">
                <a:solidFill>
                  <a:schemeClr val="tx1">
                    <a:lumMod val="95000"/>
                  </a:schemeClr>
                </a:solidFill>
              </a:rPr>
              <a:t> Redo pops the state from the Redo Stack, reapplies it, and pushes it back onto the Undo Stack, allowing easy navigation through edits.</a:t>
            </a:r>
          </a:p>
        </p:txBody>
      </p:sp>
    </p:spTree>
    <p:extLst>
      <p:ext uri="{BB962C8B-B14F-4D97-AF65-F5344CB8AC3E}">
        <p14:creationId xmlns:p14="http://schemas.microsoft.com/office/powerpoint/2010/main" val="5246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AF67CF58-CEFD-65F3-2CCF-20CA66DDAE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8497" b="7234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D1BC0-1BFD-1446-9B33-05F773D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Demonstration - Undo/Redo</a:t>
            </a:r>
            <a:endParaRPr lang="en-GB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A8E6-1D9A-5ED7-B1E0-F74A3EF5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/>
              <a:t>How It Works: Undo/Redo</a:t>
            </a:r>
          </a:p>
          <a:p>
            <a:pPr marL="0" indent="0">
              <a:buNone/>
            </a:pPr>
            <a:endParaRPr lang="en-GB" sz="2600" b="1"/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/>
              <a:t>User Action:</a:t>
            </a:r>
            <a:r>
              <a:rPr lang="en-GB" sz="2600"/>
              <a:t> When the user makes a change, the current document state is saved.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/>
              <a:t>Undo:</a:t>
            </a:r>
            <a:r>
              <a:rPr lang="en-GB" sz="2600"/>
              <a:t> The previous state is pushed to the Undo Stack. Selecting "Undo" pops this state from the stack, reverting the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/>
              <a:t>Redo:</a:t>
            </a:r>
            <a:r>
              <a:rPr lang="en-GB" sz="2600"/>
              <a:t> If "Redo" is selected, the last undone state is popped from the Redo Stack, reapplied, and pushed back to the Undo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/>
              <a:t>Cycle:</a:t>
            </a:r>
            <a:r>
              <a:rPr lang="en-GB" sz="2600"/>
              <a:t> This process repeats, allowing seamless back-and-forth navigation through edits.</a:t>
            </a:r>
          </a:p>
          <a:p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258441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BA606-CDB1-28A7-828B-82C14C69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GB" sz="4000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Structures Used - </a:t>
            </a:r>
            <a:r>
              <a:rPr lang="en-GB" sz="4000" b="1" kern="100" dirty="0" err="1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ArrayList</a:t>
            </a:r>
            <a:endParaRPr lang="en-GB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F3-D793-68E3-5D57-FF941F31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1700" b="1" kern="100" dirty="0" err="1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ArrayList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Purpose: Line Finder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1700" kern="100" dirty="0" err="1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ArrayList</a:t>
            </a:r>
            <a:r>
              <a:rPr lang="en-GB" sz="1700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 structure is utilized for the Line Finder feature, which allows users to quickly navigate to a specific line within the document.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 dirty="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Explanation: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dirty="0">
                <a:solidFill>
                  <a:schemeClr val="tx1">
                    <a:lumMod val="95000"/>
                  </a:schemeClr>
                </a:solidFill>
              </a:rPr>
              <a:t>Each line is stored as an element in the </a:t>
            </a:r>
            <a:r>
              <a:rPr lang="en-GB" sz="1700" dirty="0" err="1">
                <a:solidFill>
                  <a:schemeClr val="tx1">
                    <a:lumMod val="95000"/>
                  </a:schemeClr>
                </a:solidFill>
              </a:rPr>
              <a:t>ArrayList</a:t>
            </a:r>
            <a:r>
              <a:rPr lang="en-GB" sz="1700" dirty="0">
                <a:solidFill>
                  <a:schemeClr val="tx1">
                    <a:lumMod val="95000"/>
                  </a:schemeClr>
                </a:solidFill>
              </a:rPr>
              <a:t>. When a user selects a line, the application accesses the element by its index, ensuring rapid navigation.</a:t>
            </a:r>
            <a:endParaRPr lang="en-GB" sz="1700" kern="100" dirty="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dirty="0">
                <a:solidFill>
                  <a:schemeClr val="tx1">
                    <a:lumMod val="95000"/>
                  </a:schemeClr>
                </a:solidFill>
              </a:rPr>
              <a:t>Efficiently handles the addition and deletion of lines, providing smooth interaction even with large documents.</a:t>
            </a:r>
          </a:p>
        </p:txBody>
      </p:sp>
    </p:spTree>
    <p:extLst>
      <p:ext uri="{BB962C8B-B14F-4D97-AF65-F5344CB8AC3E}">
        <p14:creationId xmlns:p14="http://schemas.microsoft.com/office/powerpoint/2010/main" val="29796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125771B-FDDD-DDFA-DCC1-EC394BA048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5981" b="974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46A66F-B768-7FD9-83E0-1CC2C875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Demonstration - Line Finder</a:t>
            </a:r>
            <a:endParaRPr lang="en-GB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C8A1-C27C-EAC4-4DF8-E5B4C5AC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/>
              <a:t>How It Works: Line Finder</a:t>
            </a:r>
          </a:p>
          <a:p>
            <a:pPr marL="0" indent="0">
              <a:buNone/>
            </a:pPr>
            <a:endParaRPr lang="en-GB" sz="2400" b="1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err="1"/>
              <a:t>ArrayList</a:t>
            </a:r>
            <a:r>
              <a:rPr lang="en-GB" sz="2400" b="1"/>
              <a:t> Structure:</a:t>
            </a:r>
            <a:r>
              <a:rPr lang="en-GB" sz="2400"/>
              <a:t> Each line of text is stored as an element in an </a:t>
            </a:r>
            <a:r>
              <a:rPr lang="en-GB" sz="2400" err="1"/>
              <a:t>ArrayList</a:t>
            </a:r>
            <a:r>
              <a:rPr lang="en-GB" sz="2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/>
              <a:t>Efficient Navigation:</a:t>
            </a:r>
            <a:r>
              <a:rPr lang="en-GB" sz="2400"/>
              <a:t> Users can quickly navigate to a specific line by entering the line number. The </a:t>
            </a:r>
            <a:r>
              <a:rPr lang="en-GB" sz="2400" err="1"/>
              <a:t>ArrayList</a:t>
            </a:r>
            <a:r>
              <a:rPr lang="en-GB" sz="2400"/>
              <a:t> accesses the corresponding element by its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/>
              <a:t>Quick Access:</a:t>
            </a:r>
            <a:r>
              <a:rPr lang="en-GB" sz="2400"/>
              <a:t> This feature allows for fast scrolling to any line, particularly useful in lengthy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/>
              <a:t>Performance:</a:t>
            </a:r>
            <a:r>
              <a:rPr lang="en-GB" sz="2400"/>
              <a:t> </a:t>
            </a:r>
            <a:r>
              <a:rPr lang="en-GB" sz="2400" err="1"/>
              <a:t>ArrayList</a:t>
            </a:r>
            <a:r>
              <a:rPr lang="en-GB" sz="2400"/>
              <a:t> offers O(1) time complexity for accessing elements, ensuring fast and reliable navigation.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70642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9A9B1-A7A9-5081-5C5F-99A13293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GB" sz="4000" b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Structures Used - </a:t>
            </a:r>
            <a:r>
              <a:rPr lang="en-GB" sz="4000" b="1" kern="10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HashMap</a:t>
            </a:r>
            <a:endParaRPr lang="en-GB" sz="40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F0E1-3A00-D57E-C9F7-FCF3F616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1700" b="1" kern="10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HashMap</a:t>
            </a:r>
            <a:endParaRPr lang="en-GB" sz="1700" kern="10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Purpose: Word Finder</a:t>
            </a:r>
            <a:endParaRPr lang="en-GB" sz="1700" kern="10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kern="10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HashMap data structure is used to implement the Word Finder feature, allowing users to search for specific words and quickly locate their positions in the text.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>
                <a:solidFill>
                  <a:schemeClr val="tx1">
                    <a:lumMod val="9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Explanation:</a:t>
            </a:r>
            <a:endParaRPr lang="en-GB" sz="1700" kern="10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>
                <a:solidFill>
                  <a:schemeClr val="tx1">
                    <a:lumMod val="95000"/>
                  </a:schemeClr>
                </a:solidFill>
              </a:rPr>
              <a:t>Words are mapped as keys, and their positions are stored as values. This allows for instant access to word locations without scanning the entire document.</a:t>
            </a:r>
            <a:endParaRPr lang="en-GB" sz="1700" kern="100">
              <a:solidFill>
                <a:schemeClr val="tx1">
                  <a:lumMod val="9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>
                <a:solidFill>
                  <a:schemeClr val="tx1">
                    <a:lumMod val="95000"/>
                  </a:schemeClr>
                </a:solidFill>
              </a:rPr>
              <a:t>When a user searches for a word, the HashMap returns its positions, enabling quick navigation or highlighting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80185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680A231-4E7A-6964-D6B8-C3315FC7FD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grayscl/>
          </a:blip>
          <a:srcRect t="11629" b="15398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839F2C-CAAB-B9CB-A665-4D0A22DD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Demonstration - Word Finder</a:t>
            </a:r>
            <a:endParaRPr lang="en-GB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4369-B6EC-1FF4-A66C-F0CA3DA7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How It Works: Word Finder</a:t>
            </a:r>
          </a:p>
          <a:p>
            <a:pPr marL="0" indent="0">
              <a:buNone/>
            </a:pPr>
            <a:endParaRPr lang="en-GB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 dirty="0"/>
              <a:t>HashMap Structure:</a:t>
            </a:r>
            <a:r>
              <a:rPr lang="en-GB" sz="2600" dirty="0"/>
              <a:t> Stores words as keys and their positions (numbers, indexes) as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 dirty="0"/>
              <a:t>Quick Search:</a:t>
            </a:r>
            <a:r>
              <a:rPr lang="en-GB" sz="2600" dirty="0"/>
              <a:t> When a user searches for a word, the HashMap quickly retrieves its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 dirty="0"/>
              <a:t>Efficient Retrieval:</a:t>
            </a:r>
            <a:r>
              <a:rPr lang="en-GB" sz="2600" dirty="0"/>
              <a:t> HashMap offers O(1) time complexity for fast word lookup, even in large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 dirty="0"/>
              <a:t>Multiple Occurrences:</a:t>
            </a:r>
            <a:r>
              <a:rPr lang="en-GB" sz="2600" dirty="0"/>
              <a:t> The HashMap efficiently handles and retrieves all occurrences of a word within the text.</a:t>
            </a: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71918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03BF-2758-B14F-2390-EF728ACA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B85C-C260-BCE7-2FEC-0B5B7AC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Core Functionalities:</a:t>
            </a:r>
            <a:r>
              <a:rPr lang="en-GB" sz="1800" dirty="0"/>
              <a:t> Text editing with Undo/Redo, Line Finder, and Word Finder.</a:t>
            </a:r>
          </a:p>
          <a:p>
            <a:pPr marL="0" indent="0">
              <a:buNone/>
            </a:pPr>
            <a:r>
              <a:rPr lang="en-GB" sz="1800" b="1" dirty="0"/>
              <a:t>Data Structures Used:</a:t>
            </a:r>
            <a:endParaRPr lang="en-GB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Stack:</a:t>
            </a:r>
            <a:r>
              <a:rPr lang="en-GB" sz="1800" dirty="0"/>
              <a:t> Manages Undo/Redo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 err="1"/>
              <a:t>ArrayList</a:t>
            </a:r>
            <a:r>
              <a:rPr lang="en-GB" sz="1800" b="1" dirty="0"/>
              <a:t>:</a:t>
            </a:r>
            <a:r>
              <a:rPr lang="en-GB" sz="1800" dirty="0"/>
              <a:t> Stores and navigates through lines of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HashMap:</a:t>
            </a:r>
            <a:r>
              <a:rPr lang="en-GB" sz="1800" dirty="0"/>
              <a:t> Enables quick word searches.</a:t>
            </a:r>
          </a:p>
          <a:p>
            <a:pPr marL="0" indent="0">
              <a:buNone/>
            </a:pPr>
            <a:r>
              <a:rPr lang="en-GB" sz="1800" b="1" dirty="0"/>
              <a:t>Team Collaboration:</a:t>
            </a:r>
            <a:r>
              <a:rPr lang="en-GB" sz="1800" dirty="0"/>
              <a:t> Enhanced teamwork, communication, and task management.</a:t>
            </a:r>
          </a:p>
          <a:p>
            <a:pPr marL="0" indent="0">
              <a:buNone/>
            </a:pPr>
            <a:r>
              <a:rPr lang="en-GB" sz="1800" b="1" dirty="0"/>
              <a:t>Project Management:</a:t>
            </a:r>
            <a:r>
              <a:rPr lang="en-GB" sz="1800" dirty="0"/>
              <a:t> Developed skills in planning, execution, and documentation.</a:t>
            </a:r>
          </a:p>
          <a:p>
            <a:pPr marL="0" indent="0">
              <a:buNone/>
            </a:pPr>
            <a:r>
              <a:rPr lang="en-GB" sz="1800" b="1" dirty="0"/>
              <a:t>Additional Features:</a:t>
            </a:r>
            <a:r>
              <a:rPr lang="en-GB" sz="1800" dirty="0"/>
              <a:t> Syntax highlighting, version control, and advanced search.</a:t>
            </a:r>
          </a:p>
          <a:p>
            <a:pPr marL="0" indent="0">
              <a:buNone/>
            </a:pPr>
            <a:r>
              <a:rPr lang="en-GB" sz="1800" b="1" dirty="0"/>
              <a:t>Performance Optimization:</a:t>
            </a:r>
            <a:r>
              <a:rPr lang="en-GB" sz="1800" dirty="0"/>
              <a:t> Improved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18964537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125</TotalTime>
  <Words>791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Corbel</vt:lpstr>
      <vt:lpstr>Courier New</vt:lpstr>
      <vt:lpstr>Symbol</vt:lpstr>
      <vt:lpstr>Depth</vt:lpstr>
      <vt:lpstr>Notepad Application using Java</vt:lpstr>
      <vt:lpstr>Project Objective</vt:lpstr>
      <vt:lpstr>Data Structures Used - Stack</vt:lpstr>
      <vt:lpstr>Feature Demonstration - Undo/Redo</vt:lpstr>
      <vt:lpstr>Data Structures Used - ArrayList</vt:lpstr>
      <vt:lpstr>Feature Demonstration - Line Finder</vt:lpstr>
      <vt:lpstr>Data Structures Used - HashMap</vt:lpstr>
      <vt:lpstr>Feature Demonstration - Word Finder</vt:lpstr>
      <vt:lpstr>Conclusion</vt:lpstr>
      <vt:lpstr>Q&amp;A and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UDAYANGA A S</dc:creator>
  <cp:lastModifiedBy>UDAYANGA A S</cp:lastModifiedBy>
  <cp:revision>5</cp:revision>
  <dcterms:created xsi:type="dcterms:W3CDTF">2024-08-10T13:30:28Z</dcterms:created>
  <dcterms:modified xsi:type="dcterms:W3CDTF">2024-08-12T05:35:16Z</dcterms:modified>
</cp:coreProperties>
</file>