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19201"/>
            <a:ext cx="8825658" cy="2209800"/>
          </a:xfrm>
        </p:spPr>
        <p:txBody>
          <a:bodyPr/>
          <a:lstStyle/>
          <a:p>
            <a:r>
              <a:rPr lang="id-ID" dirty="0"/>
              <a:t>Toko online mumtaz collection </a:t>
            </a:r>
          </a:p>
        </p:txBody>
      </p:sp>
      <p:sp>
        <p:nvSpPr>
          <p:cNvPr id="3" name="Subtitle 2"/>
          <p:cNvSpPr>
            <a:spLocks noGrp="1"/>
          </p:cNvSpPr>
          <p:nvPr>
            <p:ph type="subTitle" idx="1"/>
          </p:nvPr>
        </p:nvSpPr>
        <p:spPr>
          <a:xfrm>
            <a:off x="1154955" y="3760631"/>
            <a:ext cx="8825658" cy="1878169"/>
          </a:xfrm>
        </p:spPr>
        <p:txBody>
          <a:bodyPr/>
          <a:lstStyle/>
          <a:p>
            <a:pPr algn="ctr"/>
            <a:endParaRPr lang="id-ID" dirty="0"/>
          </a:p>
          <a:p>
            <a:r>
              <a:rPr lang="id-ID" dirty="0"/>
              <a:t>Badriyyah bilqis fiawati putri		1157050025</a:t>
            </a:r>
          </a:p>
          <a:p>
            <a:r>
              <a:rPr lang="id-ID" dirty="0"/>
              <a:t>Sitti aisyah							1157050158</a:t>
            </a:r>
          </a:p>
        </p:txBody>
      </p:sp>
    </p:spTree>
    <p:extLst>
      <p:ext uri="{BB962C8B-B14F-4D97-AF65-F5344CB8AC3E}">
        <p14:creationId xmlns:p14="http://schemas.microsoft.com/office/powerpoint/2010/main" val="298604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STRUCTURING THE PROJECT</a:t>
            </a:r>
            <a:br>
              <a:rPr lang="id-ID" b="1" dirty="0"/>
            </a:br>
            <a:endParaRPr lang="id-ID" dirty="0"/>
          </a:p>
        </p:txBody>
      </p:sp>
      <p:sp>
        <p:nvSpPr>
          <p:cNvPr id="3" name="Content Placeholder 2"/>
          <p:cNvSpPr>
            <a:spLocks noGrp="1"/>
          </p:cNvSpPr>
          <p:nvPr>
            <p:ph idx="1"/>
          </p:nvPr>
        </p:nvSpPr>
        <p:spPr/>
        <p:txBody>
          <a:bodyPr/>
          <a:lstStyle/>
          <a:p>
            <a:r>
              <a:rPr lang="id-ID" dirty="0"/>
              <a:t>Perbarui file composer.json Anda agar terlihat seperti ini:</a:t>
            </a:r>
          </a:p>
          <a:p>
            <a:endParaRPr lang="id-ID" dirty="0"/>
          </a:p>
        </p:txBody>
      </p:sp>
      <p:pic>
        <p:nvPicPr>
          <p:cNvPr id="4" name="Picture 3"/>
          <p:cNvPicPr>
            <a:picLocks noChangeAspect="1"/>
          </p:cNvPicPr>
          <p:nvPr/>
        </p:nvPicPr>
        <p:blipFill>
          <a:blip r:embed="rId2"/>
          <a:stretch>
            <a:fillRect/>
          </a:stretch>
        </p:blipFill>
        <p:spPr>
          <a:xfrm>
            <a:off x="1555605" y="3097212"/>
            <a:ext cx="9354850" cy="3428279"/>
          </a:xfrm>
          <a:prstGeom prst="rect">
            <a:avLst/>
          </a:prstGeom>
        </p:spPr>
      </p:pic>
    </p:spTree>
    <p:extLst>
      <p:ext uri="{BB962C8B-B14F-4D97-AF65-F5344CB8AC3E}">
        <p14:creationId xmlns:p14="http://schemas.microsoft.com/office/powerpoint/2010/main" val="111245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Cukup buat folder kosong sehingga struktur folder anda terlihat seperti:</a:t>
            </a:r>
          </a:p>
          <a:p>
            <a:endParaRPr lang="id-ID" dirty="0"/>
          </a:p>
        </p:txBody>
      </p:sp>
      <p:pic>
        <p:nvPicPr>
          <p:cNvPr id="4" name="Picture 3"/>
          <p:cNvPicPr>
            <a:picLocks noChangeAspect="1"/>
          </p:cNvPicPr>
          <p:nvPr/>
        </p:nvPicPr>
        <p:blipFill>
          <a:blip r:embed="rId2"/>
          <a:stretch>
            <a:fillRect/>
          </a:stretch>
        </p:blipFill>
        <p:spPr>
          <a:xfrm>
            <a:off x="1154954" y="2905125"/>
            <a:ext cx="8825659" cy="2435802"/>
          </a:xfrm>
          <a:prstGeom prst="rect">
            <a:avLst/>
          </a:prstGeom>
        </p:spPr>
      </p:pic>
    </p:spTree>
    <p:extLst>
      <p:ext uri="{BB962C8B-B14F-4D97-AF65-F5344CB8AC3E}">
        <p14:creationId xmlns:p14="http://schemas.microsoft.com/office/powerpoint/2010/main" val="323072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Setting up phpunit.xml</a:t>
            </a:r>
          </a:p>
        </p:txBody>
      </p:sp>
      <p:sp>
        <p:nvSpPr>
          <p:cNvPr id="3" name="Content Placeholder 2"/>
          <p:cNvSpPr>
            <a:spLocks noGrp="1"/>
          </p:cNvSpPr>
          <p:nvPr>
            <p:ph idx="1"/>
          </p:nvPr>
        </p:nvSpPr>
        <p:spPr>
          <a:xfrm>
            <a:off x="1154954" y="2603499"/>
            <a:ext cx="8825659" cy="4109027"/>
          </a:xfrm>
        </p:spPr>
        <p:txBody>
          <a:bodyPr/>
          <a:lstStyle/>
          <a:p>
            <a:r>
              <a:rPr lang="id-ID" dirty="0"/>
              <a:t>Menjalankan PHPUnit akan melalui pengujian Anda menggunakan bawaan bawaan.</a:t>
            </a:r>
          </a:p>
          <a:p>
            <a:r>
              <a:rPr lang="id-ID" dirty="0"/>
              <a:t>Anda bisa mengganti banyak default melalui command line, tapi ada cara yang lebih baik: file konfigurasi phpunit.xml.</a:t>
            </a:r>
          </a:p>
          <a:p>
            <a:r>
              <a:rPr lang="id-ID" dirty="0"/>
              <a:t>Dalam akar proyek Anda membuat phpunit.xml dengan isi sebagai berikut:</a:t>
            </a:r>
          </a:p>
        </p:txBody>
      </p:sp>
      <p:pic>
        <p:nvPicPr>
          <p:cNvPr id="4" name="Picture 3"/>
          <p:cNvPicPr>
            <a:picLocks noChangeAspect="1"/>
          </p:cNvPicPr>
          <p:nvPr/>
        </p:nvPicPr>
        <p:blipFill>
          <a:blip r:embed="rId2"/>
          <a:stretch>
            <a:fillRect/>
          </a:stretch>
        </p:blipFill>
        <p:spPr>
          <a:xfrm>
            <a:off x="1531360" y="4658012"/>
            <a:ext cx="8385007" cy="2054514"/>
          </a:xfrm>
          <a:prstGeom prst="rect">
            <a:avLst/>
          </a:prstGeom>
        </p:spPr>
      </p:pic>
    </p:spTree>
    <p:extLst>
      <p:ext uri="{BB962C8B-B14F-4D97-AF65-F5344CB8AC3E}">
        <p14:creationId xmlns:p14="http://schemas.microsoft.com/office/powerpoint/2010/main" val="408340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&lt;directory&gt; ./ phpUnitTutorial / Test / &lt;/ directory&gt; memberitahu PHPUnit tempat pengujian Anda akan berada, jadi Anda tidak perlu secara manual memberitahukannya setiap kali Anda menjalankan tes Anda.</a:t>
            </a:r>
          </a:p>
          <a:p>
            <a:r>
              <a:rPr lang="id-ID" dirty="0"/>
              <a:t>Lakukan langkah membuat folder : </a:t>
            </a:r>
          </a:p>
          <a:p>
            <a:pPr marL="0" indent="0">
              <a:buNone/>
            </a:pPr>
            <a:r>
              <a:rPr lang="id-ID" dirty="0"/>
              <a:t>	</a:t>
            </a:r>
          </a:p>
        </p:txBody>
      </p:sp>
      <p:pic>
        <p:nvPicPr>
          <p:cNvPr id="4" name="Picture 3"/>
          <p:cNvPicPr>
            <a:picLocks noChangeAspect="1"/>
          </p:cNvPicPr>
          <p:nvPr/>
        </p:nvPicPr>
        <p:blipFill>
          <a:blip r:embed="rId2"/>
          <a:stretch>
            <a:fillRect/>
          </a:stretch>
        </p:blipFill>
        <p:spPr>
          <a:xfrm>
            <a:off x="1561666" y="4055052"/>
            <a:ext cx="8418947" cy="1964747"/>
          </a:xfrm>
          <a:prstGeom prst="rect">
            <a:avLst/>
          </a:prstGeom>
        </p:spPr>
      </p:pic>
    </p:spTree>
    <p:extLst>
      <p:ext uri="{BB962C8B-B14F-4D97-AF65-F5344CB8AC3E}">
        <p14:creationId xmlns:p14="http://schemas.microsoft.com/office/powerpoint/2010/main" val="22851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stretch>
            <a:fillRect/>
          </a:stretch>
        </p:blipFill>
        <p:spPr>
          <a:xfrm>
            <a:off x="519545" y="2348345"/>
            <a:ext cx="8639536" cy="2958667"/>
          </a:xfrm>
          <a:prstGeom prst="rect">
            <a:avLst/>
          </a:prstGeom>
        </p:spPr>
      </p:pic>
    </p:spTree>
    <p:extLst>
      <p:ext uri="{BB962C8B-B14F-4D97-AF65-F5344CB8AC3E}">
        <p14:creationId xmlns:p14="http://schemas.microsoft.com/office/powerpoint/2010/main" val="165254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Hasil unit testing dapat dijalankan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983" y="2244436"/>
            <a:ext cx="11284526" cy="4322619"/>
          </a:xfrm>
        </p:spPr>
      </p:pic>
    </p:spTree>
    <p:extLst>
      <p:ext uri="{BB962C8B-B14F-4D97-AF65-F5344CB8AC3E}">
        <p14:creationId xmlns:p14="http://schemas.microsoft.com/office/powerpoint/2010/main" val="164338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Hasil unit testing saat failed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982" y="2244437"/>
            <a:ext cx="11242963" cy="3990108"/>
          </a:xfrm>
        </p:spPr>
      </p:pic>
    </p:spTree>
    <p:extLst>
      <p:ext uri="{BB962C8B-B14F-4D97-AF65-F5344CB8AC3E}">
        <p14:creationId xmlns:p14="http://schemas.microsoft.com/office/powerpoint/2010/main" val="282699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Mumtaz collection merupakan toko online dengan fitur lengkap mulai dari halaman manajemen admin dan halaman customer dan berbagaia fitur yang lain, pada aplikasi ini menggunakan PHP, MySQLi, sehingga aplikasi toko online ini tampilannya akan tetap stabil walaupun di akses dengan berbagai device, </a:t>
            </a:r>
          </a:p>
          <a:p>
            <a:endParaRPr lang="id-ID" dirty="0"/>
          </a:p>
          <a:p>
            <a:r>
              <a:rPr lang="id-ID" dirty="0"/>
              <a:t>Mumtaz Colection juga menyediakan berbagai macam kebutuhan pakaian Gaun pengantin anda, mulai dari Gaun Pengantin Modern, Gaun Pengantin Adat sunda, Adat jawa, Baju Kebaya, jas Pengantin dll. </a:t>
            </a:r>
            <a:r>
              <a:rPr lang="id-ID"/>
              <a:t>Dan Kami </a:t>
            </a:r>
            <a:r>
              <a:rPr lang="id-ID" dirty="0"/>
              <a:t>juga menerima pemesanan Gaun pengantin dengan sesuai keinginan pelanggan. </a:t>
            </a:r>
          </a:p>
        </p:txBody>
      </p:sp>
    </p:spTree>
    <p:extLst>
      <p:ext uri="{BB962C8B-B14F-4D97-AF65-F5344CB8AC3E}">
        <p14:creationId xmlns:p14="http://schemas.microsoft.com/office/powerpoint/2010/main" val="3845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Fitur Yang ada :</a:t>
            </a:r>
            <a:endParaRPr lang="id-ID" dirty="0"/>
          </a:p>
        </p:txBody>
      </p:sp>
      <p:sp>
        <p:nvSpPr>
          <p:cNvPr id="3" name="Content Placeholder 2"/>
          <p:cNvSpPr>
            <a:spLocks noGrp="1"/>
          </p:cNvSpPr>
          <p:nvPr>
            <p:ph idx="1"/>
          </p:nvPr>
        </p:nvSpPr>
        <p:spPr>
          <a:xfrm>
            <a:off x="1154954" y="2202873"/>
            <a:ext cx="10212701" cy="5798127"/>
          </a:xfrm>
        </p:spPr>
        <p:txBody>
          <a:bodyPr>
            <a:normAutofit/>
          </a:bodyPr>
          <a:lstStyle/>
          <a:p>
            <a:r>
              <a:rPr lang="id-ID" sz="2000" b="1" dirty="0"/>
              <a:t>Halaman Utama : </a:t>
            </a:r>
            <a:br>
              <a:rPr lang="id-ID" sz="2000" dirty="0"/>
            </a:br>
            <a:r>
              <a:rPr lang="id-ID" sz="2000" dirty="0"/>
              <a:t>1. Halaman Profil, merupakan halaman pengenalan profil dari toko online itu sendiri.</a:t>
            </a:r>
            <a:br>
              <a:rPr lang="id-ID" sz="2000" dirty="0"/>
            </a:br>
            <a:r>
              <a:rPr lang="id-ID" sz="2000" dirty="0"/>
              <a:t>2. Halaman Produk, merupakan halaman tempat di munculkannya produk yang di jual beserta informasi lengkap produk tersebut. </a:t>
            </a:r>
            <a:br>
              <a:rPr lang="id-ID" sz="2000" dirty="0"/>
            </a:br>
            <a:r>
              <a:rPr lang="id-ID" sz="2000" dirty="0"/>
              <a:t>3. Halaman Testimoni, merupakan halaman tempat masukan, ide, kritik, saran dari konsumen yang telah berbelanja, maupun hanya berkunjung.</a:t>
            </a:r>
            <a:br>
              <a:rPr lang="id-ID" sz="2000" dirty="0"/>
            </a:br>
            <a:r>
              <a:rPr lang="id-ID" sz="2000" dirty="0"/>
              <a:t>4. Halaman Keranjang belanja, merupakan tempat di simpannya produk yang di beli oleh konsumen yang kemudian di proses ke halaman checkout.</a:t>
            </a:r>
            <a:br>
              <a:rPr lang="id-ID" sz="2000" dirty="0"/>
            </a:br>
            <a:r>
              <a:rPr lang="id-ID" sz="2000" dirty="0"/>
              <a:t>5. Halaman Checkout, halaman ini berfungsi mendaftarkan konsumen baru untuk membeli produk yang telah masuk ke keranjang belanjanya.</a:t>
            </a:r>
          </a:p>
        </p:txBody>
      </p:sp>
    </p:spTree>
    <p:extLst>
      <p:ext uri="{BB962C8B-B14F-4D97-AF65-F5344CB8AC3E}">
        <p14:creationId xmlns:p14="http://schemas.microsoft.com/office/powerpoint/2010/main" val="271274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Halaman Customer :</a:t>
            </a:r>
            <a:endParaRPr lang="id-ID" dirty="0"/>
          </a:p>
        </p:txBody>
      </p:sp>
      <p:sp>
        <p:nvSpPr>
          <p:cNvPr id="3" name="Content Placeholder 2"/>
          <p:cNvSpPr>
            <a:spLocks noGrp="1"/>
          </p:cNvSpPr>
          <p:nvPr>
            <p:ph idx="1"/>
          </p:nvPr>
        </p:nvSpPr>
        <p:spPr>
          <a:xfrm>
            <a:off x="1154954" y="2603500"/>
            <a:ext cx="8825659" cy="4524664"/>
          </a:xfrm>
        </p:spPr>
        <p:txBody>
          <a:bodyPr>
            <a:normAutofit/>
          </a:bodyPr>
          <a:lstStyle/>
          <a:p>
            <a:pPr marL="0" indent="0">
              <a:buNone/>
            </a:pPr>
            <a:br>
              <a:rPr lang="id-ID" sz="2000" dirty="0"/>
            </a:br>
            <a:r>
              <a:rPr lang="id-ID" sz="2000" dirty="0"/>
              <a:t>1. Customer bisa mengupdate profilnya dan melihat detail profilnya guna mempermudah pengiriman barang pesanan sampai pada konsumen tersebut.</a:t>
            </a:r>
            <a:br>
              <a:rPr lang="id-ID" sz="2000" dirty="0"/>
            </a:br>
            <a:r>
              <a:rPr lang="id-ID" sz="2000" dirty="0"/>
              <a:t>2. Customer bisa melihat barang yang di belinya dan mengedit size juga warna dari pakaian yang di belinya.</a:t>
            </a:r>
            <a:br>
              <a:rPr lang="id-ID" sz="2000" dirty="0"/>
            </a:br>
            <a:r>
              <a:rPr lang="id-ID" sz="2000" dirty="0"/>
              <a:t>3. Customer bisa mencetak invoice order tagihan pesanan.</a:t>
            </a:r>
            <a:br>
              <a:rPr lang="id-ID" sz="2000" dirty="0"/>
            </a:br>
            <a:r>
              <a:rPr lang="id-ID" sz="2000" dirty="0"/>
              <a:t>4. Customer bisa mengecheck status dari pesananya apakah sudah Proses, Selesai atau sudah Terkirim.</a:t>
            </a:r>
          </a:p>
        </p:txBody>
      </p:sp>
    </p:spTree>
    <p:extLst>
      <p:ext uri="{BB962C8B-B14F-4D97-AF65-F5344CB8AC3E}">
        <p14:creationId xmlns:p14="http://schemas.microsoft.com/office/powerpoint/2010/main" val="418493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Halaman Admin</a:t>
            </a:r>
            <a:endParaRPr lang="id-ID" dirty="0"/>
          </a:p>
        </p:txBody>
      </p:sp>
      <p:sp>
        <p:nvSpPr>
          <p:cNvPr id="3" name="Content Placeholder 2"/>
          <p:cNvSpPr>
            <a:spLocks noGrp="1"/>
          </p:cNvSpPr>
          <p:nvPr>
            <p:ph idx="1"/>
          </p:nvPr>
        </p:nvSpPr>
        <p:spPr>
          <a:xfrm>
            <a:off x="1154954" y="2333336"/>
            <a:ext cx="8825659" cy="3416300"/>
          </a:xfrm>
        </p:spPr>
        <p:txBody>
          <a:bodyPr>
            <a:normAutofit/>
          </a:bodyPr>
          <a:lstStyle/>
          <a:p>
            <a:br>
              <a:rPr lang="id-ID" dirty="0"/>
            </a:br>
            <a:r>
              <a:rPr lang="id-ID" dirty="0"/>
              <a:t>1. Dashboard admin, pada halaman ini admin bisa melihat penambahan pesanan, pesanan yang masuk.</a:t>
            </a:r>
            <a:br>
              <a:rPr lang="id-ID" dirty="0"/>
            </a:br>
            <a:r>
              <a:rPr lang="id-ID" dirty="0"/>
              <a:t>2. Customer, pada halaman ini admin bisa menambah, mengedit,lihat detail dan hapus customer guna mengantisipasi terjadinya kesalahan input.</a:t>
            </a:r>
            <a:br>
              <a:rPr lang="id-ID" dirty="0"/>
            </a:br>
            <a:r>
              <a:rPr lang="id-ID" dirty="0"/>
              <a:t>3. Produk, pada halaman ini admin bisa menambah, mengedit, lihat detail produk dan hapus produk bila memang produk tersebut sudah tidak tersedia lagi.</a:t>
            </a:r>
            <a:br>
              <a:rPr lang="id-ID" dirty="0"/>
            </a:br>
            <a:r>
              <a:rPr lang="id-ID" dirty="0"/>
              <a:t>4. PO Terima, pada halaman ini admin bisa melihat detail pesanan, mengedit dan memproses pesanan untuk di kirim ke PO untuk di rubah status order customer.</a:t>
            </a:r>
          </a:p>
        </p:txBody>
      </p:sp>
    </p:spTree>
    <p:extLst>
      <p:ext uri="{BB962C8B-B14F-4D97-AF65-F5344CB8AC3E}">
        <p14:creationId xmlns:p14="http://schemas.microsoft.com/office/powerpoint/2010/main" val="187417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10000"/>
          </a:bodyPr>
          <a:lstStyle/>
          <a:p>
            <a:r>
              <a:rPr lang="id-ID" dirty="0"/>
              <a:t>5. PO, pada halaman ini admin bisa melihat, mengedit dan menghapus PO yang sudah Proses, Selesai dan Terkirim hal ini sangat penting untuk info order konsumen.</a:t>
            </a:r>
            <a:br>
              <a:rPr lang="id-ID" dirty="0"/>
            </a:br>
            <a:r>
              <a:rPr lang="id-ID" dirty="0"/>
              <a:t>6. Admin, pada halaman ini admin bisa menambahkan admin baru, melihat detail admin, menghapus dan mengedit admin yang sudah ada sebelumnya.</a:t>
            </a:r>
            <a:br>
              <a:rPr lang="id-ID" dirty="0"/>
            </a:br>
            <a:r>
              <a:rPr lang="id-ID" dirty="0"/>
              <a:t>7. Cetak PO, pada halaman ini admin bisa mencetak PO yang diterima berdasarkan pada pesanan customer itu sendiri atau bisa menyimpannya sebagai file pdf.</a:t>
            </a:r>
            <a:br>
              <a:rPr lang="id-ID" dirty="0"/>
            </a:br>
            <a:r>
              <a:rPr lang="id-ID" dirty="0"/>
              <a:t>8. Cetak Customer, pada halaman ini admin bisa mencetak data seluruh customer maupun ingin menyimpannya menjadi sebuah file pdf.</a:t>
            </a:r>
            <a:br>
              <a:rPr lang="id-ID" dirty="0"/>
            </a:br>
            <a:r>
              <a:rPr lang="id-ID" dirty="0"/>
              <a:t>9. Cetak Produk, pada halaman ini admin bisa mencetak data seluruh produk maupun ingin menyimpannya menjadi sebuah file pdf.</a:t>
            </a:r>
            <a:br>
              <a:rPr lang="id-ID" dirty="0"/>
            </a:br>
            <a:endParaRPr lang="id-ID" dirty="0"/>
          </a:p>
          <a:p>
            <a:endParaRPr lang="id-ID" dirty="0"/>
          </a:p>
        </p:txBody>
      </p:sp>
    </p:spTree>
    <p:extLst>
      <p:ext uri="{BB962C8B-B14F-4D97-AF65-F5344CB8AC3E}">
        <p14:creationId xmlns:p14="http://schemas.microsoft.com/office/powerpoint/2010/main" val="71803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Instal composer php unit</a:t>
            </a:r>
          </a:p>
        </p:txBody>
      </p:sp>
      <p:sp>
        <p:nvSpPr>
          <p:cNvPr id="3" name="Content Placeholder 2"/>
          <p:cNvSpPr>
            <a:spLocks noGrp="1"/>
          </p:cNvSpPr>
          <p:nvPr>
            <p:ph idx="1"/>
          </p:nvPr>
        </p:nvSpPr>
        <p:spPr>
          <a:xfrm>
            <a:off x="1154954" y="2603500"/>
            <a:ext cx="8825659" cy="4254500"/>
          </a:xfrm>
        </p:spPr>
        <p:txBody>
          <a:bodyPr>
            <a:normAutofit/>
          </a:bodyPr>
          <a:lstStyle/>
          <a:p>
            <a:r>
              <a:rPr lang="id-ID" dirty="0"/>
              <a:t>Yang dibutuhkan untuk menginstal PHPUnit adalah satu baris dalam file composer.json Anda:</a:t>
            </a:r>
          </a:p>
          <a:p>
            <a:endParaRPr lang="id-ID" dirty="0"/>
          </a:p>
          <a:p>
            <a:endParaRPr lang="id-ID" dirty="0"/>
          </a:p>
          <a:p>
            <a:endParaRPr lang="id-ID" dirty="0"/>
          </a:p>
          <a:p>
            <a:endParaRPr lang="id-ID" dirty="0"/>
          </a:p>
          <a:p>
            <a:pPr marL="0" indent="0">
              <a:buNone/>
            </a:pPr>
            <a:endParaRPr lang="id-ID" dirty="0"/>
          </a:p>
          <a:p>
            <a:r>
              <a:rPr lang="id-ID" dirty="0"/>
              <a:t>Untuk membuat komposer mendownload perpustakaan baru Anda cukup jalankan $ ./composer.phar update --dev dan Composer akan bekerja untuk Anda.</a:t>
            </a:r>
          </a:p>
          <a:p>
            <a:pPr marL="0" indent="0">
              <a:buNone/>
            </a:pPr>
            <a:endParaRPr lang="id-ID" dirty="0"/>
          </a:p>
        </p:txBody>
      </p:sp>
      <p:pic>
        <p:nvPicPr>
          <p:cNvPr id="4" name="Picture 3"/>
          <p:cNvPicPr>
            <a:picLocks noChangeAspect="1"/>
          </p:cNvPicPr>
          <p:nvPr/>
        </p:nvPicPr>
        <p:blipFill>
          <a:blip r:embed="rId2"/>
          <a:stretch>
            <a:fillRect/>
          </a:stretch>
        </p:blipFill>
        <p:spPr>
          <a:xfrm>
            <a:off x="1646092" y="3377045"/>
            <a:ext cx="8827943" cy="1818410"/>
          </a:xfrm>
          <a:prstGeom prst="rect">
            <a:avLst/>
          </a:prstGeom>
        </p:spPr>
      </p:pic>
    </p:spTree>
    <p:extLst>
      <p:ext uri="{BB962C8B-B14F-4D97-AF65-F5344CB8AC3E}">
        <p14:creationId xmlns:p14="http://schemas.microsoft.com/office/powerpoint/2010/main" val="194830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Running phpunit</a:t>
            </a:r>
          </a:p>
        </p:txBody>
      </p:sp>
      <p:sp>
        <p:nvSpPr>
          <p:cNvPr id="3" name="Content Placeholder 2"/>
          <p:cNvSpPr>
            <a:spLocks noGrp="1"/>
          </p:cNvSpPr>
          <p:nvPr>
            <p:ph idx="1"/>
          </p:nvPr>
        </p:nvSpPr>
        <p:spPr/>
        <p:txBody>
          <a:bodyPr/>
          <a:lstStyle/>
          <a:p>
            <a:r>
              <a:rPr lang="id-ID" dirty="0"/>
              <a:t>Check out ./vendor/bin/phpunit. Ini adalah file yang sebagian besar akan Anda berinteraksi dengan menjalankan PHPUnit. Ini sangat sederhana dan to the point - semua yang dilakukannya adalah mencari autoloader Komposer dan memuatnya.</a:t>
            </a:r>
          </a:p>
          <a:p>
            <a:r>
              <a:rPr lang="id-ID" dirty="0"/>
              <a:t>Untuk menjalankan PHPUnit, Anda cukup melakukan $ ./vendor/bin/phpunit. Ini akan mencetak semua opsi yang tersedia untuk Anda</a:t>
            </a:r>
          </a:p>
        </p:txBody>
      </p:sp>
    </p:spTree>
    <p:extLst>
      <p:ext uri="{BB962C8B-B14F-4D97-AF65-F5344CB8AC3E}">
        <p14:creationId xmlns:p14="http://schemas.microsoft.com/office/powerpoint/2010/main" val="208103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1026" name="Picture 2" descr="PHPUnit Op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799" y="457200"/>
            <a:ext cx="5779722" cy="625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322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129</TotalTime>
  <Words>374</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Toko online mumtaz collection </vt:lpstr>
      <vt:lpstr>PowerPoint Presentation</vt:lpstr>
      <vt:lpstr>Fitur Yang ada :</vt:lpstr>
      <vt:lpstr>Halaman Customer :</vt:lpstr>
      <vt:lpstr>Halaman Admin</vt:lpstr>
      <vt:lpstr>PowerPoint Presentation</vt:lpstr>
      <vt:lpstr>Instal composer php unit</vt:lpstr>
      <vt:lpstr>Running phpunit</vt:lpstr>
      <vt:lpstr>PowerPoint Presentation</vt:lpstr>
      <vt:lpstr>STRUCTURING THE PROJECT </vt:lpstr>
      <vt:lpstr>PowerPoint Presentation</vt:lpstr>
      <vt:lpstr>Setting up phpunit.xml</vt:lpstr>
      <vt:lpstr>PowerPoint Presentation</vt:lpstr>
      <vt:lpstr>PowerPoint Presentation</vt:lpstr>
      <vt:lpstr>Hasil unit testing dapat dijalankan</vt:lpstr>
      <vt:lpstr>Hasil unit testing saat failed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Toko online mumtaz collection</dc:title>
  <dc:creator>User</dc:creator>
  <cp:lastModifiedBy>ismail - [2010]</cp:lastModifiedBy>
  <cp:revision>12</cp:revision>
  <dcterms:created xsi:type="dcterms:W3CDTF">2017-12-12T04:13:39Z</dcterms:created>
  <dcterms:modified xsi:type="dcterms:W3CDTF">2017-12-12T06:32:56Z</dcterms:modified>
</cp:coreProperties>
</file>