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  <p:sldId id="270" r:id="rId9"/>
  </p:sldIdLst>
  <p:sldSz cx="9144000" cy="5143500" type="screen16x9"/>
  <p:notesSz cx="6858000" cy="9144000"/>
  <p:embeddedFontLst>
    <p:embeddedFont>
      <p:font typeface="Dosis" panose="02020500000000000000" charset="0"/>
      <p:regular r:id="rId11"/>
      <p:bold r:id="rId12"/>
    </p:embeddedFont>
    <p:embeddedFont>
      <p:font typeface="Sniglet" panose="02020500000000000000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53AECC-60A5-498F-823C-77FF7EEB7931}">
  <a:tblStyle styleId="{2053AECC-60A5-498F-823C-77FF7EEB7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Art Evolution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6321285" y="2320850"/>
            <a:ext cx="201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成員：鍾婕妤、陳欣儀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Instructions</a:t>
            </a:r>
            <a:endParaRPr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9" y="2818902"/>
            <a:ext cx="1428750" cy="14192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764" y="2818901"/>
            <a:ext cx="1400175" cy="141922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2498035" y="3399183"/>
            <a:ext cx="2484782" cy="12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Shape 548"/>
          <p:cNvSpPr txBox="1">
            <a:spLocks noGrp="1"/>
          </p:cNvSpPr>
          <p:nvPr>
            <p:ph type="body" idx="1"/>
          </p:nvPr>
        </p:nvSpPr>
        <p:spPr>
          <a:xfrm>
            <a:off x="508246" y="1319934"/>
            <a:ext cx="6619757" cy="15927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735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zh-TW" altLang="en-US" sz="1400" dirty="0" smtClean="0"/>
              <a:t>每張圖片都能利用</a:t>
            </a:r>
            <a:r>
              <a:rPr lang="en-US" altLang="zh-TW" sz="1400" dirty="0" err="1" smtClean="0"/>
              <a:t>AutoEncoder</a:t>
            </a:r>
            <a:r>
              <a:rPr lang="zh-TW" altLang="en-US" sz="1400" dirty="0" smtClean="0"/>
              <a:t>解碼成二維碼，使用者可隨機選擇兩張圖片，透過機器學習尋找出演變路徑，並在路徑上找出距離最近的圖片，串接整個演變路徑</a:t>
            </a:r>
            <a:endParaRPr lang="en-US" altLang="zh-TW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ctrTitle" idx="4294967295"/>
          </p:nvPr>
        </p:nvSpPr>
        <p:spPr>
          <a:xfrm>
            <a:off x="2372140" y="1835092"/>
            <a:ext cx="6143201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How to do it ?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Steps</a:t>
            </a:r>
            <a:endParaRPr sz="36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282959"/>
            <a:ext cx="6140400" cy="36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735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zh-TW" altLang="en-US" sz="1600" dirty="0" smtClean="0"/>
              <a:t>將整個</a:t>
            </a:r>
            <a:r>
              <a:rPr lang="en-US" altLang="zh-TW" sz="1600" dirty="0" smtClean="0"/>
              <a:t>Dataset</a:t>
            </a:r>
            <a:r>
              <a:rPr lang="zh-TW" altLang="en-US" sz="1600" dirty="0" smtClean="0"/>
              <a:t>的每張圖片利用</a:t>
            </a:r>
            <a:r>
              <a:rPr lang="en-US" altLang="zh-TW" sz="1600" dirty="0" err="1" smtClean="0"/>
              <a:t>AutoEncoder</a:t>
            </a:r>
            <a:r>
              <a:rPr lang="zh-TW" altLang="en-US" sz="1600" dirty="0" smtClean="0"/>
              <a:t>解碼成二維向量</a:t>
            </a:r>
            <a:endParaRPr lang="en-US" altLang="zh-TW" sz="1600" dirty="0" smtClean="0"/>
          </a:p>
          <a:p>
            <a:pPr marL="457200" lvl="0" indent="-38735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zh-TW" altLang="en-US" sz="1600" dirty="0" smtClean="0"/>
              <a:t>利用</a:t>
            </a:r>
            <a:r>
              <a:rPr lang="en-US" altLang="zh-TW" sz="1600" dirty="0" smtClean="0"/>
              <a:t>LDA</a:t>
            </a:r>
            <a:r>
              <a:rPr lang="zh-TW" altLang="en-US" sz="1600" dirty="0" smtClean="0"/>
              <a:t>將此二維向量投影成一維</a:t>
            </a:r>
            <a:endParaRPr lang="en-US" altLang="zh-TW" sz="1600" dirty="0" smtClean="0"/>
          </a:p>
          <a:p>
            <a:pPr marL="457200" lvl="0" indent="-38735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zh-TW" altLang="en-US" sz="1600" dirty="0" smtClean="0"/>
              <a:t>取</a:t>
            </a:r>
            <a:r>
              <a:rPr lang="zh-TW" altLang="en-US" sz="1600" dirty="0"/>
              <a:t>出</a:t>
            </a:r>
            <a:r>
              <a:rPr lang="zh-TW" altLang="en-US" sz="1600" dirty="0" smtClean="0"/>
              <a:t>使用者選取的兩張照片，並將存在此兩張照片之間的其他照片作為演變路徑。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Dataset</a:t>
            </a:r>
            <a:endParaRPr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7" y="1881809"/>
            <a:ext cx="5526157" cy="2969230"/>
          </a:xfrm>
          <a:prstGeom prst="rect">
            <a:avLst/>
          </a:prstGeom>
        </p:spPr>
      </p:pic>
      <p:sp>
        <p:nvSpPr>
          <p:cNvPr id="8" name="Shape 548"/>
          <p:cNvSpPr txBox="1">
            <a:spLocks noGrp="1"/>
          </p:cNvSpPr>
          <p:nvPr>
            <p:ph type="body" idx="1"/>
          </p:nvPr>
        </p:nvSpPr>
        <p:spPr>
          <a:xfrm>
            <a:off x="913577" y="1182692"/>
            <a:ext cx="4831240" cy="5988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735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zh-TW" altLang="en-US" sz="1600" dirty="0"/>
              <a:t>擷取</a:t>
            </a:r>
            <a:r>
              <a:rPr lang="en-US" altLang="zh-TW" sz="1600" dirty="0" err="1" smtClean="0"/>
              <a:t>WikiArt</a:t>
            </a:r>
            <a:r>
              <a:rPr lang="zh-TW" altLang="en-US" sz="1600" dirty="0" smtClean="0"/>
              <a:t> 的圖片 </a:t>
            </a:r>
            <a:r>
              <a:rPr lang="en-US" altLang="zh-TW" sz="1600" dirty="0" smtClean="0"/>
              <a:t>150</a:t>
            </a:r>
            <a:r>
              <a:rPr lang="zh-TW" altLang="en-US" sz="1600" dirty="0" smtClean="0"/>
              <a:t>*</a:t>
            </a:r>
            <a:r>
              <a:rPr lang="en-US" altLang="zh-TW" sz="1600" dirty="0" smtClean="0"/>
              <a:t>150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pixels</a:t>
            </a:r>
            <a:r>
              <a:rPr lang="zh-TW" altLang="en-US" sz="1600" dirty="0" smtClean="0"/>
              <a:t> 共</a:t>
            </a:r>
            <a:r>
              <a:rPr lang="en-US" altLang="zh-TW" sz="1600" dirty="0" smtClean="0"/>
              <a:t>5400</a:t>
            </a:r>
            <a:r>
              <a:rPr lang="zh-TW" altLang="en-US" sz="1600" dirty="0" smtClean="0"/>
              <a:t>張</a:t>
            </a:r>
            <a:endParaRPr lang="en-US" altLang="zh-TW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800" y="2591295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 smtClean="0"/>
              <a:t>DEMO</a:t>
            </a:r>
            <a:endParaRPr sz="6000" dirty="0"/>
          </a:p>
        </p:txBody>
      </p:sp>
      <p:sp>
        <p:nvSpPr>
          <p:cNvPr id="555" name="Shape 555"/>
          <p:cNvSpPr/>
          <p:nvPr/>
        </p:nvSpPr>
        <p:spPr>
          <a:xfrm>
            <a:off x="4572753" y="951920"/>
            <a:ext cx="1323528" cy="134114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6" name="Shape 556"/>
          <p:cNvSpPr/>
          <p:nvPr/>
        </p:nvSpPr>
        <p:spPr>
          <a:xfrm rot="1473079">
            <a:off x="3369357" y="1621552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4316768" y="823754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 rot="2487273">
            <a:off x="4098884" y="2317527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4" y="1961323"/>
            <a:ext cx="8704764" cy="10923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56592" y="1484891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62730" y="148424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B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977119" y="1777279"/>
            <a:ext cx="7285611" cy="4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ctrTitle" idx="4294967295"/>
          </p:nvPr>
        </p:nvSpPr>
        <p:spPr>
          <a:xfrm>
            <a:off x="1824902" y="1935317"/>
            <a:ext cx="61302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Thanks</a:t>
            </a:r>
            <a:r>
              <a:rPr lang="zh-TW" altLang="en-US" sz="9600" dirty="0" smtClean="0"/>
              <a:t>！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121</Words>
  <Application>Microsoft Office PowerPoint</Application>
  <PresentationFormat>如螢幕大小 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Dosis</vt:lpstr>
      <vt:lpstr>新細明體</vt:lpstr>
      <vt:lpstr>Sniglet</vt:lpstr>
      <vt:lpstr>Arial</vt:lpstr>
      <vt:lpstr>Friar template</vt:lpstr>
      <vt:lpstr>Art Evolution</vt:lpstr>
      <vt:lpstr>Instructions</vt:lpstr>
      <vt:lpstr>How to do it ?</vt:lpstr>
      <vt:lpstr>Steps</vt:lpstr>
      <vt:lpstr>Dataset</vt:lpstr>
      <vt:lpstr>DEMO</vt:lpstr>
      <vt:lpstr>PowerPoint 簡報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Evolution</dc:title>
  <cp:lastModifiedBy>Windows 使用者</cp:lastModifiedBy>
  <cp:revision>8</cp:revision>
  <dcterms:modified xsi:type="dcterms:W3CDTF">2018-01-09T03:27:55Z</dcterms:modified>
</cp:coreProperties>
</file>