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5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97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463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76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75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4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8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1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84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0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6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40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ectrum.ieee.org/static/interactive-the-top-programming-languages-2017" TargetMode="Externa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va.onlinejudge.org/" TargetMode="External"/><Relationship Id="rId2" Type="http://schemas.openxmlformats.org/officeDocument/2006/relationships/hyperlink" Target="https://docs.python.org.tw/3/tutorial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智慧型管理決策系統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2017.09.13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Intelligent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Computer-aided system</a:t>
            </a:r>
          </a:p>
          <a:p>
            <a:pPr lvl="1"/>
            <a:r>
              <a:rPr lang="en-US" altLang="zh-TW" dirty="0" smtClean="0"/>
              <a:t>Automatic </a:t>
            </a:r>
            <a:r>
              <a:rPr lang="zh-TW" altLang="en-US" dirty="0" smtClean="0"/>
              <a:t>自動化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Intelligent </a:t>
            </a:r>
            <a:r>
              <a:rPr lang="zh-TW" altLang="en-US" dirty="0" smtClean="0"/>
              <a:t>智慧化</a:t>
            </a:r>
            <a:endParaRPr lang="en-US" altLang="zh-TW" dirty="0" smtClean="0"/>
          </a:p>
          <a:p>
            <a:r>
              <a:rPr lang="en-US" altLang="zh-TW" dirty="0" smtClean="0"/>
              <a:t>Research fields</a:t>
            </a:r>
          </a:p>
          <a:p>
            <a:pPr lvl="1"/>
            <a:r>
              <a:rPr lang="en-US" altLang="zh-TW" dirty="0" smtClean="0"/>
              <a:t>Artificial intelligence</a:t>
            </a:r>
          </a:p>
          <a:p>
            <a:pPr lvl="1"/>
            <a:r>
              <a:rPr lang="en-US" altLang="zh-TW" dirty="0" smtClean="0"/>
              <a:t>Data mining</a:t>
            </a:r>
          </a:p>
          <a:p>
            <a:pPr lvl="1"/>
            <a:r>
              <a:rPr lang="en-US" altLang="zh-TW" dirty="0" smtClean="0"/>
              <a:t>Machine learning</a:t>
            </a:r>
          </a:p>
          <a:p>
            <a:pPr lvl="1"/>
            <a:r>
              <a:rPr lang="en-US" altLang="zh-TW" dirty="0" smtClean="0"/>
              <a:t>Big-data analytics</a:t>
            </a:r>
          </a:p>
          <a:p>
            <a:pPr lvl="1"/>
            <a:r>
              <a:rPr lang="en-US" altLang="zh-TW" dirty="0" smtClean="0"/>
              <a:t>Pattern recognition</a:t>
            </a:r>
          </a:p>
          <a:p>
            <a:pPr lvl="1"/>
            <a:r>
              <a:rPr lang="en-US" altLang="zh-TW" dirty="0" smtClean="0"/>
              <a:t>Deep learning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19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books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4" y="2401285"/>
            <a:ext cx="1780442" cy="269334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359" y="2401285"/>
            <a:ext cx="2381000" cy="2693344"/>
          </a:xfrm>
          <a:prstGeom prst="rect">
            <a:avLst/>
          </a:prstGeom>
        </p:spPr>
      </p:pic>
      <p:pic>
        <p:nvPicPr>
          <p:cNvPr id="4098" name="Picture 2" descr="「computer vision textbook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45" y="1055027"/>
            <a:ext cx="1878113" cy="26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computer vision textbook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11" y="1054199"/>
            <a:ext cx="1984097" cy="2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images-na.ssl-images-amazon.com/images/I/5104jJ9ze0L._SX398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45" y="3873367"/>
            <a:ext cx="1954019" cy="24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「investment textbook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60" y="3873367"/>
            <a:ext cx="1857348" cy="249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Knowledge</a:t>
            </a:r>
          </a:p>
          <a:p>
            <a:pPr lvl="1"/>
            <a:r>
              <a:rPr lang="en-US" altLang="zh-TW" dirty="0" smtClean="0"/>
              <a:t>Machine learning algorithms</a:t>
            </a:r>
          </a:p>
          <a:p>
            <a:pPr lvl="2"/>
            <a:r>
              <a:rPr lang="en-US" altLang="zh-TW" dirty="0" smtClean="0"/>
              <a:t>Clustering</a:t>
            </a:r>
          </a:p>
          <a:p>
            <a:pPr lvl="2"/>
            <a:r>
              <a:rPr lang="en-US" altLang="zh-TW" dirty="0" smtClean="0"/>
              <a:t>Classification</a:t>
            </a:r>
          </a:p>
          <a:p>
            <a:pPr lvl="2"/>
            <a:r>
              <a:rPr lang="en-US" altLang="zh-TW" dirty="0" smtClean="0"/>
              <a:t>Recognition</a:t>
            </a:r>
          </a:p>
          <a:p>
            <a:pPr lvl="2"/>
            <a:r>
              <a:rPr lang="en-US" altLang="zh-TW" dirty="0" smtClean="0"/>
              <a:t>Regression</a:t>
            </a:r>
          </a:p>
          <a:p>
            <a:r>
              <a:rPr lang="en-US" altLang="zh-TW" dirty="0" smtClean="0"/>
              <a:t>Practices</a:t>
            </a:r>
          </a:p>
          <a:p>
            <a:pPr lvl="1"/>
            <a:r>
              <a:rPr lang="en-US" altLang="zh-TW" dirty="0" smtClean="0"/>
              <a:t>Programming in Python</a:t>
            </a:r>
          </a:p>
          <a:p>
            <a:pPr lvl="1"/>
            <a:r>
              <a:rPr lang="en-US" altLang="zh-TW" dirty="0" smtClean="0"/>
              <a:t>Weekly practices</a:t>
            </a:r>
          </a:p>
          <a:p>
            <a:pPr lvl="1"/>
            <a:r>
              <a:rPr lang="en-US" altLang="zh-TW" dirty="0" smtClean="0"/>
              <a:t>Algorithm implementation</a:t>
            </a:r>
          </a:p>
          <a:p>
            <a:r>
              <a:rPr lang="en-US" altLang="zh-TW" dirty="0" smtClean="0"/>
              <a:t>Applications</a:t>
            </a:r>
          </a:p>
          <a:p>
            <a:pPr lvl="1"/>
            <a:r>
              <a:rPr lang="en-US" altLang="zh-TW" dirty="0" smtClean="0"/>
              <a:t>Multimedia processing (computer vision)</a:t>
            </a:r>
          </a:p>
          <a:p>
            <a:pPr lvl="1"/>
            <a:r>
              <a:rPr lang="en-US" altLang="zh-TW" dirty="0" smtClean="0"/>
              <a:t>Financial data analysis (</a:t>
            </a:r>
            <a:r>
              <a:rPr lang="en-US" altLang="zh-TW" dirty="0" err="1" smtClean="0"/>
              <a:t>FinTech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3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EEE Spect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963" y="2275267"/>
            <a:ext cx="5158946" cy="29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Python?</a:t>
            </a:r>
            <a:endParaRPr lang="zh-TW" altLang="en-US" dirty="0"/>
          </a:p>
        </p:txBody>
      </p:sp>
      <p:pic>
        <p:nvPicPr>
          <p:cNvPr id="5124" name="Picture 4" descr="IEEE Top 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05" y="2204310"/>
            <a:ext cx="5080261" cy="294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12805" y="1834978"/>
            <a:ext cx="183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2015</a:t>
            </a:r>
            <a:endParaRPr lang="zh-TW" altLang="en-US" dirty="0"/>
          </a:p>
        </p:txBody>
      </p:sp>
      <p:pic>
        <p:nvPicPr>
          <p:cNvPr id="5122" name="Picture 2" descr="「IEEE spectrum programming language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86" y="3918550"/>
            <a:ext cx="4701831" cy="269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993556" y="6279185"/>
            <a:ext cx="183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2017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79507" y="1930400"/>
            <a:ext cx="183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2016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27989" y="5671838"/>
            <a:ext cx="459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spectrum.ieee.org/static/interactive-the-top-programming-languages-2017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057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docs.python.org.tw/3/tutorial/index.html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Homework: reading Chap 1~Chap 5</a:t>
            </a:r>
          </a:p>
          <a:p>
            <a:r>
              <a:rPr lang="en-US" altLang="zh-TW" dirty="0">
                <a:hlinkClick r:id="rId3"/>
              </a:rPr>
              <a:t>https://uva.onlinejudge.org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Register an account</a:t>
            </a:r>
          </a:p>
          <a:p>
            <a:pPr lvl="1"/>
            <a:r>
              <a:rPr lang="en-US" altLang="zh-TW" dirty="0" smtClean="0"/>
              <a:t>Practice by yourself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8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90</Words>
  <Application>Microsoft Office PowerPoint</Application>
  <PresentationFormat>寬螢幕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Trebuchet MS</vt:lpstr>
      <vt:lpstr>Wingdings 3</vt:lpstr>
      <vt:lpstr>多面向</vt:lpstr>
      <vt:lpstr>智慧型管理決策系統</vt:lpstr>
      <vt:lpstr>Intelligent System</vt:lpstr>
      <vt:lpstr>Reference books</vt:lpstr>
      <vt:lpstr>Goal</vt:lpstr>
      <vt:lpstr>Why Python?</vt:lpstr>
      <vt:lpstr>Learning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Howard</cp:lastModifiedBy>
  <cp:revision>21</cp:revision>
  <dcterms:created xsi:type="dcterms:W3CDTF">2015-09-23T04:52:32Z</dcterms:created>
  <dcterms:modified xsi:type="dcterms:W3CDTF">2017-09-13T10:30:12Z</dcterms:modified>
</cp:coreProperties>
</file>