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6D7E2C-887E-4F19-9335-D557536367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2CF0C6D-24BD-4052-B4D0-DDD8F6EE1BF3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Iron Horse</a:t>
            </a:r>
          </a:p>
          <a:p>
            <a:r>
              <a:rPr lang="zh-TW" altLang="en-US" sz="1800" dirty="0"/>
              <a:t>資管一 陳欣儀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Biker’s App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7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供使用者輸入個人資料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包括個人頭像、姓名、暱稱、生日、車齡、愛車、所屬車隊及最愛的騎乘路線等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，與社群功能做結合。</a:t>
            </a:r>
            <a:endParaRPr lang="en-US" altLang="zh-TW" sz="2000" dirty="0" smtClean="0"/>
          </a:p>
          <a:p>
            <a:r>
              <a:rPr lang="zh-TW" altLang="en-US" sz="2000" dirty="0" smtClean="0"/>
              <a:t>個人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(App</a:t>
            </a:r>
            <a:r>
              <a:rPr lang="zh-TW" altLang="en-US" sz="2000" dirty="0" smtClean="0"/>
              <a:t>主題、提醒、隱私設定等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車友證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使用者專區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顯示使用者最愛路線、最常騎乘的路線、朋友的最愛路線、挑戰路線等。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路線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騎乘路線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896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供使用者發布動態、上傳照片及發起活動</a:t>
            </a:r>
            <a:r>
              <a:rPr lang="zh-TW" altLang="en-US" sz="2000" dirty="0"/>
              <a:t>同時也能和其他車友</a:t>
            </a:r>
            <a:r>
              <a:rPr lang="en-US" altLang="zh-TW" sz="2000" dirty="0"/>
              <a:t>(</a:t>
            </a:r>
            <a:r>
              <a:rPr lang="zh-TW" altLang="en-US" sz="2000" dirty="0"/>
              <a:t>好友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們互動。</a:t>
            </a:r>
            <a:endParaRPr lang="en-US" altLang="zh-TW" sz="2000" dirty="0" smtClean="0"/>
          </a:p>
          <a:p>
            <a:r>
              <a:rPr lang="zh-TW" altLang="en-US" sz="2000" dirty="0"/>
              <a:t>車隊專區</a:t>
            </a:r>
            <a:r>
              <a:rPr lang="en-US" altLang="zh-TW" sz="2000" dirty="0"/>
              <a:t>(</a:t>
            </a:r>
            <a:r>
              <a:rPr lang="zh-TW" altLang="en-US" sz="2000" dirty="0"/>
              <a:t>社團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可供車隊裡的隊員們互動的平台，可以討論車隊相關的事或隊員間的閒話家常。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車友團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社群功能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目前為連結到官方網站</a:t>
            </a:r>
            <a:r>
              <a:rPr lang="en-US" altLang="zh-TW" sz="2000" dirty="0" smtClean="0"/>
              <a:t>(Blogger)</a:t>
            </a:r>
            <a:r>
              <a:rPr lang="zh-TW" altLang="en-US" sz="2000" smtClean="0"/>
              <a:t>，未來可望作為公布最新消息，包括改版內容預告、意見回饋、活動公告之用。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最新消息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官方網站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綜合">
  <a:themeElements>
    <a:clrScheme name="綜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綜合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綜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38</TotalTime>
  <Words>170</Words>
  <Application>Microsoft Office PowerPoint</Application>
  <PresentationFormat>如螢幕大小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綜合</vt:lpstr>
      <vt:lpstr>Biker’s App</vt:lpstr>
      <vt:lpstr>車友證 (使用者專區)</vt:lpstr>
      <vt:lpstr>路線 (騎乘路線)</vt:lpstr>
      <vt:lpstr>車友團 (社群功能)</vt:lpstr>
      <vt:lpstr>最新消息 (官方網站)</vt:lpstr>
    </vt:vector>
  </TitlesOfParts>
  <Company>Micosoft Sucks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Biker’s App</dc:title>
  <dc:creator>Little Mouse</dc:creator>
  <cp:lastModifiedBy>Little Mouse</cp:lastModifiedBy>
  <cp:revision>5</cp:revision>
  <dcterms:created xsi:type="dcterms:W3CDTF">2013-12-22T17:42:06Z</dcterms:created>
  <dcterms:modified xsi:type="dcterms:W3CDTF">2013-12-22T18:20:31Z</dcterms:modified>
</cp:coreProperties>
</file>