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D7B-BB6D-487F-A9C8-61C38177E3B0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C1654A-EDBD-4A43-B839-100B684FD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D7B-BB6D-487F-A9C8-61C38177E3B0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654A-EDBD-4A43-B839-100B684FDF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D7B-BB6D-487F-A9C8-61C38177E3B0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654A-EDBD-4A43-B839-100B684FDF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D7B-BB6D-487F-A9C8-61C38177E3B0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654A-EDBD-4A43-B839-100B684FDF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D7B-BB6D-487F-A9C8-61C38177E3B0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654A-EDBD-4A43-B839-100B684FDF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D7B-BB6D-487F-A9C8-61C38177E3B0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654A-EDBD-4A43-B839-100B684FD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D7B-BB6D-487F-A9C8-61C38177E3B0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654A-EDBD-4A43-B839-100B684FD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D7B-BB6D-487F-A9C8-61C38177E3B0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654A-EDBD-4A43-B839-100B684FDF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D7B-BB6D-487F-A9C8-61C38177E3B0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654A-EDBD-4A43-B839-100B684FDF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D7B-BB6D-487F-A9C8-61C38177E3B0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654A-EDBD-4A43-B839-100B684FDF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D7B-BB6D-487F-A9C8-61C38177E3B0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654A-EDBD-4A43-B839-100B684FDF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60FCD7B-BB6D-487F-A9C8-61C38177E3B0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1C1654A-EDBD-4A43-B839-100B684FD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通訊錄管理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4102029018</a:t>
            </a:r>
          </a:p>
          <a:p>
            <a:r>
              <a:rPr lang="zh-TW" altLang="en-US" dirty="0"/>
              <a:t>陳欣儀</a:t>
            </a:r>
          </a:p>
        </p:txBody>
      </p:sp>
    </p:spTree>
    <p:extLst>
      <p:ext uri="{BB962C8B-B14F-4D97-AF65-F5344CB8AC3E}">
        <p14:creationId xmlns:p14="http://schemas.microsoft.com/office/powerpoint/2010/main" val="2552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315200" cy="1154097"/>
          </a:xfrm>
        </p:spPr>
        <p:txBody>
          <a:bodyPr/>
          <a:lstStyle/>
          <a:p>
            <a:r>
              <a:rPr lang="zh-TW" altLang="en-US" dirty="0" smtClean="0"/>
              <a:t>繼承結構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9146675" cy="4370188"/>
          </a:xfrm>
        </p:spPr>
      </p:pic>
    </p:spTree>
    <p:extLst>
      <p:ext uri="{BB962C8B-B14F-4D97-AF65-F5344CB8AC3E}">
        <p14:creationId xmlns:p14="http://schemas.microsoft.com/office/powerpoint/2010/main" val="41261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315200" cy="1154097"/>
          </a:xfrm>
        </p:spPr>
        <p:txBody>
          <a:bodyPr/>
          <a:lstStyle/>
          <a:p>
            <a:r>
              <a:rPr lang="zh-TW" altLang="en-US" dirty="0" smtClean="0"/>
              <a:t>功能介紹及模擬畫面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96752"/>
            <a:ext cx="6402720" cy="5661248"/>
          </a:xfrm>
        </p:spPr>
      </p:pic>
    </p:spTree>
    <p:extLst>
      <p:ext uri="{BB962C8B-B14F-4D97-AF65-F5344CB8AC3E}">
        <p14:creationId xmlns:p14="http://schemas.microsoft.com/office/powerpoint/2010/main" val="14998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視圖">
  <a:themeElements>
    <a:clrScheme name="透視圖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視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90</TotalTime>
  <Words>11</Words>
  <Application>Microsoft Office PowerPoint</Application>
  <PresentationFormat>如螢幕大小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透視圖</vt:lpstr>
      <vt:lpstr>通訊錄管理</vt:lpstr>
      <vt:lpstr>繼承結構</vt:lpstr>
      <vt:lpstr>功能介紹及模擬畫面</vt:lpstr>
    </vt:vector>
  </TitlesOfParts>
  <Company>Micosoft Sucks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通訊錄管理</dc:title>
  <dc:creator>Little Mouse</dc:creator>
  <cp:lastModifiedBy>Little Mouse</cp:lastModifiedBy>
  <cp:revision>5</cp:revision>
  <dcterms:created xsi:type="dcterms:W3CDTF">2014-06-10T12:22:37Z</dcterms:created>
  <dcterms:modified xsi:type="dcterms:W3CDTF">2014-06-10T13:52:47Z</dcterms:modified>
</cp:coreProperties>
</file>