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76" r:id="rId1"/>
    <p:sldMasterId id="2147483677" r:id="rId2"/>
  </p:sldMasterIdLst>
  <p:notesMasterIdLst>
    <p:notesMasterId r:id="rId3"/>
  </p:notesMasterIdLst>
  <p:sldIdLst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Fira Sans Condensed Light"/>
      <p:regular r:id="rId22"/>
      <p:bold r:id="rId23"/>
      <p:italic r:id="rId24"/>
      <p:boldItalic r:id="rId25"/>
    </p:embeddedFont>
    <p:embeddedFont>
      <p:font typeface="Fira Sans Condensed"/>
      <p:regular r:id="rId26"/>
      <p:bold r:id="rId27"/>
      <p:italic r:id="rId28"/>
      <p:boldItalic r:id="rId29"/>
    </p:embeddedFont>
    <p:embeddedFont>
      <p:font typeface="Proxima Nova Semibold"/>
      <p:regular r:id="rId30"/>
      <p:bold r:id="rId31"/>
      <p:boldItalic r:id="rId32"/>
    </p:embeddedFont>
    <p:embeddedFont>
      <p:font typeface="Raleway Medium"/>
      <p:regular r:id="rId33"/>
      <p:bold r:id="rId34"/>
      <p:italic r:id="rId35"/>
      <p:boldItalic r:id="rId36"/>
    </p:embeddedFont>
    <p:embeddedFont>
      <p:font typeface="Rajdhani"/>
      <p:regular r:id="rId37"/>
      <p:bold r:id="rId38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D4C0C12A-0711-4124-B33D-DB2C82FEBF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1H>
    <a:band2H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2H>
    <a:band1V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1V>
    <a:band2V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band2V>
    <a:lastCo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Row>
    <a:seCel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seCell>
    <a:swCel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swCell>
    <a:firstRow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Row>
    <a:neCel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neCell>
    <a:nwCel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nwCel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625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Relationship Id="rId22" Type="http://schemas.openxmlformats.org/officeDocument/2006/relationships/font" Target="fonts/font9.fntdata"/><Relationship Id="rId23" Type="http://schemas.openxmlformats.org/officeDocument/2006/relationships/font" Target="fonts/font10.fntdata"/><Relationship Id="rId24" Type="http://schemas.openxmlformats.org/officeDocument/2006/relationships/font" Target="fonts/font11.fntdata"/><Relationship Id="rId25" Type="http://schemas.openxmlformats.org/officeDocument/2006/relationships/font" Target="fonts/font12.fntdata"/><Relationship Id="rId26" Type="http://schemas.openxmlformats.org/officeDocument/2006/relationships/font" Target="fonts/font13.fntdata"/><Relationship Id="rId27" Type="http://schemas.openxmlformats.org/officeDocument/2006/relationships/font" Target="fonts/font14.fntdata"/><Relationship Id="rId28" Type="http://schemas.openxmlformats.org/officeDocument/2006/relationships/font" Target="fonts/font15.fntdata"/><Relationship Id="rId29" Type="http://schemas.openxmlformats.org/officeDocument/2006/relationships/font" Target="fonts/font16.fntdata"/><Relationship Id="rId30" Type="http://schemas.openxmlformats.org/officeDocument/2006/relationships/font" Target="fonts/font17.fntdata"/><Relationship Id="rId31" Type="http://schemas.openxmlformats.org/officeDocument/2006/relationships/font" Target="fonts/font18.fntdata"/><Relationship Id="rId32" Type="http://schemas.openxmlformats.org/officeDocument/2006/relationships/font" Target="fonts/font19.fntdata"/><Relationship Id="rId33" Type="http://schemas.openxmlformats.org/officeDocument/2006/relationships/font" Target="fonts/font20.fntdata"/><Relationship Id="rId34" Type="http://schemas.openxmlformats.org/officeDocument/2006/relationships/font" Target="fonts/font21.fntdata"/><Relationship Id="rId35" Type="http://schemas.openxmlformats.org/officeDocument/2006/relationships/font" Target="fonts/font22.fntdata"/><Relationship Id="rId36" Type="http://schemas.openxmlformats.org/officeDocument/2006/relationships/font" Target="fonts/font23.fntdata"/><Relationship Id="rId37" Type="http://schemas.openxmlformats.org/officeDocument/2006/relationships/font" Target="fonts/font24.fntdata"/><Relationship Id="rId38" Type="http://schemas.openxmlformats.org/officeDocument/2006/relationships/font" Target="fonts/font25.fntdata"/><Relationship Id="rId39" Type="http://schemas.openxmlformats.org/officeDocument/2006/relationships/tableStyles" Target="tableStyles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57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54;g708a6ee8a1_0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2" name="Google Shape;55;g708a6ee8a1_0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Google Shape;151;g18a87eb8680_0_2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38" name="Google Shape;152;g18a87eb8680_0_2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61;g708a6ee8a1_0_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8" name="Google Shape;62;g708a6ee8a1_0_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67;g18a87eb8680_0_3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6" name="Google Shape;68;g18a87eb8680_0_3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792;g16bcecd75ae_0_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0" name="Google Shape;793;g16bcecd75ae_0_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1054;g16bcecd75ae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1" name="Google Shape;1055;g16bcecd75ae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491;g16bcecd75ae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52" name="Google Shape;492;g16bcecd75ae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Google Shape;1022;g16bcecd75ae_0_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57" name="Google Shape;1023;g16bcecd75ae_0_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Google Shape;396;g16bcecd75ae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3" name="Google Shape;397;g16bcecd75ae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Google Shape;460;g16bcecd75ae_0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7" name="Google Shape;461;g16bcecd75ae_0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25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oogle Shape;9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0" y="1339"/>
            <a:ext cx="9143998" cy="5140822"/>
          </a:xfrm>
          <a:prstGeom prst="rect"/>
          <a:noFill/>
          <a:ln>
            <a:noFill/>
          </a:ln>
        </p:spPr>
      </p:pic>
      <p:sp>
        <p:nvSpPr>
          <p:cNvPr id="1048578" name="Google Shape;10;p2"/>
          <p:cNvSpPr txBox="1"/>
          <p:nvPr>
            <p:ph type="ctrTitle"/>
          </p:nvPr>
        </p:nvSpPr>
        <p:spPr>
          <a:xfrm>
            <a:off x="4139149" y="928938"/>
            <a:ext cx="4291500" cy="29610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algn="ctr"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algn="ctr"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algn="ctr"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algn="ctr"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algn="ctr"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algn="ctr"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algn="ctr"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algn="ctr"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8579" name="Google Shape;11;p2"/>
          <p:cNvSpPr txBox="1"/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88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Google Shape;45;p1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0" y="1339"/>
            <a:ext cx="9143998" cy="5140822"/>
          </a:xfrm>
          <a:prstGeom prst="rect"/>
          <a:noFill/>
          <a:ln>
            <a:noFill/>
          </a:ln>
        </p:spPr>
      </p:pic>
      <p:sp>
        <p:nvSpPr>
          <p:cNvPr id="1048745" name="Google Shape;46;p11"/>
          <p:cNvSpPr txBox="1"/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algn="ctr"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algn="ctr"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algn="ctr"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algn="ctr"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algn="ctr"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algn="ctr"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algn="ctr"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algn="ctr"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746" name="Google Shape;47;p11"/>
          <p:cNvSpPr txBox="1"/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algn="ctr"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algn="ctr"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algn="ctr"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algn="ctr"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algn="ctr"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algn="ctr"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algn="ctr"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algn="ctr"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</p:bgPr>
    </p:bg>
    <p:spTree>
      <p:nvGrpSpPr>
        <p:cNvPr id="85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83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</p:bgPr>
    </p:bg>
    <p:spTree>
      <p:nvGrpSpPr>
        <p:cNvPr id="86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Google Shape;13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0" y="1339"/>
            <a:ext cx="9143998" cy="5140822"/>
          </a:xfrm>
          <a:prstGeom prst="rect"/>
          <a:noFill/>
          <a:ln>
            <a:noFill/>
          </a:ln>
        </p:spPr>
      </p:pic>
      <p:sp>
        <p:nvSpPr>
          <p:cNvPr id="1048743" name="Google Shape;14;p3"/>
          <p:cNvSpPr txBox="1"/>
          <p:nvPr>
            <p:ph type="title"/>
          </p:nvPr>
        </p:nvSpPr>
        <p:spPr>
          <a:xfrm>
            <a:off x="4634135" y="1434600"/>
            <a:ext cx="3532800" cy="2274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29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Google Shape;16;p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0" y="1339"/>
            <a:ext cx="9143998" cy="5140822"/>
          </a:xfrm>
          <a:prstGeom prst="rect"/>
          <a:noFill/>
          <a:ln>
            <a:noFill/>
          </a:ln>
        </p:spPr>
      </p:pic>
      <p:sp>
        <p:nvSpPr>
          <p:cNvPr id="1048583" name="Google Shape;17;p4"/>
          <p:cNvSpPr txBox="1"/>
          <p:nvPr>
            <p:ph type="body" idx="1"/>
          </p:nvPr>
        </p:nvSpPr>
        <p:spPr>
          <a:xfrm>
            <a:off x="1115100" y="1152475"/>
            <a:ext cx="6913800" cy="3456000"/>
          </a:xfrm>
          <a:prstGeom prst="rect"/>
          <a:solidFill>
            <a:schemeClr val="dk1">
              <a:alpha val="56699"/>
            </a:schemeClr>
          </a:solidFill>
        </p:spPr>
        <p:txBody>
          <a:bodyPr anchor="t" anchorCtr="0" bIns="91425" lIns="91425" rIns="91425" spcFirstLastPara="1" tIns="91425" wrap="square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9pPr>
          </a:lstStyle>
          <a:p/>
        </p:txBody>
      </p:sp>
      <p:sp>
        <p:nvSpPr>
          <p:cNvPr id="1048584" name="Google Shape;18;p4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8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Google Shape;20;p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0" y="1339"/>
            <a:ext cx="9143998" cy="5140822"/>
          </a:xfrm>
          <a:prstGeom prst="rect"/>
          <a:noFill/>
          <a:ln>
            <a:noFill/>
          </a:ln>
        </p:spPr>
      </p:pic>
      <p:sp>
        <p:nvSpPr>
          <p:cNvPr id="1048747" name="Google Shape;21;p5"/>
          <p:cNvSpPr txBox="1"/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800">
                <a:latin typeface="Rajdhani"/>
                <a:ea typeface="Rajdhani"/>
                <a:cs typeface="Rajdhani"/>
                <a:sym typeface="Rajdhani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1048748" name="Google Shape;22;p5"/>
          <p:cNvSpPr txBox="1"/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1048749" name="Google Shape;23;p5"/>
          <p:cNvSpPr txBox="1"/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800">
                <a:latin typeface="Rajdhani"/>
                <a:ea typeface="Rajdhani"/>
                <a:cs typeface="Rajdhani"/>
                <a:sym typeface="Rajdhani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1048750" name="Google Shape;24;p5"/>
          <p:cNvSpPr txBox="1"/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1048751" name="Google Shape;25;p5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33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Google Shape;27;p6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0" y="1339"/>
            <a:ext cx="9143998" cy="5140822"/>
          </a:xfrm>
          <a:prstGeom prst="rect"/>
          <a:noFill/>
          <a:ln>
            <a:noFill/>
          </a:ln>
        </p:spPr>
      </p:pic>
      <p:sp>
        <p:nvSpPr>
          <p:cNvPr id="1048589" name="Google Shape;28;p6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</p:bgPr>
    </p:bg>
    <p:spTree>
      <p:nvGrpSpPr>
        <p:cNvPr id="84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Google Shape;30;p7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0" y="1339"/>
            <a:ext cx="9143998" cy="5140822"/>
          </a:xfrm>
          <a:prstGeom prst="rect"/>
          <a:noFill/>
          <a:ln>
            <a:noFill/>
          </a:ln>
        </p:spPr>
      </p:pic>
      <p:sp>
        <p:nvSpPr>
          <p:cNvPr id="1048741" name="Google Shape;31;p7"/>
          <p:cNvSpPr txBox="1"/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1048742" name="Google Shape;32;p7"/>
          <p:cNvSpPr txBox="1"/>
          <p:nvPr>
            <p:ph type="title"/>
          </p:nvPr>
        </p:nvSpPr>
        <p:spPr>
          <a:xfrm>
            <a:off x="6530228" y="1434600"/>
            <a:ext cx="1967100" cy="2274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</p:bgPr>
    </p:bg>
    <p:spTree>
      <p:nvGrpSpPr>
        <p:cNvPr id="90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Google Shape;34;p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0" y="1339"/>
            <a:ext cx="9143998" cy="5140822"/>
          </a:xfrm>
          <a:prstGeom prst="rect"/>
          <a:noFill/>
          <a:ln>
            <a:noFill/>
          </a:ln>
        </p:spPr>
      </p:pic>
      <p:sp>
        <p:nvSpPr>
          <p:cNvPr id="1048752" name="Google Shape;35;p8"/>
          <p:cNvSpPr txBox="1"/>
          <p:nvPr>
            <p:ph type="title"/>
          </p:nvPr>
        </p:nvSpPr>
        <p:spPr>
          <a:xfrm>
            <a:off x="2422250" y="1418700"/>
            <a:ext cx="4299600" cy="2306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9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oogle Shape;37;p9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0" y="1339"/>
            <a:ext cx="9143998" cy="5140822"/>
          </a:xfrm>
          <a:prstGeom prst="rect"/>
          <a:noFill/>
          <a:ln>
            <a:noFill/>
          </a:ln>
        </p:spPr>
      </p:pic>
      <p:sp>
        <p:nvSpPr>
          <p:cNvPr id="1048753" name="Google Shape;38;p9"/>
          <p:cNvSpPr txBox="1"/>
          <p:nvPr>
            <p:ph type="title"/>
          </p:nvPr>
        </p:nvSpPr>
        <p:spPr>
          <a:xfrm>
            <a:off x="522825" y="971850"/>
            <a:ext cx="3787800" cy="3199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r" lvl="0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algn="ctr"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algn="ctr"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algn="ctr"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algn="ctr"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algn="ctr"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algn="ctr"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algn="ctr"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algn="ctr"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8754" name="Google Shape;39;p9"/>
          <p:cNvSpPr txBox="1"/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8755" name="Google Shape;40;p9"/>
          <p:cNvSpPr txBox="1"/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</p:bgPr>
    </p:bg>
    <p:spTree>
      <p:nvGrpSpPr>
        <p:cNvPr id="87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Google Shape;42;p10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0" y="1339"/>
            <a:ext cx="9143998" cy="5140822"/>
          </a:xfrm>
          <a:prstGeom prst="rect"/>
          <a:noFill/>
          <a:ln>
            <a:noFill/>
          </a:ln>
        </p:spPr>
      </p:pic>
      <p:sp>
        <p:nvSpPr>
          <p:cNvPr id="1048744" name="Google Shape;43;p10"/>
          <p:cNvSpPr txBox="1"/>
          <p:nvPr>
            <p:ph type="title"/>
          </p:nvPr>
        </p:nvSpPr>
        <p:spPr>
          <a:xfrm>
            <a:off x="720100" y="1706850"/>
            <a:ext cx="2759700" cy="1729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</p:bgPr>
    </p:bg>
    <p:spTree>
      <p:nvGrpSpPr>
        <p:cNvPr id="13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104857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</p:bgPr>
    </p:bg>
    <p:spTree>
      <p:nvGrpSpPr>
        <p:cNvPr id="8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Google Shape;50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048740" name="Google Shape;51;p13"/>
          <p:cNvSpPr txBox="1"/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89" r:id="rId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alphaModFix/>
          </a:blip>
          <a:stretch>
            <a:fillRect/>
          </a:stretch>
        </a:blipFill>
      </p:bgPr>
    </p:bg>
    <p:spTree>
      <p:nvGrpSpPr>
        <p:cNvPr id="2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Google Shape;57;p15"/>
          <p:cNvSpPr txBox="1"/>
          <p:nvPr>
            <p:ph type="ctrTitle"/>
          </p:nvPr>
        </p:nvSpPr>
        <p:spPr>
          <a:xfrm rot="10800000" flipV="1">
            <a:off x="4437864" y="-519488"/>
            <a:ext cx="4291500" cy="45083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5400"/>
              <a:t>Modelling </a:t>
            </a:r>
            <a:r>
              <a:rPr sz="4800"/>
              <a:t>dan</a:t>
            </a:r>
            <a:r>
              <a:rPr sz="5400"/>
              <a:t> </a:t>
            </a:r>
            <a:r>
              <a:rPr sz="4400"/>
              <a:t>Evaluation</a:t>
            </a:r>
            <a:r>
              <a:rPr sz="5400"/>
              <a:t> </a:t>
            </a:r>
            <a:r>
              <a:rPr sz="4800"/>
              <a:t>For</a:t>
            </a:r>
            <a:r>
              <a:rPr sz="5400"/>
              <a:t> </a:t>
            </a:r>
            <a:r>
              <a:rPr sz="4400"/>
              <a:t>Data</a:t>
            </a:r>
            <a:r>
              <a:rPr sz="5400"/>
              <a:t> </a:t>
            </a:r>
            <a:r>
              <a:rPr sz="4400"/>
              <a:t>Scientists</a:t>
            </a:r>
            <a:endParaRPr altLang="en-US" sz="6600" lang="zh-CN"/>
          </a:p>
        </p:txBody>
      </p:sp>
      <p:pic>
        <p:nvPicPr>
          <p:cNvPr id="2097153" name="Google Shape;59;p15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25302" t="0" r="25297" b="0"/>
          <a:stretch>
            <a:fillRect/>
          </a:stretch>
        </p:blipFill>
        <p:spPr>
          <a:xfrm>
            <a:off x="767950" y="978400"/>
            <a:ext cx="3049450" cy="3472324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155;p20"/>
          <p:cNvGrpSpPr/>
          <p:nvPr/>
        </p:nvGrpSpPr>
        <p:grpSpPr>
          <a:xfrm rot="-5400000">
            <a:off x="1130148" y="2724057"/>
            <a:ext cx="362321" cy="364231"/>
            <a:chOff x="6069423" y="2891892"/>
            <a:chExt cx="362321" cy="364231"/>
          </a:xfrm>
        </p:grpSpPr>
        <p:sp>
          <p:nvSpPr>
            <p:cNvPr id="1048708" name="Google Shape;156;p20"/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ah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9" name="Google Shape;157;p20"/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ah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0" name="Google Shape;158;p20"/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ah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1" name="Google Shape;159;p20"/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ah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2" name="Google Shape;160;p20"/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ah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3" name="Google Shape;161;p20"/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ah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grpSp>
        <p:nvGrpSpPr>
          <p:cNvPr id="74" name="Google Shape;172;p20"/>
          <p:cNvGrpSpPr/>
          <p:nvPr/>
        </p:nvGrpSpPr>
        <p:grpSpPr>
          <a:xfrm>
            <a:off x="6842070" y="3201999"/>
            <a:ext cx="327085" cy="277080"/>
            <a:chOff x="2770052" y="2009628"/>
            <a:chExt cx="327085" cy="277080"/>
          </a:xfrm>
        </p:grpSpPr>
        <p:sp>
          <p:nvSpPr>
            <p:cNvPr id="1048714" name="Google Shape;173;p20"/>
            <p:cNvSpPr/>
            <p:nvPr/>
          </p:nvSpPr>
          <p:spPr>
            <a:xfrm>
              <a:off x="2770052" y="2023537"/>
              <a:ext cx="327085" cy="263170"/>
            </a:xfrm>
            <a:custGeom>
              <a:avLst/>
              <a:ahLst/>
              <a:rect l="l" t="t" r="r" b="b"/>
              <a:pathLst>
                <a:path w="10276" h="8268" extrusionOk="0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5" name="Google Shape;174;p20"/>
            <p:cNvSpPr/>
            <p:nvPr/>
          </p:nvSpPr>
          <p:spPr>
            <a:xfrm>
              <a:off x="3059960" y="2009628"/>
              <a:ext cx="37177" cy="26960"/>
            </a:xfrm>
            <a:custGeom>
              <a:avLst/>
              <a:ahLst/>
              <a:rect l="l" t="t" r="r" b="b"/>
              <a:pathLst>
                <a:path w="1168" h="847" extrusionOk="0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grpSp>
        <p:nvGrpSpPr>
          <p:cNvPr id="75" name="Google Shape;177;p20"/>
          <p:cNvGrpSpPr/>
          <p:nvPr/>
        </p:nvGrpSpPr>
        <p:grpSpPr>
          <a:xfrm>
            <a:off x="4199592" y="1651611"/>
            <a:ext cx="334316" cy="290895"/>
            <a:chOff x="3716358" y="1544655"/>
            <a:chExt cx="361971" cy="314958"/>
          </a:xfrm>
        </p:grpSpPr>
        <p:sp>
          <p:nvSpPr>
            <p:cNvPr id="1048716" name="Google Shape;178;p20"/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ah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7" name="Google Shape;179;p20"/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ah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8" name="Google Shape;180;p20"/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ah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9" name="Google Shape;181;p20"/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ah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20" name="Google Shape;182;p20"/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ah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grpSp>
          <p:nvGrpSpPr>
            <p:cNvPr id="76" name="Google Shape;183;p20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1048721" name="Google Shape;184;p20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ah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2" name="Google Shape;185;p20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ah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3" name="Google Shape;186;p20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ah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4" name="Google Shape;187;p20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ah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5" name="Google Shape;188;p20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ah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</p:grpSp>
      <p:grpSp>
        <p:nvGrpSpPr>
          <p:cNvPr id="77" name="Google Shape;194;p20"/>
          <p:cNvGrpSpPr/>
          <p:nvPr/>
        </p:nvGrpSpPr>
        <p:grpSpPr>
          <a:xfrm>
            <a:off x="4211998" y="3210211"/>
            <a:ext cx="309505" cy="260656"/>
            <a:chOff x="2171474" y="3369229"/>
            <a:chExt cx="408156" cy="343737"/>
          </a:xfrm>
        </p:grpSpPr>
        <p:sp>
          <p:nvSpPr>
            <p:cNvPr id="1048726" name="Google Shape;195;p20"/>
            <p:cNvSpPr/>
            <p:nvPr/>
          </p:nvSpPr>
          <p:spPr>
            <a:xfrm>
              <a:off x="2171474" y="3369229"/>
              <a:ext cx="408156" cy="343737"/>
            </a:xfrm>
            <a:custGeom>
              <a:avLst/>
              <a:ahLst/>
              <a:rect l="l" t="t" r="r" b="b"/>
              <a:pathLst>
                <a:path w="12824" h="10800" extrusionOk="0">
                  <a:moveTo>
                    <a:pt x="5395" y="345"/>
                  </a:moveTo>
                  <a:cubicBezTo>
                    <a:pt x="5561" y="345"/>
                    <a:pt x="5704" y="405"/>
                    <a:pt x="5823" y="536"/>
                  </a:cubicBezTo>
                  <a:lnTo>
                    <a:pt x="6478" y="1191"/>
                  </a:lnTo>
                  <a:lnTo>
                    <a:pt x="5645" y="1191"/>
                  </a:lnTo>
                  <a:cubicBezTo>
                    <a:pt x="5537" y="1191"/>
                    <a:pt x="5442" y="1143"/>
                    <a:pt x="5347" y="1072"/>
                  </a:cubicBezTo>
                  <a:lnTo>
                    <a:pt x="4633" y="357"/>
                  </a:lnTo>
                  <a:lnTo>
                    <a:pt x="5395" y="357"/>
                  </a:lnTo>
                  <a:lnTo>
                    <a:pt x="5395" y="345"/>
                  </a:lnTo>
                  <a:close/>
                  <a:moveTo>
                    <a:pt x="6883" y="357"/>
                  </a:moveTo>
                  <a:cubicBezTo>
                    <a:pt x="7049" y="357"/>
                    <a:pt x="7192" y="417"/>
                    <a:pt x="7311" y="536"/>
                  </a:cubicBezTo>
                  <a:lnTo>
                    <a:pt x="7966" y="1191"/>
                  </a:lnTo>
                  <a:lnTo>
                    <a:pt x="7823" y="1191"/>
                  </a:lnTo>
                  <a:cubicBezTo>
                    <a:pt x="7716" y="1191"/>
                    <a:pt x="7621" y="1274"/>
                    <a:pt x="7621" y="1381"/>
                  </a:cubicBezTo>
                  <a:cubicBezTo>
                    <a:pt x="7621" y="1488"/>
                    <a:pt x="7716" y="1572"/>
                    <a:pt x="7823" y="1572"/>
                  </a:cubicBezTo>
                  <a:lnTo>
                    <a:pt x="12026" y="1572"/>
                  </a:lnTo>
                  <a:cubicBezTo>
                    <a:pt x="12253" y="1572"/>
                    <a:pt x="12443" y="1750"/>
                    <a:pt x="12443" y="1988"/>
                  </a:cubicBezTo>
                  <a:lnTo>
                    <a:pt x="12431" y="10001"/>
                  </a:lnTo>
                  <a:cubicBezTo>
                    <a:pt x="12431" y="10216"/>
                    <a:pt x="12253" y="10418"/>
                    <a:pt x="12014" y="10418"/>
                  </a:cubicBezTo>
                  <a:lnTo>
                    <a:pt x="775" y="10418"/>
                  </a:lnTo>
                  <a:cubicBezTo>
                    <a:pt x="561" y="10418"/>
                    <a:pt x="358" y="10239"/>
                    <a:pt x="358" y="10001"/>
                  </a:cubicBezTo>
                  <a:lnTo>
                    <a:pt x="358" y="774"/>
                  </a:lnTo>
                  <a:cubicBezTo>
                    <a:pt x="358" y="548"/>
                    <a:pt x="537" y="357"/>
                    <a:pt x="775" y="357"/>
                  </a:cubicBezTo>
                  <a:lnTo>
                    <a:pt x="3859" y="357"/>
                  </a:lnTo>
                  <a:cubicBezTo>
                    <a:pt x="4025" y="357"/>
                    <a:pt x="4168" y="417"/>
                    <a:pt x="4287" y="536"/>
                  </a:cubicBezTo>
                  <a:lnTo>
                    <a:pt x="5085" y="1322"/>
                  </a:lnTo>
                  <a:cubicBezTo>
                    <a:pt x="5228" y="1465"/>
                    <a:pt x="5418" y="1560"/>
                    <a:pt x="5645" y="1560"/>
                  </a:cubicBezTo>
                  <a:lnTo>
                    <a:pt x="6942" y="1560"/>
                  </a:lnTo>
                  <a:cubicBezTo>
                    <a:pt x="7014" y="1560"/>
                    <a:pt x="7085" y="1512"/>
                    <a:pt x="7121" y="1441"/>
                  </a:cubicBezTo>
                  <a:cubicBezTo>
                    <a:pt x="7145" y="1369"/>
                    <a:pt x="7133" y="1286"/>
                    <a:pt x="7073" y="1226"/>
                  </a:cubicBezTo>
                  <a:lnTo>
                    <a:pt x="6192" y="357"/>
                  </a:lnTo>
                  <a:close/>
                  <a:moveTo>
                    <a:pt x="799" y="0"/>
                  </a:moveTo>
                  <a:cubicBezTo>
                    <a:pt x="358" y="0"/>
                    <a:pt x="1" y="345"/>
                    <a:pt x="1" y="786"/>
                  </a:cubicBezTo>
                  <a:lnTo>
                    <a:pt x="1" y="10013"/>
                  </a:lnTo>
                  <a:cubicBezTo>
                    <a:pt x="1" y="10442"/>
                    <a:pt x="358" y="10799"/>
                    <a:pt x="799" y="10799"/>
                  </a:cubicBezTo>
                  <a:lnTo>
                    <a:pt x="12026" y="10799"/>
                  </a:lnTo>
                  <a:cubicBezTo>
                    <a:pt x="12467" y="10799"/>
                    <a:pt x="12824" y="10442"/>
                    <a:pt x="12824" y="10013"/>
                  </a:cubicBezTo>
                  <a:lnTo>
                    <a:pt x="12824" y="1988"/>
                  </a:lnTo>
                  <a:cubicBezTo>
                    <a:pt x="12824" y="1524"/>
                    <a:pt x="12467" y="1191"/>
                    <a:pt x="12026" y="1191"/>
                  </a:cubicBezTo>
                  <a:lnTo>
                    <a:pt x="8490" y="1191"/>
                  </a:lnTo>
                  <a:lnTo>
                    <a:pt x="7585" y="274"/>
                  </a:lnTo>
                  <a:cubicBezTo>
                    <a:pt x="7383" y="83"/>
                    <a:pt x="7145" y="0"/>
                    <a:pt x="6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27" name="Google Shape;196;p20"/>
            <p:cNvSpPr/>
            <p:nvPr/>
          </p:nvSpPr>
          <p:spPr>
            <a:xfrm>
              <a:off x="2292737" y="3477220"/>
              <a:ext cx="164898" cy="164866"/>
            </a:xfrm>
            <a:custGeom>
              <a:avLst/>
              <a:ahLst/>
              <a:rect l="l" t="t" r="r" b="b"/>
              <a:pathLst>
                <a:path w="5181" h="5180" extrusionOk="0">
                  <a:moveTo>
                    <a:pt x="2799" y="1382"/>
                  </a:moveTo>
                  <a:cubicBezTo>
                    <a:pt x="3025" y="1382"/>
                    <a:pt x="3216" y="1560"/>
                    <a:pt x="3216" y="1798"/>
                  </a:cubicBezTo>
                  <a:lnTo>
                    <a:pt x="3216" y="2203"/>
                  </a:lnTo>
                  <a:cubicBezTo>
                    <a:pt x="3204" y="2525"/>
                    <a:pt x="2942" y="2810"/>
                    <a:pt x="2597" y="2810"/>
                  </a:cubicBezTo>
                  <a:cubicBezTo>
                    <a:pt x="2251" y="2810"/>
                    <a:pt x="1977" y="2525"/>
                    <a:pt x="1977" y="2203"/>
                  </a:cubicBezTo>
                  <a:lnTo>
                    <a:pt x="1977" y="1798"/>
                  </a:lnTo>
                  <a:cubicBezTo>
                    <a:pt x="1977" y="1572"/>
                    <a:pt x="2156" y="1382"/>
                    <a:pt x="2406" y="1382"/>
                  </a:cubicBezTo>
                  <a:close/>
                  <a:moveTo>
                    <a:pt x="2799" y="3156"/>
                  </a:moveTo>
                  <a:lnTo>
                    <a:pt x="2799" y="3275"/>
                  </a:lnTo>
                  <a:cubicBezTo>
                    <a:pt x="2799" y="3346"/>
                    <a:pt x="2835" y="3406"/>
                    <a:pt x="2858" y="3465"/>
                  </a:cubicBezTo>
                  <a:lnTo>
                    <a:pt x="2608" y="3715"/>
                  </a:lnTo>
                  <a:lnTo>
                    <a:pt x="2573" y="3715"/>
                  </a:lnTo>
                  <a:lnTo>
                    <a:pt x="2323" y="3465"/>
                  </a:lnTo>
                  <a:cubicBezTo>
                    <a:pt x="2358" y="3406"/>
                    <a:pt x="2382" y="3346"/>
                    <a:pt x="2382" y="3275"/>
                  </a:cubicBezTo>
                  <a:lnTo>
                    <a:pt x="2382" y="3156"/>
                  </a:lnTo>
                  <a:cubicBezTo>
                    <a:pt x="2454" y="3167"/>
                    <a:pt x="2513" y="3179"/>
                    <a:pt x="2597" y="3179"/>
                  </a:cubicBezTo>
                  <a:cubicBezTo>
                    <a:pt x="2668" y="3179"/>
                    <a:pt x="2739" y="3167"/>
                    <a:pt x="2799" y="3156"/>
                  </a:cubicBezTo>
                  <a:close/>
                  <a:moveTo>
                    <a:pt x="2573" y="381"/>
                  </a:moveTo>
                  <a:cubicBezTo>
                    <a:pt x="3799" y="381"/>
                    <a:pt x="4799" y="1382"/>
                    <a:pt x="4799" y="2596"/>
                  </a:cubicBezTo>
                  <a:cubicBezTo>
                    <a:pt x="4811" y="3287"/>
                    <a:pt x="4490" y="3906"/>
                    <a:pt x="3978" y="4322"/>
                  </a:cubicBezTo>
                  <a:lnTo>
                    <a:pt x="3978" y="4049"/>
                  </a:lnTo>
                  <a:cubicBezTo>
                    <a:pt x="3978" y="3822"/>
                    <a:pt x="3859" y="3608"/>
                    <a:pt x="3656" y="3525"/>
                  </a:cubicBezTo>
                  <a:lnTo>
                    <a:pt x="3180" y="3287"/>
                  </a:lnTo>
                  <a:lnTo>
                    <a:pt x="3180" y="3275"/>
                  </a:lnTo>
                  <a:lnTo>
                    <a:pt x="3180" y="2989"/>
                  </a:lnTo>
                  <a:cubicBezTo>
                    <a:pt x="3418" y="2810"/>
                    <a:pt x="3573" y="2513"/>
                    <a:pt x="3573" y="2203"/>
                  </a:cubicBezTo>
                  <a:lnTo>
                    <a:pt x="3573" y="1798"/>
                  </a:lnTo>
                  <a:cubicBezTo>
                    <a:pt x="3573" y="1370"/>
                    <a:pt x="3216" y="1012"/>
                    <a:pt x="2787" y="1012"/>
                  </a:cubicBezTo>
                  <a:lnTo>
                    <a:pt x="2382" y="1012"/>
                  </a:lnTo>
                  <a:cubicBezTo>
                    <a:pt x="1954" y="1012"/>
                    <a:pt x="1596" y="1370"/>
                    <a:pt x="1596" y="1798"/>
                  </a:cubicBezTo>
                  <a:lnTo>
                    <a:pt x="1596" y="2203"/>
                  </a:lnTo>
                  <a:cubicBezTo>
                    <a:pt x="1596" y="2525"/>
                    <a:pt x="1763" y="2810"/>
                    <a:pt x="2001" y="2989"/>
                  </a:cubicBezTo>
                  <a:lnTo>
                    <a:pt x="2001" y="3275"/>
                  </a:lnTo>
                  <a:lnTo>
                    <a:pt x="2001" y="3287"/>
                  </a:lnTo>
                  <a:lnTo>
                    <a:pt x="1525" y="3525"/>
                  </a:lnTo>
                  <a:cubicBezTo>
                    <a:pt x="1334" y="3632"/>
                    <a:pt x="1192" y="3822"/>
                    <a:pt x="1192" y="4049"/>
                  </a:cubicBezTo>
                  <a:lnTo>
                    <a:pt x="1192" y="4322"/>
                  </a:lnTo>
                  <a:cubicBezTo>
                    <a:pt x="692" y="3918"/>
                    <a:pt x="358" y="3298"/>
                    <a:pt x="358" y="2596"/>
                  </a:cubicBezTo>
                  <a:cubicBezTo>
                    <a:pt x="358" y="1382"/>
                    <a:pt x="1358" y="381"/>
                    <a:pt x="2573" y="381"/>
                  </a:cubicBezTo>
                  <a:close/>
                  <a:moveTo>
                    <a:pt x="3156" y="3691"/>
                  </a:moveTo>
                  <a:lnTo>
                    <a:pt x="3490" y="3846"/>
                  </a:lnTo>
                  <a:cubicBezTo>
                    <a:pt x="3561" y="3882"/>
                    <a:pt x="3609" y="3953"/>
                    <a:pt x="3609" y="4049"/>
                  </a:cubicBezTo>
                  <a:lnTo>
                    <a:pt x="3609" y="4560"/>
                  </a:lnTo>
                  <a:cubicBezTo>
                    <a:pt x="3311" y="4727"/>
                    <a:pt x="2954" y="4822"/>
                    <a:pt x="2597" y="4822"/>
                  </a:cubicBezTo>
                  <a:cubicBezTo>
                    <a:pt x="2227" y="4822"/>
                    <a:pt x="1882" y="4727"/>
                    <a:pt x="1585" y="4560"/>
                  </a:cubicBezTo>
                  <a:lnTo>
                    <a:pt x="1585" y="4049"/>
                  </a:lnTo>
                  <a:cubicBezTo>
                    <a:pt x="1585" y="3965"/>
                    <a:pt x="1632" y="3894"/>
                    <a:pt x="1704" y="3846"/>
                  </a:cubicBezTo>
                  <a:lnTo>
                    <a:pt x="2025" y="3691"/>
                  </a:lnTo>
                  <a:lnTo>
                    <a:pt x="2323" y="3989"/>
                  </a:lnTo>
                  <a:cubicBezTo>
                    <a:pt x="2406" y="4060"/>
                    <a:pt x="2489" y="4108"/>
                    <a:pt x="2597" y="4108"/>
                  </a:cubicBezTo>
                  <a:cubicBezTo>
                    <a:pt x="2704" y="4108"/>
                    <a:pt x="2799" y="4060"/>
                    <a:pt x="2858" y="3989"/>
                  </a:cubicBezTo>
                  <a:lnTo>
                    <a:pt x="3156" y="3691"/>
                  </a:lnTo>
                  <a:close/>
                  <a:moveTo>
                    <a:pt x="2597" y="0"/>
                  </a:moveTo>
                  <a:cubicBezTo>
                    <a:pt x="1168" y="0"/>
                    <a:pt x="1" y="1155"/>
                    <a:pt x="1" y="2584"/>
                  </a:cubicBezTo>
                  <a:cubicBezTo>
                    <a:pt x="1" y="4013"/>
                    <a:pt x="1168" y="5180"/>
                    <a:pt x="2597" y="5180"/>
                  </a:cubicBezTo>
                  <a:cubicBezTo>
                    <a:pt x="4025" y="5180"/>
                    <a:pt x="5180" y="4013"/>
                    <a:pt x="5180" y="2584"/>
                  </a:cubicBezTo>
                  <a:cubicBezTo>
                    <a:pt x="5180" y="1155"/>
                    <a:pt x="4025" y="0"/>
                    <a:pt x="25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28" name="Google Shape;197;p20"/>
            <p:cNvSpPr/>
            <p:nvPr/>
          </p:nvSpPr>
          <p:spPr>
            <a:xfrm>
              <a:off x="2256358" y="3451503"/>
              <a:ext cx="188769" cy="177311"/>
            </a:xfrm>
            <a:custGeom>
              <a:avLst/>
              <a:ahLst/>
              <a:rect l="l" t="t" r="r" b="b"/>
              <a:pathLst>
                <a:path w="5931" h="5571" extrusionOk="0">
                  <a:moveTo>
                    <a:pt x="3751" y="0"/>
                  </a:moveTo>
                  <a:cubicBezTo>
                    <a:pt x="2872" y="0"/>
                    <a:pt x="1994" y="341"/>
                    <a:pt x="1323" y="999"/>
                  </a:cubicBezTo>
                  <a:cubicBezTo>
                    <a:pt x="120" y="2201"/>
                    <a:pt x="1" y="4142"/>
                    <a:pt x="1049" y="5488"/>
                  </a:cubicBezTo>
                  <a:cubicBezTo>
                    <a:pt x="1073" y="5535"/>
                    <a:pt x="1132" y="5571"/>
                    <a:pt x="1192" y="5571"/>
                  </a:cubicBezTo>
                  <a:cubicBezTo>
                    <a:pt x="1239" y="5571"/>
                    <a:pt x="1263" y="5547"/>
                    <a:pt x="1311" y="5523"/>
                  </a:cubicBezTo>
                  <a:cubicBezTo>
                    <a:pt x="1382" y="5464"/>
                    <a:pt x="1406" y="5345"/>
                    <a:pt x="1346" y="5249"/>
                  </a:cubicBezTo>
                  <a:cubicBezTo>
                    <a:pt x="406" y="4047"/>
                    <a:pt x="525" y="2332"/>
                    <a:pt x="1596" y="1261"/>
                  </a:cubicBezTo>
                  <a:cubicBezTo>
                    <a:pt x="2181" y="676"/>
                    <a:pt x="2961" y="375"/>
                    <a:pt x="3742" y="375"/>
                  </a:cubicBezTo>
                  <a:cubicBezTo>
                    <a:pt x="4393" y="375"/>
                    <a:pt x="5044" y="584"/>
                    <a:pt x="5585" y="1011"/>
                  </a:cubicBezTo>
                  <a:cubicBezTo>
                    <a:pt x="5616" y="1037"/>
                    <a:pt x="5656" y="1049"/>
                    <a:pt x="5697" y="1049"/>
                  </a:cubicBezTo>
                  <a:cubicBezTo>
                    <a:pt x="5750" y="1049"/>
                    <a:pt x="5806" y="1028"/>
                    <a:pt x="5847" y="987"/>
                  </a:cubicBezTo>
                  <a:cubicBezTo>
                    <a:pt x="5930" y="904"/>
                    <a:pt x="5895" y="773"/>
                    <a:pt x="5823" y="713"/>
                  </a:cubicBezTo>
                  <a:cubicBezTo>
                    <a:pt x="5209" y="233"/>
                    <a:pt x="4479" y="0"/>
                    <a:pt x="3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29" name="Google Shape;198;p20"/>
            <p:cNvSpPr/>
            <p:nvPr/>
          </p:nvSpPr>
          <p:spPr>
            <a:xfrm>
              <a:off x="2305245" y="3491160"/>
              <a:ext cx="189151" cy="176706"/>
            </a:xfrm>
            <a:custGeom>
              <a:avLst/>
              <a:ahLst/>
              <a:rect l="l" t="t" r="r" b="b"/>
              <a:pathLst>
                <a:path w="5943" h="5552" extrusionOk="0">
                  <a:moveTo>
                    <a:pt x="4739" y="1"/>
                  </a:moveTo>
                  <a:cubicBezTo>
                    <a:pt x="4695" y="1"/>
                    <a:pt x="4650" y="13"/>
                    <a:pt x="4609" y="39"/>
                  </a:cubicBezTo>
                  <a:cubicBezTo>
                    <a:pt x="4537" y="98"/>
                    <a:pt x="4525" y="217"/>
                    <a:pt x="4585" y="301"/>
                  </a:cubicBezTo>
                  <a:cubicBezTo>
                    <a:pt x="5513" y="1503"/>
                    <a:pt x="5406" y="3218"/>
                    <a:pt x="4335" y="4289"/>
                  </a:cubicBezTo>
                  <a:cubicBezTo>
                    <a:pt x="3750" y="4874"/>
                    <a:pt x="2970" y="5175"/>
                    <a:pt x="2189" y="5175"/>
                  </a:cubicBezTo>
                  <a:cubicBezTo>
                    <a:pt x="1538" y="5175"/>
                    <a:pt x="887" y="4966"/>
                    <a:pt x="346" y="4539"/>
                  </a:cubicBezTo>
                  <a:cubicBezTo>
                    <a:pt x="314" y="4516"/>
                    <a:pt x="276" y="4505"/>
                    <a:pt x="237" y="4505"/>
                  </a:cubicBezTo>
                  <a:cubicBezTo>
                    <a:pt x="177" y="4505"/>
                    <a:pt x="116" y="4531"/>
                    <a:pt x="72" y="4575"/>
                  </a:cubicBezTo>
                  <a:cubicBezTo>
                    <a:pt x="1" y="4646"/>
                    <a:pt x="25" y="4765"/>
                    <a:pt x="96" y="4837"/>
                  </a:cubicBezTo>
                  <a:cubicBezTo>
                    <a:pt x="715" y="5313"/>
                    <a:pt x="1453" y="5551"/>
                    <a:pt x="2180" y="5551"/>
                  </a:cubicBezTo>
                  <a:cubicBezTo>
                    <a:pt x="3061" y="5551"/>
                    <a:pt x="3930" y="5218"/>
                    <a:pt x="4597" y="4551"/>
                  </a:cubicBezTo>
                  <a:cubicBezTo>
                    <a:pt x="5823" y="3349"/>
                    <a:pt x="5942" y="1420"/>
                    <a:pt x="4882" y="62"/>
                  </a:cubicBezTo>
                  <a:cubicBezTo>
                    <a:pt x="4849" y="22"/>
                    <a:pt x="4796" y="1"/>
                    <a:pt x="4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grpSp>
        <p:nvGrpSpPr>
          <p:cNvPr id="78" name="Google Shape;199;p20"/>
          <p:cNvGrpSpPr/>
          <p:nvPr/>
        </p:nvGrpSpPr>
        <p:grpSpPr>
          <a:xfrm>
            <a:off x="6868684" y="1659985"/>
            <a:ext cx="273857" cy="274147"/>
            <a:chOff x="7538896" y="1970156"/>
            <a:chExt cx="361147" cy="361529"/>
          </a:xfrm>
        </p:grpSpPr>
        <p:sp>
          <p:nvSpPr>
            <p:cNvPr id="1048730" name="Google Shape;200;p20"/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ah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31" name="Google Shape;201;p20"/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ah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32" name="Google Shape;202;p20"/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ah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33" name="Google Shape;203;p20"/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ah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34" name="Google Shape;204;p20"/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ah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35" name="Google Shape;205;p20"/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ah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736" name=""/>
          <p:cNvSpPr txBox="1"/>
          <p:nvPr/>
        </p:nvSpPr>
        <p:spPr>
          <a:xfrm>
            <a:off x="2572000" y="2362200"/>
            <a:ext cx="5284686" cy="751840"/>
          </a:xfrm>
          <a:prstGeom prst="rect"/>
        </p:spPr>
        <p:txBody>
          <a:bodyPr rtlCol="0" wrap="square">
            <a:spAutoFit/>
          </a:bodyPr>
          <a:p>
            <a:r>
              <a:rPr b="1" sz="4400" lang="en-US">
                <a:solidFill>
                  <a:srgbClr val="FFFFFF"/>
                </a:solidFill>
              </a:rPr>
              <a:t>T</a:t>
            </a:r>
            <a:r>
              <a:rPr b="1" sz="4400" lang="en-US">
                <a:solidFill>
                  <a:srgbClr val="FFFFFF"/>
                </a:solidFill>
              </a:rPr>
              <a:t>E</a:t>
            </a:r>
            <a:r>
              <a:rPr b="1" sz="4400" lang="en-US">
                <a:solidFill>
                  <a:srgbClr val="FFFFFF"/>
                </a:solidFill>
              </a:rPr>
              <a:t>R</a:t>
            </a:r>
            <a:r>
              <a:rPr b="1" sz="4400" lang="en-US">
                <a:solidFill>
                  <a:srgbClr val="FFFFFF"/>
                </a:solidFill>
              </a:rPr>
              <a:t>I</a:t>
            </a:r>
            <a:r>
              <a:rPr b="1" sz="4400" lang="en-US">
                <a:solidFill>
                  <a:srgbClr val="FFFFFF"/>
                </a:solidFill>
              </a:rPr>
              <a:t>MA</a:t>
            </a:r>
            <a:r>
              <a:rPr b="1" sz="4400" lang="en-US">
                <a:solidFill>
                  <a:srgbClr val="FFFFFF"/>
                </a:solidFill>
              </a:rPr>
              <a:t> </a:t>
            </a:r>
            <a:r>
              <a:rPr b="1" sz="4400" lang="en-US">
                <a:solidFill>
                  <a:srgbClr val="FFFFFF"/>
                </a:solidFill>
              </a:rPr>
              <a:t>K</a:t>
            </a:r>
            <a:r>
              <a:rPr b="1" sz="4400" lang="en-US">
                <a:solidFill>
                  <a:srgbClr val="FFFFFF"/>
                </a:solidFill>
              </a:rPr>
              <a:t>A</a:t>
            </a:r>
            <a:r>
              <a:rPr b="1" sz="4400" lang="en-US">
                <a:solidFill>
                  <a:srgbClr val="FFFFFF"/>
                </a:solidFill>
              </a:rPr>
              <a:t>S</a:t>
            </a:r>
            <a:r>
              <a:rPr b="1" sz="4400" lang="en-US">
                <a:solidFill>
                  <a:srgbClr val="FFFFFF"/>
                </a:solidFill>
              </a:rPr>
              <a:t>IH</a:t>
            </a:r>
            <a:endParaRPr b="1" sz="4400" lang="in-ID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alphaModFix/>
          </a:blip>
          <a:stretch>
            <a:fillRect/>
          </a:stretch>
        </a:blipFill>
      </p:bgPr>
    </p:bg>
    <p:spTree>
      <p:nvGrpSpPr>
        <p:cNvPr id="30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64;p16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000" lang="en-US"/>
              <a:t>N</a:t>
            </a:r>
            <a:r>
              <a:rPr sz="3000" lang="en-US"/>
              <a:t>A</a:t>
            </a:r>
            <a:r>
              <a:rPr sz="3000" lang="en-US"/>
              <a:t>M</a:t>
            </a:r>
            <a:r>
              <a:rPr sz="3000" lang="en-US"/>
              <a:t>A</a:t>
            </a:r>
            <a:r>
              <a:rPr sz="3000" lang="en-US"/>
              <a:t> </a:t>
            </a:r>
            <a:r>
              <a:rPr sz="3000" lang="en-US"/>
              <a:t>P</a:t>
            </a:r>
            <a:r>
              <a:rPr sz="3000" lang="en-US"/>
              <a:t>E</a:t>
            </a:r>
            <a:r>
              <a:rPr sz="3000" lang="en-US"/>
              <a:t>M</a:t>
            </a:r>
            <a:r>
              <a:rPr sz="3000" lang="en-US"/>
              <a:t>B</a:t>
            </a:r>
            <a:r>
              <a:rPr sz="3000" lang="en-US"/>
              <a:t>I</a:t>
            </a:r>
            <a:r>
              <a:rPr sz="3000" lang="en-US"/>
              <a:t>C</a:t>
            </a:r>
            <a:r>
              <a:rPr sz="3000" lang="en-US"/>
              <a:t>A</a:t>
            </a:r>
            <a:r>
              <a:rPr sz="3000" lang="en-US"/>
              <a:t>R</a:t>
            </a:r>
            <a:r>
              <a:rPr sz="3000" lang="en-US"/>
              <a:t>A</a:t>
            </a:r>
            <a:r>
              <a:rPr sz="3000" lang="en-US"/>
              <a:t>:</a:t>
            </a:r>
            <a:endParaRPr sz="3000"/>
          </a:p>
        </p:txBody>
      </p:sp>
      <p:sp>
        <p:nvSpPr>
          <p:cNvPr id="1048586" name="Google Shape;65;p16"/>
          <p:cNvSpPr txBox="1"/>
          <p:nvPr>
            <p:ph type="body" idx="1"/>
          </p:nvPr>
        </p:nvSpPr>
        <p:spPr>
          <a:xfrm>
            <a:off x="1510299" y="1112199"/>
            <a:ext cx="6913800" cy="34560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Fira Sans Condensed"/>
              <a:buChar char="●"/>
            </a:pPr>
            <a:r>
              <a:rPr sz="1800" lang="en-US">
                <a:solidFill>
                  <a:schemeClr val="lt2"/>
                </a:solidFill>
              </a:rPr>
              <a:t>S</a:t>
            </a:r>
            <a:r>
              <a:rPr sz="1800" lang="en-US">
                <a:solidFill>
                  <a:schemeClr val="lt2"/>
                </a:solidFill>
              </a:rPr>
              <a:t>I</a:t>
            </a:r>
            <a:r>
              <a:rPr sz="1800" lang="en-US">
                <a:solidFill>
                  <a:schemeClr val="lt2"/>
                </a:solidFill>
              </a:rPr>
              <a:t>T</a:t>
            </a:r>
            <a:r>
              <a:rPr sz="1800" lang="en-US">
                <a:solidFill>
                  <a:schemeClr val="lt2"/>
                </a:solidFill>
              </a:rPr>
              <a:t>I</a:t>
            </a:r>
            <a:r>
              <a:rPr sz="1800" lang="en-US">
                <a:solidFill>
                  <a:schemeClr val="lt2"/>
                </a:solidFill>
              </a:rPr>
              <a:t> </a:t>
            </a:r>
            <a:r>
              <a:rPr sz="1800" lang="en-US">
                <a:solidFill>
                  <a:schemeClr val="lt2"/>
                </a:solidFill>
              </a:rPr>
              <a:t>N</a:t>
            </a:r>
            <a:r>
              <a:rPr sz="1800" lang="en-US">
                <a:solidFill>
                  <a:schemeClr val="lt2"/>
                </a:solidFill>
              </a:rPr>
              <a:t>I</a:t>
            </a:r>
            <a:r>
              <a:rPr sz="1800" lang="en-US">
                <a:solidFill>
                  <a:schemeClr val="lt2"/>
                </a:solidFill>
              </a:rPr>
              <a:t>S</a:t>
            </a:r>
            <a:r>
              <a:rPr sz="1800" lang="en-US">
                <a:solidFill>
                  <a:schemeClr val="lt2"/>
                </a:solidFill>
              </a:rPr>
              <a:t>TRIANA</a:t>
            </a:r>
            <a:r>
              <a:rPr sz="1800" lang="en-US">
                <a:solidFill>
                  <a:schemeClr val="lt2"/>
                </a:solidFill>
              </a:rPr>
              <a:t> </a:t>
            </a:r>
            <a:r>
              <a:rPr sz="1800" lang="en-US">
                <a:solidFill>
                  <a:schemeClr val="lt2"/>
                </a:solidFill>
              </a:rPr>
              <a:t>[</a:t>
            </a:r>
            <a:r>
              <a:rPr sz="1800" lang="en-US">
                <a:solidFill>
                  <a:schemeClr val="lt2"/>
                </a:solidFill>
              </a:rPr>
              <a:t>s</a:t>
            </a:r>
            <a:r>
              <a:rPr sz="1800" lang="en-US">
                <a:solidFill>
                  <a:schemeClr val="lt2"/>
                </a:solidFill>
              </a:rPr>
              <a:t>i</a:t>
            </a:r>
            <a:r>
              <a:rPr sz="1800" lang="en-US">
                <a:solidFill>
                  <a:schemeClr val="lt2"/>
                </a:solidFill>
              </a:rPr>
              <a:t>t</a:t>
            </a:r>
            <a:r>
              <a:rPr sz="1800" lang="en-US">
                <a:solidFill>
                  <a:schemeClr val="lt2"/>
                </a:solidFill>
              </a:rPr>
              <a:t>i</a:t>
            </a:r>
            <a:r>
              <a:rPr sz="1800" lang="en-US">
                <a:solidFill>
                  <a:schemeClr val="lt2"/>
                </a:solidFill>
              </a:rPr>
              <a:t>n</a:t>
            </a:r>
            <a:r>
              <a:rPr sz="1800" lang="en-US">
                <a:solidFill>
                  <a:schemeClr val="lt2"/>
                </a:solidFill>
              </a:rPr>
              <a:t>i</a:t>
            </a:r>
            <a:r>
              <a:rPr sz="1800" lang="en-US">
                <a:solidFill>
                  <a:schemeClr val="lt2"/>
                </a:solidFill>
              </a:rPr>
              <a:t>striana@gmail.com</a:t>
            </a:r>
            <a:r>
              <a:rPr sz="1800" lang="en-US">
                <a:solidFill>
                  <a:schemeClr val="lt2"/>
                </a:solidFill>
              </a:rPr>
              <a:t>]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Google Shape;70;p17"/>
          <p:cNvSpPr txBox="1"/>
          <p:nvPr>
            <p:ph type="title"/>
          </p:nvPr>
        </p:nvSpPr>
        <p:spPr>
          <a:xfrm>
            <a:off x="-1677854" y="867184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u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?</a:t>
            </a:r>
            <a:endParaRPr altLang="en-US" lang="zh-CN"/>
          </a:p>
        </p:txBody>
      </p:sp>
      <p:grpSp>
        <p:nvGrpSpPr>
          <p:cNvPr id="35" name="Google Shape;77;p17"/>
          <p:cNvGrpSpPr/>
          <p:nvPr/>
        </p:nvGrpSpPr>
        <p:grpSpPr>
          <a:xfrm>
            <a:off x="620069" y="1387897"/>
            <a:ext cx="4185828" cy="1506528"/>
            <a:chOff x="5699116" y="3389935"/>
            <a:chExt cx="2155202" cy="802372"/>
          </a:xfrm>
        </p:grpSpPr>
        <p:sp>
          <p:nvSpPr>
            <p:cNvPr id="1048591" name="Google Shape;78;p17"/>
            <p:cNvSpPr txBox="1"/>
            <p:nvPr/>
          </p:nvSpPr>
          <p:spPr>
            <a:xfrm>
              <a:off x="5699116" y="3389935"/>
              <a:ext cx="2155200" cy="453000"/>
            </a:xfrm>
            <a:prstGeom prst="rect"/>
            <a:noFill/>
            <a:ln>
              <a:noFill/>
            </a:ln>
          </p:spPr>
          <p:txBody>
            <a:bodyPr anchor="b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sz="40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048592" name="Google Shape;79;p17"/>
            <p:cNvSpPr txBox="1"/>
            <p:nvPr/>
          </p:nvSpPr>
          <p:spPr>
            <a:xfrm>
              <a:off x="5699117" y="3791740"/>
              <a:ext cx="2155201" cy="400567"/>
            </a:xfrm>
            <a:prstGeom prst="rect"/>
            <a:noFill/>
            <a:ln>
              <a:noFill/>
            </a:ln>
          </p:spPr>
          <p:txBody>
            <a:bodyPr anchor="t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sz="2400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Proses menciptakan representasi matematis dari data.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1048593" name=""/>
          <p:cNvSpPr txBox="1"/>
          <p:nvPr/>
        </p:nvSpPr>
        <p:spPr>
          <a:xfrm>
            <a:off x="5035070" y="898264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b="1" sz="2800" lang="in-ID">
                <a:solidFill>
                  <a:srgbClr val="FFFFFF"/>
                </a:solidFill>
              </a:rPr>
              <a:t>Apa itu Evaluation?</a:t>
            </a:r>
            <a:endParaRPr b="1" sz="2800" lang="in-ID">
              <a:solidFill>
                <a:srgbClr val="FFFFFF"/>
              </a:solidFill>
            </a:endParaRPr>
          </a:p>
        </p:txBody>
      </p:sp>
      <p:sp>
        <p:nvSpPr>
          <p:cNvPr id="1048594" name=""/>
          <p:cNvSpPr txBox="1"/>
          <p:nvPr/>
        </p:nvSpPr>
        <p:spPr>
          <a:xfrm>
            <a:off x="5330378" y="2046048"/>
            <a:ext cx="3523040" cy="1158240"/>
          </a:xfrm>
          <a:prstGeom prst="rect"/>
        </p:spPr>
        <p:txBody>
          <a:bodyPr rtlCol="0" wrap="square">
            <a:spAutoFit/>
          </a:bodyPr>
          <a:p>
            <a:r>
              <a:rPr sz="2400" lang="in-ID">
                <a:solidFill>
                  <a:srgbClr val="FFFFFF"/>
                </a:solidFill>
              </a:rPr>
              <a:t>Proses menilai kinerja model berdasarkan data uji.</a:t>
            </a:r>
            <a:endParaRPr sz="2800" lang="in-ID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795;p32"/>
          <p:cNvSpPr/>
          <p:nvPr/>
        </p:nvSpPr>
        <p:spPr>
          <a:xfrm>
            <a:off x="3475413" y="2679450"/>
            <a:ext cx="1677000" cy="1677000"/>
          </a:xfrm>
          <a:prstGeom prst="ellipse"/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98" name="Google Shape;796;p32"/>
          <p:cNvSpPr/>
          <p:nvPr/>
        </p:nvSpPr>
        <p:spPr>
          <a:xfrm>
            <a:off x="4422578" y="1728126"/>
            <a:ext cx="2031900" cy="2031900"/>
          </a:xfrm>
          <a:prstGeom prst="ellipse"/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99" name="Google Shape;797;p32"/>
          <p:cNvSpPr txBox="1"/>
          <p:nvPr/>
        </p:nvSpPr>
        <p:spPr>
          <a:xfrm>
            <a:off x="5072828" y="2303675"/>
            <a:ext cx="731400" cy="4572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02</a:t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48600" name="Google Shape;798;p32"/>
          <p:cNvSpPr/>
          <p:nvPr/>
        </p:nvSpPr>
        <p:spPr>
          <a:xfrm>
            <a:off x="3475428" y="1641703"/>
            <a:ext cx="1167000" cy="1167000"/>
          </a:xfrm>
          <a:prstGeom prst="ellipse"/>
          <a:solidFill>
            <a:srgbClr val="F3F3F3">
              <a:alpha val="2372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01" name="Google Shape;799;p32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Pentingnya Modelling</a:t>
            </a:r>
            <a:endParaRPr lang="en"/>
          </a:p>
        </p:txBody>
      </p:sp>
      <p:grpSp>
        <p:nvGrpSpPr>
          <p:cNvPr id="39" name="Google Shape;800;p32"/>
          <p:cNvGrpSpPr/>
          <p:nvPr/>
        </p:nvGrpSpPr>
        <p:grpSpPr>
          <a:xfrm>
            <a:off x="5310985" y="2760878"/>
            <a:ext cx="255086" cy="301685"/>
            <a:chOff x="8065100" y="2000174"/>
            <a:chExt cx="255086" cy="301685"/>
          </a:xfrm>
        </p:grpSpPr>
        <p:sp>
          <p:nvSpPr>
            <p:cNvPr id="1048602" name="Google Shape;801;p32"/>
            <p:cNvSpPr/>
            <p:nvPr/>
          </p:nvSpPr>
          <p:spPr>
            <a:xfrm>
              <a:off x="8085185" y="2151016"/>
              <a:ext cx="65220" cy="150842"/>
            </a:xfrm>
            <a:custGeom>
              <a:avLst/>
              <a:ahLst/>
              <a:rect l="l" t="t" r="r" b="b"/>
              <a:pathLst>
                <a:path w="2049" h="4739" extrusionOk="0">
                  <a:moveTo>
                    <a:pt x="1144" y="274"/>
                  </a:moveTo>
                  <a:cubicBezTo>
                    <a:pt x="1299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53" y="1155"/>
                    <a:pt x="1251" y="1345"/>
                    <a:pt x="989" y="1345"/>
                  </a:cubicBezTo>
                  <a:cubicBezTo>
                    <a:pt x="739" y="1345"/>
                    <a:pt x="537" y="1131"/>
                    <a:pt x="537" y="881"/>
                  </a:cubicBezTo>
                  <a:lnTo>
                    <a:pt x="537" y="583"/>
                  </a:lnTo>
                  <a:cubicBezTo>
                    <a:pt x="537" y="417"/>
                    <a:pt x="668" y="274"/>
                    <a:pt x="846" y="274"/>
                  </a:cubicBezTo>
                  <a:close/>
                  <a:moveTo>
                    <a:pt x="1144" y="1631"/>
                  </a:moveTo>
                  <a:lnTo>
                    <a:pt x="1144" y="1691"/>
                  </a:lnTo>
                  <a:cubicBezTo>
                    <a:pt x="1144" y="1726"/>
                    <a:pt x="1156" y="1786"/>
                    <a:pt x="1180" y="1834"/>
                  </a:cubicBezTo>
                  <a:lnTo>
                    <a:pt x="989" y="2024"/>
                  </a:lnTo>
                  <a:lnTo>
                    <a:pt x="787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7" y="0"/>
                    <a:pt x="275" y="274"/>
                    <a:pt x="275" y="583"/>
                  </a:cubicBezTo>
                  <a:lnTo>
                    <a:pt x="275" y="881"/>
                  </a:lnTo>
                  <a:cubicBezTo>
                    <a:pt x="275" y="1119"/>
                    <a:pt x="394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9" y="1881"/>
                  </a:lnTo>
                  <a:cubicBezTo>
                    <a:pt x="84" y="1953"/>
                    <a:pt x="1" y="2107"/>
                    <a:pt x="1" y="2262"/>
                  </a:cubicBezTo>
                  <a:lnTo>
                    <a:pt x="1" y="3572"/>
                  </a:lnTo>
                  <a:cubicBezTo>
                    <a:pt x="1" y="3691"/>
                    <a:pt x="25" y="3798"/>
                    <a:pt x="96" y="3905"/>
                  </a:cubicBezTo>
                  <a:lnTo>
                    <a:pt x="251" y="4132"/>
                  </a:lnTo>
                  <a:cubicBezTo>
                    <a:pt x="275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1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7" y="4072"/>
                    <a:pt x="453" y="3965"/>
                  </a:cubicBezTo>
                  <a:lnTo>
                    <a:pt x="310" y="3739"/>
                  </a:lnTo>
                  <a:cubicBezTo>
                    <a:pt x="275" y="3691"/>
                    <a:pt x="263" y="3631"/>
                    <a:pt x="263" y="3572"/>
                  </a:cubicBezTo>
                  <a:lnTo>
                    <a:pt x="263" y="2262"/>
                  </a:lnTo>
                  <a:cubicBezTo>
                    <a:pt x="263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70" y="2286"/>
                    <a:pt x="953" y="2310"/>
                    <a:pt x="1025" y="2310"/>
                  </a:cubicBezTo>
                  <a:cubicBezTo>
                    <a:pt x="1096" y="2310"/>
                    <a:pt x="1168" y="2286"/>
                    <a:pt x="1227" y="2227"/>
                  </a:cubicBezTo>
                  <a:lnTo>
                    <a:pt x="1453" y="2000"/>
                  </a:lnTo>
                  <a:lnTo>
                    <a:pt x="1692" y="2119"/>
                  </a:lnTo>
                  <a:cubicBezTo>
                    <a:pt x="1751" y="2143"/>
                    <a:pt x="1787" y="2191"/>
                    <a:pt x="1787" y="2262"/>
                  </a:cubicBezTo>
                  <a:lnTo>
                    <a:pt x="1787" y="3572"/>
                  </a:lnTo>
                  <a:cubicBezTo>
                    <a:pt x="1787" y="3631"/>
                    <a:pt x="1763" y="3691"/>
                    <a:pt x="1739" y="3739"/>
                  </a:cubicBezTo>
                  <a:lnTo>
                    <a:pt x="1584" y="3965"/>
                  </a:lnTo>
                  <a:cubicBezTo>
                    <a:pt x="1525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9" y="4739"/>
                    <a:pt x="1620" y="4739"/>
                  </a:cubicBezTo>
                  <a:cubicBezTo>
                    <a:pt x="1692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3" y="4167"/>
                    <a:pt x="1799" y="4132"/>
                  </a:cubicBezTo>
                  <a:lnTo>
                    <a:pt x="1942" y="3905"/>
                  </a:lnTo>
                  <a:cubicBezTo>
                    <a:pt x="2001" y="3810"/>
                    <a:pt x="2049" y="3691"/>
                    <a:pt x="2049" y="3572"/>
                  </a:cubicBezTo>
                  <a:lnTo>
                    <a:pt x="2049" y="2262"/>
                  </a:lnTo>
                  <a:cubicBezTo>
                    <a:pt x="2025" y="2107"/>
                    <a:pt x="1930" y="1953"/>
                    <a:pt x="1787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03" name="Google Shape;802;p32"/>
            <p:cNvSpPr/>
            <p:nvPr/>
          </p:nvSpPr>
          <p:spPr>
            <a:xfrm>
              <a:off x="8161004" y="2151016"/>
              <a:ext cx="65188" cy="150842"/>
            </a:xfrm>
            <a:custGeom>
              <a:avLst/>
              <a:ahLst/>
              <a:rect l="l" t="t" r="r" b="b"/>
              <a:pathLst>
                <a:path w="2048" h="4739" extrusionOk="0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8" y="1345"/>
                  </a:cubicBezTo>
                  <a:cubicBezTo>
                    <a:pt x="738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5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8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7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3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5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7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7" y="2119"/>
                  </a:cubicBezTo>
                  <a:lnTo>
                    <a:pt x="595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5" y="2310"/>
                    <a:pt x="1167" y="2286"/>
                    <a:pt x="1226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0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8" y="3739"/>
                  </a:cubicBezTo>
                  <a:lnTo>
                    <a:pt x="1584" y="3965"/>
                  </a:lnTo>
                  <a:cubicBezTo>
                    <a:pt x="1524" y="4048"/>
                    <a:pt x="1488" y="4167"/>
                    <a:pt x="1488" y="4286"/>
                  </a:cubicBezTo>
                  <a:lnTo>
                    <a:pt x="1488" y="4608"/>
                  </a:lnTo>
                  <a:cubicBezTo>
                    <a:pt x="1488" y="4679"/>
                    <a:pt x="1548" y="4739"/>
                    <a:pt x="1619" y="4739"/>
                  </a:cubicBezTo>
                  <a:cubicBezTo>
                    <a:pt x="1691" y="4739"/>
                    <a:pt x="1750" y="4679"/>
                    <a:pt x="1750" y="4608"/>
                  </a:cubicBezTo>
                  <a:lnTo>
                    <a:pt x="1750" y="4286"/>
                  </a:lnTo>
                  <a:cubicBezTo>
                    <a:pt x="1750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0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19" y="1345"/>
                    <a:pt x="1738" y="1131"/>
                    <a:pt x="1738" y="881"/>
                  </a:cubicBezTo>
                  <a:lnTo>
                    <a:pt x="1738" y="583"/>
                  </a:lnTo>
                  <a:cubicBezTo>
                    <a:pt x="1738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04" name="Google Shape;803;p32"/>
            <p:cNvSpPr/>
            <p:nvPr/>
          </p:nvSpPr>
          <p:spPr>
            <a:xfrm>
              <a:off x="8236791" y="2151016"/>
              <a:ext cx="65220" cy="150842"/>
            </a:xfrm>
            <a:custGeom>
              <a:avLst/>
              <a:ahLst/>
              <a:rect l="l" t="t" r="r" b="b"/>
              <a:pathLst>
                <a:path w="2049" h="4739" extrusionOk="0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9" y="1345"/>
                  </a:cubicBezTo>
                  <a:cubicBezTo>
                    <a:pt x="739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6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9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4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6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6" y="2310"/>
                    <a:pt x="1167" y="2286"/>
                    <a:pt x="1227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1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9" y="3739"/>
                  </a:cubicBezTo>
                  <a:lnTo>
                    <a:pt x="1584" y="3965"/>
                  </a:lnTo>
                  <a:cubicBezTo>
                    <a:pt x="1524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8" y="4739"/>
                    <a:pt x="1620" y="4739"/>
                  </a:cubicBezTo>
                  <a:cubicBezTo>
                    <a:pt x="1691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1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05" name="Google Shape;804;p32"/>
            <p:cNvSpPr/>
            <p:nvPr/>
          </p:nvSpPr>
          <p:spPr>
            <a:xfrm>
              <a:off x="8065100" y="2000174"/>
              <a:ext cx="255086" cy="178916"/>
            </a:xfrm>
            <a:custGeom>
              <a:avLst/>
              <a:ahLst/>
              <a:rect l="l" t="t" r="r" b="b"/>
              <a:pathLst>
                <a:path w="8014" h="5621" extrusionOk="0">
                  <a:moveTo>
                    <a:pt x="2680" y="512"/>
                  </a:moveTo>
                  <a:lnTo>
                    <a:pt x="2680" y="512"/>
                  </a:lnTo>
                  <a:cubicBezTo>
                    <a:pt x="2477" y="691"/>
                    <a:pt x="2275" y="917"/>
                    <a:pt x="2096" y="1191"/>
                  </a:cubicBezTo>
                  <a:cubicBezTo>
                    <a:pt x="1977" y="1370"/>
                    <a:pt x="1882" y="1572"/>
                    <a:pt x="1787" y="1786"/>
                  </a:cubicBezTo>
                  <a:lnTo>
                    <a:pt x="1013" y="1786"/>
                  </a:lnTo>
                  <a:cubicBezTo>
                    <a:pt x="1430" y="1215"/>
                    <a:pt x="2013" y="774"/>
                    <a:pt x="2680" y="512"/>
                  </a:cubicBezTo>
                  <a:close/>
                  <a:moveTo>
                    <a:pt x="3870" y="274"/>
                  </a:moveTo>
                  <a:lnTo>
                    <a:pt x="3870" y="1786"/>
                  </a:lnTo>
                  <a:lnTo>
                    <a:pt x="2096" y="1786"/>
                  </a:lnTo>
                  <a:cubicBezTo>
                    <a:pt x="2513" y="917"/>
                    <a:pt x="3156" y="346"/>
                    <a:pt x="3870" y="274"/>
                  </a:cubicBezTo>
                  <a:close/>
                  <a:moveTo>
                    <a:pt x="4144" y="274"/>
                  </a:moveTo>
                  <a:cubicBezTo>
                    <a:pt x="4870" y="334"/>
                    <a:pt x="5513" y="917"/>
                    <a:pt x="5906" y="1786"/>
                  </a:cubicBezTo>
                  <a:lnTo>
                    <a:pt x="4144" y="1786"/>
                  </a:lnTo>
                  <a:lnTo>
                    <a:pt x="4144" y="274"/>
                  </a:lnTo>
                  <a:close/>
                  <a:moveTo>
                    <a:pt x="5335" y="512"/>
                  </a:moveTo>
                  <a:lnTo>
                    <a:pt x="5335" y="512"/>
                  </a:lnTo>
                  <a:cubicBezTo>
                    <a:pt x="6002" y="774"/>
                    <a:pt x="6561" y="1215"/>
                    <a:pt x="7002" y="1786"/>
                  </a:cubicBezTo>
                  <a:lnTo>
                    <a:pt x="6228" y="1786"/>
                  </a:lnTo>
                  <a:cubicBezTo>
                    <a:pt x="6133" y="1572"/>
                    <a:pt x="6025" y="1382"/>
                    <a:pt x="5906" y="1191"/>
                  </a:cubicBezTo>
                  <a:cubicBezTo>
                    <a:pt x="5728" y="917"/>
                    <a:pt x="5537" y="691"/>
                    <a:pt x="5335" y="512"/>
                  </a:cubicBezTo>
                  <a:close/>
                  <a:moveTo>
                    <a:pt x="1680" y="2048"/>
                  </a:moveTo>
                  <a:cubicBezTo>
                    <a:pt x="1465" y="2596"/>
                    <a:pt x="1358" y="3215"/>
                    <a:pt x="1346" y="3846"/>
                  </a:cubicBezTo>
                  <a:lnTo>
                    <a:pt x="287" y="3846"/>
                  </a:lnTo>
                  <a:cubicBezTo>
                    <a:pt x="310" y="3191"/>
                    <a:pt x="513" y="2572"/>
                    <a:pt x="834" y="2048"/>
                  </a:cubicBezTo>
                  <a:close/>
                  <a:moveTo>
                    <a:pt x="3870" y="2048"/>
                  </a:moveTo>
                  <a:lnTo>
                    <a:pt x="3870" y="3846"/>
                  </a:lnTo>
                  <a:lnTo>
                    <a:pt x="1620" y="3846"/>
                  </a:lnTo>
                  <a:cubicBezTo>
                    <a:pt x="1644" y="3191"/>
                    <a:pt x="1763" y="2572"/>
                    <a:pt x="1965" y="2048"/>
                  </a:cubicBezTo>
                  <a:close/>
                  <a:moveTo>
                    <a:pt x="6049" y="2048"/>
                  </a:moveTo>
                  <a:cubicBezTo>
                    <a:pt x="6252" y="2584"/>
                    <a:pt x="6371" y="3191"/>
                    <a:pt x="6383" y="3846"/>
                  </a:cubicBezTo>
                  <a:lnTo>
                    <a:pt x="4144" y="3846"/>
                  </a:lnTo>
                  <a:lnTo>
                    <a:pt x="4144" y="2048"/>
                  </a:lnTo>
                  <a:close/>
                  <a:moveTo>
                    <a:pt x="7192" y="2048"/>
                  </a:moveTo>
                  <a:cubicBezTo>
                    <a:pt x="7514" y="2584"/>
                    <a:pt x="7716" y="3191"/>
                    <a:pt x="7740" y="3846"/>
                  </a:cubicBezTo>
                  <a:lnTo>
                    <a:pt x="6668" y="3846"/>
                  </a:lnTo>
                  <a:cubicBezTo>
                    <a:pt x="6656" y="3215"/>
                    <a:pt x="6537" y="2596"/>
                    <a:pt x="6347" y="2048"/>
                  </a:cubicBezTo>
                  <a:close/>
                  <a:moveTo>
                    <a:pt x="4001" y="0"/>
                  </a:moveTo>
                  <a:cubicBezTo>
                    <a:pt x="2930" y="0"/>
                    <a:pt x="1930" y="417"/>
                    <a:pt x="1180" y="1167"/>
                  </a:cubicBezTo>
                  <a:cubicBezTo>
                    <a:pt x="418" y="1929"/>
                    <a:pt x="1" y="2929"/>
                    <a:pt x="1" y="4001"/>
                  </a:cubicBezTo>
                  <a:cubicBezTo>
                    <a:pt x="1" y="4537"/>
                    <a:pt x="108" y="5061"/>
                    <a:pt x="310" y="5537"/>
                  </a:cubicBezTo>
                  <a:cubicBezTo>
                    <a:pt x="337" y="5590"/>
                    <a:pt x="384" y="5617"/>
                    <a:pt x="436" y="5617"/>
                  </a:cubicBezTo>
                  <a:cubicBezTo>
                    <a:pt x="453" y="5617"/>
                    <a:pt x="471" y="5614"/>
                    <a:pt x="489" y="5608"/>
                  </a:cubicBezTo>
                  <a:cubicBezTo>
                    <a:pt x="560" y="5573"/>
                    <a:pt x="596" y="5501"/>
                    <a:pt x="560" y="5430"/>
                  </a:cubicBezTo>
                  <a:cubicBezTo>
                    <a:pt x="382" y="5013"/>
                    <a:pt x="298" y="4584"/>
                    <a:pt x="287" y="4132"/>
                  </a:cubicBezTo>
                  <a:lnTo>
                    <a:pt x="1334" y="4132"/>
                  </a:lnTo>
                  <a:lnTo>
                    <a:pt x="1334" y="4299"/>
                  </a:lnTo>
                  <a:cubicBezTo>
                    <a:pt x="1334" y="4370"/>
                    <a:pt x="1418" y="4430"/>
                    <a:pt x="1489" y="4430"/>
                  </a:cubicBezTo>
                  <a:cubicBezTo>
                    <a:pt x="1561" y="4430"/>
                    <a:pt x="1620" y="4358"/>
                    <a:pt x="1620" y="4287"/>
                  </a:cubicBezTo>
                  <a:lnTo>
                    <a:pt x="1620" y="4132"/>
                  </a:lnTo>
                  <a:lnTo>
                    <a:pt x="3870" y="4132"/>
                  </a:lnTo>
                  <a:lnTo>
                    <a:pt x="3870" y="4299"/>
                  </a:lnTo>
                  <a:cubicBezTo>
                    <a:pt x="3870" y="4370"/>
                    <a:pt x="3930" y="4430"/>
                    <a:pt x="4001" y="4430"/>
                  </a:cubicBezTo>
                  <a:cubicBezTo>
                    <a:pt x="4073" y="4430"/>
                    <a:pt x="4132" y="4370"/>
                    <a:pt x="4132" y="4299"/>
                  </a:cubicBezTo>
                  <a:lnTo>
                    <a:pt x="4132" y="4132"/>
                  </a:lnTo>
                  <a:lnTo>
                    <a:pt x="6383" y="4132"/>
                  </a:lnTo>
                  <a:lnTo>
                    <a:pt x="6383" y="4287"/>
                  </a:lnTo>
                  <a:cubicBezTo>
                    <a:pt x="6383" y="4358"/>
                    <a:pt x="6442" y="4430"/>
                    <a:pt x="6514" y="4430"/>
                  </a:cubicBezTo>
                  <a:cubicBezTo>
                    <a:pt x="6597" y="4430"/>
                    <a:pt x="6656" y="4370"/>
                    <a:pt x="6656" y="4299"/>
                  </a:cubicBezTo>
                  <a:lnTo>
                    <a:pt x="6656" y="4132"/>
                  </a:lnTo>
                  <a:lnTo>
                    <a:pt x="7704" y="4132"/>
                  </a:lnTo>
                  <a:cubicBezTo>
                    <a:pt x="7692" y="4584"/>
                    <a:pt x="7609" y="5013"/>
                    <a:pt x="7430" y="5430"/>
                  </a:cubicBezTo>
                  <a:cubicBezTo>
                    <a:pt x="7395" y="5501"/>
                    <a:pt x="7430" y="5573"/>
                    <a:pt x="7502" y="5608"/>
                  </a:cubicBezTo>
                  <a:cubicBezTo>
                    <a:pt x="7514" y="5608"/>
                    <a:pt x="7526" y="5620"/>
                    <a:pt x="7561" y="5620"/>
                  </a:cubicBezTo>
                  <a:cubicBezTo>
                    <a:pt x="7621" y="5620"/>
                    <a:pt x="7668" y="5596"/>
                    <a:pt x="7692" y="5537"/>
                  </a:cubicBezTo>
                  <a:cubicBezTo>
                    <a:pt x="7907" y="5037"/>
                    <a:pt x="8002" y="4525"/>
                    <a:pt x="8002" y="4001"/>
                  </a:cubicBezTo>
                  <a:cubicBezTo>
                    <a:pt x="8014" y="2929"/>
                    <a:pt x="7597" y="1917"/>
                    <a:pt x="6835" y="1167"/>
                  </a:cubicBezTo>
                  <a:cubicBezTo>
                    <a:pt x="6073" y="417"/>
                    <a:pt x="5073" y="0"/>
                    <a:pt x="4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grpSp>
        <p:nvGrpSpPr>
          <p:cNvPr id="40" name="Google Shape;805;p32"/>
          <p:cNvGrpSpPr/>
          <p:nvPr/>
        </p:nvGrpSpPr>
        <p:grpSpPr>
          <a:xfrm>
            <a:off x="4136731" y="3569346"/>
            <a:ext cx="354363" cy="354395"/>
            <a:chOff x="3712952" y="1970604"/>
            <a:chExt cx="354363" cy="354395"/>
          </a:xfrm>
        </p:grpSpPr>
        <p:sp>
          <p:nvSpPr>
            <p:cNvPr id="1048606" name="Google Shape;806;p32"/>
            <p:cNvSpPr/>
            <p:nvPr/>
          </p:nvSpPr>
          <p:spPr>
            <a:xfrm>
              <a:off x="3868314" y="2281360"/>
              <a:ext cx="43639" cy="43639"/>
            </a:xfrm>
            <a:custGeom>
              <a:avLst/>
              <a:ahLst/>
              <a:rect l="l" t="t" r="r" b="b"/>
              <a:pathLst>
                <a:path w="1371" h="1371" extrusionOk="0">
                  <a:moveTo>
                    <a:pt x="692" y="334"/>
                  </a:moveTo>
                  <a:cubicBezTo>
                    <a:pt x="882" y="334"/>
                    <a:pt x="1049" y="489"/>
                    <a:pt x="1049" y="691"/>
                  </a:cubicBezTo>
                  <a:cubicBezTo>
                    <a:pt x="1049" y="882"/>
                    <a:pt x="894" y="1049"/>
                    <a:pt x="692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2" y="334"/>
                  </a:cubicBez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2" y="1370"/>
                  </a:cubicBezTo>
                  <a:cubicBezTo>
                    <a:pt x="1061" y="1370"/>
                    <a:pt x="1370" y="1060"/>
                    <a:pt x="1370" y="691"/>
                  </a:cubicBezTo>
                  <a:cubicBezTo>
                    <a:pt x="1370" y="310"/>
                    <a:pt x="1073" y="1"/>
                    <a:pt x="6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07" name="Google Shape;807;p32"/>
            <p:cNvSpPr/>
            <p:nvPr/>
          </p:nvSpPr>
          <p:spPr>
            <a:xfrm>
              <a:off x="3940346" y="2120300"/>
              <a:ext cx="54970" cy="55002"/>
            </a:xfrm>
            <a:custGeom>
              <a:avLst/>
              <a:ahLst/>
              <a:rect l="l" t="t" r="r" b="b"/>
              <a:pathLst>
                <a:path w="1727" h="1728" extrusionOk="0">
                  <a:moveTo>
                    <a:pt x="869" y="322"/>
                  </a:moveTo>
                  <a:cubicBezTo>
                    <a:pt x="1167" y="322"/>
                    <a:pt x="1405" y="572"/>
                    <a:pt x="1405" y="870"/>
                  </a:cubicBezTo>
                  <a:cubicBezTo>
                    <a:pt x="1405" y="1167"/>
                    <a:pt x="1167" y="1406"/>
                    <a:pt x="869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69" y="322"/>
                  </a:cubicBezTo>
                  <a:close/>
                  <a:moveTo>
                    <a:pt x="869" y="1"/>
                  </a:moveTo>
                  <a:cubicBezTo>
                    <a:pt x="393" y="1"/>
                    <a:pt x="0" y="394"/>
                    <a:pt x="0" y="870"/>
                  </a:cubicBezTo>
                  <a:cubicBezTo>
                    <a:pt x="0" y="1346"/>
                    <a:pt x="393" y="1727"/>
                    <a:pt x="869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08" name="Google Shape;808;p32"/>
            <p:cNvSpPr/>
            <p:nvPr/>
          </p:nvSpPr>
          <p:spPr>
            <a:xfrm>
              <a:off x="3784952" y="2120300"/>
              <a:ext cx="54970" cy="55002"/>
            </a:xfrm>
            <a:custGeom>
              <a:avLst/>
              <a:ahLst/>
              <a:rect l="l" t="t" r="r" b="b"/>
              <a:pathLst>
                <a:path w="1727" h="1728" extrusionOk="0">
                  <a:moveTo>
                    <a:pt x="870" y="322"/>
                  </a:moveTo>
                  <a:cubicBezTo>
                    <a:pt x="1167" y="322"/>
                    <a:pt x="1406" y="572"/>
                    <a:pt x="1406" y="870"/>
                  </a:cubicBezTo>
                  <a:cubicBezTo>
                    <a:pt x="1406" y="1167"/>
                    <a:pt x="1167" y="1406"/>
                    <a:pt x="870" y="1406"/>
                  </a:cubicBezTo>
                  <a:cubicBezTo>
                    <a:pt x="572" y="1406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46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09" name="Google Shape;809;p32"/>
            <p:cNvSpPr/>
            <p:nvPr/>
          </p:nvSpPr>
          <p:spPr>
            <a:xfrm>
              <a:off x="3712952" y="2281360"/>
              <a:ext cx="44371" cy="43639"/>
            </a:xfrm>
            <a:custGeom>
              <a:avLst/>
              <a:ahLst/>
              <a:rect l="l" t="t" r="r" b="b"/>
              <a:pathLst>
                <a:path w="1394" h="1371" extrusionOk="0">
                  <a:moveTo>
                    <a:pt x="691" y="334"/>
                  </a:moveTo>
                  <a:cubicBezTo>
                    <a:pt x="881" y="334"/>
                    <a:pt x="1048" y="489"/>
                    <a:pt x="1048" y="691"/>
                  </a:cubicBezTo>
                  <a:cubicBezTo>
                    <a:pt x="1048" y="882"/>
                    <a:pt x="893" y="1049"/>
                    <a:pt x="691" y="1049"/>
                  </a:cubicBezTo>
                  <a:cubicBezTo>
                    <a:pt x="500" y="1049"/>
                    <a:pt x="334" y="882"/>
                    <a:pt x="334" y="691"/>
                  </a:cubicBezTo>
                  <a:cubicBezTo>
                    <a:pt x="334" y="489"/>
                    <a:pt x="500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0" y="310"/>
                    <a:pt x="0" y="691"/>
                  </a:cubicBezTo>
                  <a:cubicBezTo>
                    <a:pt x="0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93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10" name="Google Shape;810;p32"/>
            <p:cNvSpPr/>
            <p:nvPr/>
          </p:nvSpPr>
          <p:spPr>
            <a:xfrm>
              <a:off x="4023708" y="2281360"/>
              <a:ext cx="43607" cy="43639"/>
            </a:xfrm>
            <a:custGeom>
              <a:avLst/>
              <a:ahLst/>
              <a:rect l="l" t="t" r="r" b="b"/>
              <a:pathLst>
                <a:path w="1370" h="1371" extrusionOk="0">
                  <a:moveTo>
                    <a:pt x="691" y="334"/>
                  </a:moveTo>
                  <a:cubicBezTo>
                    <a:pt x="882" y="334"/>
                    <a:pt x="1048" y="489"/>
                    <a:pt x="1048" y="691"/>
                  </a:cubicBezTo>
                  <a:cubicBezTo>
                    <a:pt x="1048" y="882"/>
                    <a:pt x="882" y="1049"/>
                    <a:pt x="691" y="1049"/>
                  </a:cubicBezTo>
                  <a:cubicBezTo>
                    <a:pt x="501" y="1049"/>
                    <a:pt x="334" y="882"/>
                    <a:pt x="334" y="691"/>
                  </a:cubicBezTo>
                  <a:cubicBezTo>
                    <a:pt x="334" y="489"/>
                    <a:pt x="501" y="334"/>
                    <a:pt x="691" y="334"/>
                  </a:cubicBezTo>
                  <a:close/>
                  <a:moveTo>
                    <a:pt x="691" y="1"/>
                  </a:moveTo>
                  <a:cubicBezTo>
                    <a:pt x="322" y="1"/>
                    <a:pt x="1" y="310"/>
                    <a:pt x="1" y="691"/>
                  </a:cubicBezTo>
                  <a:cubicBezTo>
                    <a:pt x="1" y="1060"/>
                    <a:pt x="322" y="1370"/>
                    <a:pt x="691" y="1370"/>
                  </a:cubicBezTo>
                  <a:cubicBezTo>
                    <a:pt x="1060" y="1370"/>
                    <a:pt x="1370" y="1060"/>
                    <a:pt x="1370" y="691"/>
                  </a:cubicBezTo>
                  <a:cubicBezTo>
                    <a:pt x="1370" y="310"/>
                    <a:pt x="1060" y="1"/>
                    <a:pt x="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11" name="Google Shape;811;p32"/>
            <p:cNvSpPr/>
            <p:nvPr/>
          </p:nvSpPr>
          <p:spPr>
            <a:xfrm>
              <a:off x="3852049" y="1970604"/>
              <a:ext cx="76583" cy="76965"/>
            </a:xfrm>
            <a:custGeom>
              <a:avLst/>
              <a:ahLst/>
              <a:rect l="l" t="t" r="r" b="b"/>
              <a:pathLst>
                <a:path w="2406" h="2418" extrusionOk="0">
                  <a:moveTo>
                    <a:pt x="1203" y="346"/>
                  </a:moveTo>
                  <a:cubicBezTo>
                    <a:pt x="1679" y="346"/>
                    <a:pt x="2084" y="751"/>
                    <a:pt x="2084" y="1227"/>
                  </a:cubicBezTo>
                  <a:cubicBezTo>
                    <a:pt x="2084" y="1703"/>
                    <a:pt x="1691" y="2096"/>
                    <a:pt x="1203" y="2096"/>
                  </a:cubicBezTo>
                  <a:cubicBezTo>
                    <a:pt x="714" y="2096"/>
                    <a:pt x="321" y="1703"/>
                    <a:pt x="321" y="1227"/>
                  </a:cubicBezTo>
                  <a:cubicBezTo>
                    <a:pt x="321" y="727"/>
                    <a:pt x="726" y="346"/>
                    <a:pt x="1203" y="346"/>
                  </a:cubicBezTo>
                  <a:close/>
                  <a:moveTo>
                    <a:pt x="1203" y="1"/>
                  </a:moveTo>
                  <a:cubicBezTo>
                    <a:pt x="536" y="1"/>
                    <a:pt x="0" y="536"/>
                    <a:pt x="0" y="1203"/>
                  </a:cubicBezTo>
                  <a:cubicBezTo>
                    <a:pt x="0" y="1882"/>
                    <a:pt x="536" y="2418"/>
                    <a:pt x="1203" y="2418"/>
                  </a:cubicBezTo>
                  <a:cubicBezTo>
                    <a:pt x="1869" y="2418"/>
                    <a:pt x="2405" y="1882"/>
                    <a:pt x="2405" y="1203"/>
                  </a:cubicBezTo>
                  <a:cubicBezTo>
                    <a:pt x="2405" y="548"/>
                    <a:pt x="1869" y="1"/>
                    <a:pt x="1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12" name="Google Shape;812;p32"/>
            <p:cNvSpPr/>
            <p:nvPr/>
          </p:nvSpPr>
          <p:spPr>
            <a:xfrm>
              <a:off x="3746310" y="2187016"/>
              <a:ext cx="132667" cy="88710"/>
            </a:xfrm>
            <a:custGeom>
              <a:avLst/>
              <a:ahLst/>
              <a:rect l="l" t="t" r="r" b="b"/>
              <a:pathLst>
                <a:path w="4168" h="2787" extrusionOk="0">
                  <a:moveTo>
                    <a:pt x="2084" y="0"/>
                  </a:moveTo>
                  <a:cubicBezTo>
                    <a:pt x="1989" y="0"/>
                    <a:pt x="1917" y="84"/>
                    <a:pt x="1917" y="167"/>
                  </a:cubicBezTo>
                  <a:lnTo>
                    <a:pt x="1917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48" y="2548"/>
                  </a:lnTo>
                  <a:cubicBezTo>
                    <a:pt x="0" y="2620"/>
                    <a:pt x="24" y="2727"/>
                    <a:pt x="119" y="2774"/>
                  </a:cubicBezTo>
                  <a:cubicBezTo>
                    <a:pt x="143" y="2786"/>
                    <a:pt x="155" y="2786"/>
                    <a:pt x="191" y="2786"/>
                  </a:cubicBezTo>
                  <a:cubicBezTo>
                    <a:pt x="250" y="2786"/>
                    <a:pt x="310" y="2762"/>
                    <a:pt x="345" y="2703"/>
                  </a:cubicBezTo>
                  <a:lnTo>
                    <a:pt x="738" y="1929"/>
                  </a:lnTo>
                  <a:cubicBezTo>
                    <a:pt x="798" y="1810"/>
                    <a:pt x="917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5" y="1929"/>
                  </a:cubicBezTo>
                  <a:lnTo>
                    <a:pt x="3810" y="2703"/>
                  </a:lnTo>
                  <a:cubicBezTo>
                    <a:pt x="3846" y="2756"/>
                    <a:pt x="3902" y="2783"/>
                    <a:pt x="3968" y="2783"/>
                  </a:cubicBezTo>
                  <a:cubicBezTo>
                    <a:pt x="3989" y="2783"/>
                    <a:pt x="4013" y="2780"/>
                    <a:pt x="4036" y="2774"/>
                  </a:cubicBezTo>
                  <a:cubicBezTo>
                    <a:pt x="4132" y="2715"/>
                    <a:pt x="4167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0" y="1393"/>
                  </a:lnTo>
                  <a:lnTo>
                    <a:pt x="2250" y="167"/>
                  </a:lnTo>
                  <a:cubicBezTo>
                    <a:pt x="2250" y="84"/>
                    <a:pt x="2167" y="0"/>
                    <a:pt x="2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13" name="Google Shape;813;p32"/>
            <p:cNvSpPr/>
            <p:nvPr/>
          </p:nvSpPr>
          <p:spPr>
            <a:xfrm>
              <a:off x="3831583" y="2059664"/>
              <a:ext cx="117485" cy="54748"/>
            </a:xfrm>
            <a:custGeom>
              <a:avLst/>
              <a:ahLst/>
              <a:rect l="l" t="t" r="r" b="b"/>
              <a:pathLst>
                <a:path w="3691" h="1720" extrusionOk="0">
                  <a:moveTo>
                    <a:pt x="1846" y="1"/>
                  </a:moveTo>
                  <a:cubicBezTo>
                    <a:pt x="1750" y="1"/>
                    <a:pt x="1679" y="72"/>
                    <a:pt x="1679" y="167"/>
                  </a:cubicBezTo>
                  <a:lnTo>
                    <a:pt x="1679" y="703"/>
                  </a:lnTo>
                  <a:lnTo>
                    <a:pt x="750" y="703"/>
                  </a:lnTo>
                  <a:cubicBezTo>
                    <a:pt x="560" y="703"/>
                    <a:pt x="405" y="810"/>
                    <a:pt x="310" y="965"/>
                  </a:cubicBezTo>
                  <a:lnTo>
                    <a:pt x="48" y="1477"/>
                  </a:lnTo>
                  <a:cubicBezTo>
                    <a:pt x="0" y="1548"/>
                    <a:pt x="24" y="1656"/>
                    <a:pt x="119" y="1703"/>
                  </a:cubicBezTo>
                  <a:cubicBezTo>
                    <a:pt x="140" y="1714"/>
                    <a:pt x="164" y="1719"/>
                    <a:pt x="188" y="1719"/>
                  </a:cubicBezTo>
                  <a:cubicBezTo>
                    <a:pt x="248" y="1719"/>
                    <a:pt x="312" y="1687"/>
                    <a:pt x="345" y="1620"/>
                  </a:cubicBezTo>
                  <a:lnTo>
                    <a:pt x="607" y="1120"/>
                  </a:lnTo>
                  <a:cubicBezTo>
                    <a:pt x="643" y="1060"/>
                    <a:pt x="703" y="1013"/>
                    <a:pt x="774" y="1013"/>
                  </a:cubicBezTo>
                  <a:lnTo>
                    <a:pt x="2929" y="1013"/>
                  </a:lnTo>
                  <a:cubicBezTo>
                    <a:pt x="3000" y="1013"/>
                    <a:pt x="3060" y="1060"/>
                    <a:pt x="3096" y="1120"/>
                  </a:cubicBezTo>
                  <a:lnTo>
                    <a:pt x="3358" y="1620"/>
                  </a:lnTo>
                  <a:cubicBezTo>
                    <a:pt x="3393" y="1679"/>
                    <a:pt x="3453" y="1715"/>
                    <a:pt x="3512" y="1715"/>
                  </a:cubicBezTo>
                  <a:cubicBezTo>
                    <a:pt x="3536" y="1715"/>
                    <a:pt x="3548" y="1715"/>
                    <a:pt x="3584" y="1703"/>
                  </a:cubicBezTo>
                  <a:cubicBezTo>
                    <a:pt x="3655" y="1656"/>
                    <a:pt x="3691" y="1548"/>
                    <a:pt x="3643" y="1477"/>
                  </a:cubicBezTo>
                  <a:lnTo>
                    <a:pt x="3381" y="965"/>
                  </a:lnTo>
                  <a:cubicBezTo>
                    <a:pt x="3286" y="810"/>
                    <a:pt x="3108" y="703"/>
                    <a:pt x="2929" y="703"/>
                  </a:cubicBezTo>
                  <a:lnTo>
                    <a:pt x="2012" y="703"/>
                  </a:lnTo>
                  <a:lnTo>
                    <a:pt x="2012" y="167"/>
                  </a:lnTo>
                  <a:cubicBezTo>
                    <a:pt x="2012" y="72"/>
                    <a:pt x="1929" y="1"/>
                    <a:pt x="18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14" name="Google Shape;814;p32"/>
            <p:cNvSpPr/>
            <p:nvPr/>
          </p:nvSpPr>
          <p:spPr>
            <a:xfrm>
              <a:off x="3901672" y="2187016"/>
              <a:ext cx="132285" cy="88997"/>
            </a:xfrm>
            <a:custGeom>
              <a:avLst/>
              <a:ahLst/>
              <a:rect l="l" t="t" r="r" b="b"/>
              <a:pathLst>
                <a:path w="4156" h="2796" extrusionOk="0">
                  <a:moveTo>
                    <a:pt x="2084" y="0"/>
                  </a:moveTo>
                  <a:cubicBezTo>
                    <a:pt x="1989" y="0"/>
                    <a:pt x="1918" y="84"/>
                    <a:pt x="1918" y="167"/>
                  </a:cubicBezTo>
                  <a:lnTo>
                    <a:pt x="1918" y="1405"/>
                  </a:lnTo>
                  <a:lnTo>
                    <a:pt x="1060" y="1405"/>
                  </a:lnTo>
                  <a:cubicBezTo>
                    <a:pt x="798" y="1405"/>
                    <a:pt x="560" y="1536"/>
                    <a:pt x="441" y="1774"/>
                  </a:cubicBezTo>
                  <a:lnTo>
                    <a:pt x="36" y="2548"/>
                  </a:lnTo>
                  <a:cubicBezTo>
                    <a:pt x="1" y="2620"/>
                    <a:pt x="25" y="2727"/>
                    <a:pt x="120" y="2774"/>
                  </a:cubicBezTo>
                  <a:cubicBezTo>
                    <a:pt x="142" y="2789"/>
                    <a:pt x="167" y="2796"/>
                    <a:pt x="192" y="2796"/>
                  </a:cubicBezTo>
                  <a:cubicBezTo>
                    <a:pt x="250" y="2796"/>
                    <a:pt x="309" y="2761"/>
                    <a:pt x="334" y="2703"/>
                  </a:cubicBezTo>
                  <a:lnTo>
                    <a:pt x="739" y="1929"/>
                  </a:lnTo>
                  <a:cubicBezTo>
                    <a:pt x="798" y="1810"/>
                    <a:pt x="918" y="1727"/>
                    <a:pt x="1060" y="1727"/>
                  </a:cubicBezTo>
                  <a:lnTo>
                    <a:pt x="3096" y="1727"/>
                  </a:lnTo>
                  <a:cubicBezTo>
                    <a:pt x="3227" y="1727"/>
                    <a:pt x="3346" y="1810"/>
                    <a:pt x="3406" y="1929"/>
                  </a:cubicBezTo>
                  <a:lnTo>
                    <a:pt x="3811" y="2703"/>
                  </a:lnTo>
                  <a:cubicBezTo>
                    <a:pt x="3835" y="2762"/>
                    <a:pt x="3894" y="2786"/>
                    <a:pt x="3954" y="2786"/>
                  </a:cubicBezTo>
                  <a:cubicBezTo>
                    <a:pt x="3989" y="2786"/>
                    <a:pt x="4001" y="2786"/>
                    <a:pt x="4037" y="2774"/>
                  </a:cubicBezTo>
                  <a:cubicBezTo>
                    <a:pt x="4120" y="2715"/>
                    <a:pt x="4156" y="2608"/>
                    <a:pt x="4120" y="2536"/>
                  </a:cubicBezTo>
                  <a:lnTo>
                    <a:pt x="3715" y="1762"/>
                  </a:lnTo>
                  <a:cubicBezTo>
                    <a:pt x="3596" y="1536"/>
                    <a:pt x="3358" y="1393"/>
                    <a:pt x="3108" y="1393"/>
                  </a:cubicBezTo>
                  <a:lnTo>
                    <a:pt x="2251" y="1393"/>
                  </a:lnTo>
                  <a:lnTo>
                    <a:pt x="2251" y="167"/>
                  </a:lnTo>
                  <a:cubicBezTo>
                    <a:pt x="2251" y="84"/>
                    <a:pt x="2168" y="0"/>
                    <a:pt x="2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grpSp>
        <p:nvGrpSpPr>
          <p:cNvPr id="41" name="Google Shape;815;p32"/>
          <p:cNvGrpSpPr/>
          <p:nvPr/>
        </p:nvGrpSpPr>
        <p:grpSpPr>
          <a:xfrm>
            <a:off x="3952981" y="2284003"/>
            <a:ext cx="211892" cy="339594"/>
            <a:chOff x="3316159" y="1515085"/>
            <a:chExt cx="211892" cy="339594"/>
          </a:xfrm>
        </p:grpSpPr>
        <p:sp>
          <p:nvSpPr>
            <p:cNvPr id="1048615" name="Google Shape;816;p32"/>
            <p:cNvSpPr/>
            <p:nvPr/>
          </p:nvSpPr>
          <p:spPr>
            <a:xfrm>
              <a:off x="3358621" y="1823199"/>
              <a:ext cx="15183" cy="9485"/>
            </a:xfrm>
            <a:custGeom>
              <a:avLst/>
              <a:ahLst/>
              <a:rect l="l" t="t" r="r" b="b"/>
              <a:pathLst>
                <a:path w="477" h="298" extrusionOk="0">
                  <a:moveTo>
                    <a:pt x="155" y="0"/>
                  </a:moveTo>
                  <a:cubicBezTo>
                    <a:pt x="60" y="0"/>
                    <a:pt x="0" y="84"/>
                    <a:pt x="0" y="155"/>
                  </a:cubicBezTo>
                  <a:cubicBezTo>
                    <a:pt x="0" y="238"/>
                    <a:pt x="83" y="298"/>
                    <a:pt x="155" y="298"/>
                  </a:cubicBezTo>
                  <a:lnTo>
                    <a:pt x="322" y="298"/>
                  </a:lnTo>
                  <a:cubicBezTo>
                    <a:pt x="405" y="298"/>
                    <a:pt x="464" y="226"/>
                    <a:pt x="464" y="155"/>
                  </a:cubicBezTo>
                  <a:cubicBezTo>
                    <a:pt x="476" y="84"/>
                    <a:pt x="405" y="0"/>
                    <a:pt x="3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16" name="Google Shape;817;p32"/>
            <p:cNvSpPr/>
            <p:nvPr/>
          </p:nvSpPr>
          <p:spPr>
            <a:xfrm>
              <a:off x="3427946" y="1823199"/>
              <a:ext cx="15215" cy="9485"/>
            </a:xfrm>
            <a:custGeom>
              <a:avLst/>
              <a:ahLst/>
              <a:rect l="l" t="t" r="r" b="b"/>
              <a:pathLst>
                <a:path w="478" h="298" extrusionOk="0">
                  <a:moveTo>
                    <a:pt x="144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310" y="298"/>
                  </a:lnTo>
                  <a:cubicBezTo>
                    <a:pt x="406" y="298"/>
                    <a:pt x="465" y="226"/>
                    <a:pt x="465" y="155"/>
                  </a:cubicBezTo>
                  <a:cubicBezTo>
                    <a:pt x="477" y="84"/>
                    <a:pt x="406" y="0"/>
                    <a:pt x="3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17" name="Google Shape;818;p32"/>
            <p:cNvSpPr/>
            <p:nvPr/>
          </p:nvSpPr>
          <p:spPr>
            <a:xfrm>
              <a:off x="3385135" y="1823199"/>
              <a:ext cx="31480" cy="9485"/>
            </a:xfrm>
            <a:custGeom>
              <a:avLst/>
              <a:ahLst/>
              <a:rect l="l" t="t" r="r" b="b"/>
              <a:pathLst>
                <a:path w="989" h="298" extrusionOk="0">
                  <a:moveTo>
                    <a:pt x="155" y="0"/>
                  </a:moveTo>
                  <a:cubicBezTo>
                    <a:pt x="60" y="0"/>
                    <a:pt x="1" y="84"/>
                    <a:pt x="1" y="155"/>
                  </a:cubicBezTo>
                  <a:cubicBezTo>
                    <a:pt x="1" y="238"/>
                    <a:pt x="84" y="298"/>
                    <a:pt x="155" y="298"/>
                  </a:cubicBezTo>
                  <a:lnTo>
                    <a:pt x="822" y="298"/>
                  </a:lnTo>
                  <a:cubicBezTo>
                    <a:pt x="917" y="298"/>
                    <a:pt x="977" y="226"/>
                    <a:pt x="977" y="155"/>
                  </a:cubicBezTo>
                  <a:cubicBezTo>
                    <a:pt x="989" y="84"/>
                    <a:pt x="917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grpSp>
          <p:nvGrpSpPr>
            <p:cNvPr id="42" name="Google Shape;819;p32"/>
            <p:cNvGrpSpPr/>
            <p:nvPr/>
          </p:nvGrpSpPr>
          <p:grpSpPr>
            <a:xfrm>
              <a:off x="3316159" y="1515085"/>
              <a:ext cx="211892" cy="339594"/>
              <a:chOff x="3316159" y="1515085"/>
              <a:chExt cx="211892" cy="339594"/>
            </a:xfrm>
          </p:grpSpPr>
          <p:sp>
            <p:nvSpPr>
              <p:cNvPr id="1048618" name="Google Shape;820;p32"/>
              <p:cNvSpPr/>
              <p:nvPr/>
            </p:nvSpPr>
            <p:spPr>
              <a:xfrm>
                <a:off x="3316159" y="1557514"/>
                <a:ext cx="169049" cy="297165"/>
              </a:xfrm>
              <a:custGeom>
                <a:avLst/>
                <a:ahLst/>
                <a:rect l="l" t="t" r="r" b="b"/>
                <a:pathLst>
                  <a:path w="5311" h="9336" extrusionOk="0">
                    <a:moveTo>
                      <a:pt x="4656" y="310"/>
                    </a:moveTo>
                    <a:cubicBezTo>
                      <a:pt x="4846" y="310"/>
                      <a:pt x="5001" y="477"/>
                      <a:pt x="5001" y="668"/>
                    </a:cubicBezTo>
                    <a:lnTo>
                      <a:pt x="298" y="668"/>
                    </a:lnTo>
                    <a:lnTo>
                      <a:pt x="298" y="656"/>
                    </a:lnTo>
                    <a:cubicBezTo>
                      <a:pt x="298" y="465"/>
                      <a:pt x="441" y="310"/>
                      <a:pt x="632" y="310"/>
                    </a:cubicBezTo>
                    <a:close/>
                    <a:moveTo>
                      <a:pt x="5001" y="989"/>
                    </a:moveTo>
                    <a:lnTo>
                      <a:pt x="5001" y="7680"/>
                    </a:lnTo>
                    <a:lnTo>
                      <a:pt x="298" y="7680"/>
                    </a:lnTo>
                    <a:lnTo>
                      <a:pt x="298" y="989"/>
                    </a:lnTo>
                    <a:close/>
                    <a:moveTo>
                      <a:pt x="5013" y="7990"/>
                    </a:moveTo>
                    <a:lnTo>
                      <a:pt x="5013" y="8681"/>
                    </a:lnTo>
                    <a:lnTo>
                      <a:pt x="5001" y="8681"/>
                    </a:lnTo>
                    <a:cubicBezTo>
                      <a:pt x="5001" y="8871"/>
                      <a:pt x="4846" y="9026"/>
                      <a:pt x="4656" y="9026"/>
                    </a:cubicBezTo>
                    <a:lnTo>
                      <a:pt x="655" y="9026"/>
                    </a:lnTo>
                    <a:cubicBezTo>
                      <a:pt x="465" y="9026"/>
                      <a:pt x="310" y="8871"/>
                      <a:pt x="310" y="8681"/>
                    </a:cubicBezTo>
                    <a:lnTo>
                      <a:pt x="310" y="7990"/>
                    </a:lnTo>
                    <a:close/>
                    <a:moveTo>
                      <a:pt x="655" y="1"/>
                    </a:moveTo>
                    <a:cubicBezTo>
                      <a:pt x="298" y="1"/>
                      <a:pt x="1" y="299"/>
                      <a:pt x="1" y="656"/>
                    </a:cubicBezTo>
                    <a:lnTo>
                      <a:pt x="1" y="8681"/>
                    </a:lnTo>
                    <a:cubicBezTo>
                      <a:pt x="1" y="9038"/>
                      <a:pt x="298" y="9335"/>
                      <a:pt x="655" y="9335"/>
                    </a:cubicBezTo>
                    <a:lnTo>
                      <a:pt x="4656" y="9335"/>
                    </a:lnTo>
                    <a:cubicBezTo>
                      <a:pt x="5013" y="9335"/>
                      <a:pt x="5311" y="9038"/>
                      <a:pt x="5311" y="8681"/>
                    </a:cubicBezTo>
                    <a:lnTo>
                      <a:pt x="5311" y="656"/>
                    </a:lnTo>
                    <a:cubicBezTo>
                      <a:pt x="5311" y="299"/>
                      <a:pt x="5025" y="1"/>
                      <a:pt x="4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19" name="Google Shape;821;p32"/>
              <p:cNvSpPr/>
              <p:nvPr/>
            </p:nvSpPr>
            <p:spPr>
              <a:xfrm>
                <a:off x="3337772" y="1610161"/>
                <a:ext cx="132667" cy="127415"/>
              </a:xfrm>
              <a:custGeom>
                <a:avLst/>
                <a:ahLst/>
                <a:rect l="l" t="t" r="r" b="b"/>
                <a:pathLst>
                  <a:path w="4168" h="4003" extrusionOk="0">
                    <a:moveTo>
                      <a:pt x="2131" y="1014"/>
                    </a:moveTo>
                    <a:cubicBezTo>
                      <a:pt x="2322" y="1014"/>
                      <a:pt x="2477" y="1157"/>
                      <a:pt x="2477" y="1359"/>
                    </a:cubicBezTo>
                    <a:lnTo>
                      <a:pt x="2477" y="1681"/>
                    </a:lnTo>
                    <a:cubicBezTo>
                      <a:pt x="2477" y="1966"/>
                      <a:pt x="2251" y="2181"/>
                      <a:pt x="1965" y="2181"/>
                    </a:cubicBezTo>
                    <a:cubicBezTo>
                      <a:pt x="1958" y="2181"/>
                      <a:pt x="1952" y="2181"/>
                      <a:pt x="1945" y="2181"/>
                    </a:cubicBezTo>
                    <a:cubicBezTo>
                      <a:pt x="1691" y="2181"/>
                      <a:pt x="1465" y="1959"/>
                      <a:pt x="1465" y="1681"/>
                    </a:cubicBezTo>
                    <a:lnTo>
                      <a:pt x="1465" y="1359"/>
                    </a:lnTo>
                    <a:cubicBezTo>
                      <a:pt x="1465" y="1157"/>
                      <a:pt x="1608" y="1014"/>
                      <a:pt x="1810" y="1014"/>
                    </a:cubicBezTo>
                    <a:close/>
                    <a:moveTo>
                      <a:pt x="2143" y="2478"/>
                    </a:moveTo>
                    <a:lnTo>
                      <a:pt x="2143" y="2574"/>
                    </a:lnTo>
                    <a:cubicBezTo>
                      <a:pt x="2167" y="2633"/>
                      <a:pt x="2179" y="2693"/>
                      <a:pt x="2191" y="2740"/>
                    </a:cubicBezTo>
                    <a:lnTo>
                      <a:pt x="1989" y="2943"/>
                    </a:lnTo>
                    <a:lnTo>
                      <a:pt x="1953" y="2943"/>
                    </a:lnTo>
                    <a:lnTo>
                      <a:pt x="1750" y="2740"/>
                    </a:lnTo>
                    <a:cubicBezTo>
                      <a:pt x="1774" y="2693"/>
                      <a:pt x="1786" y="2633"/>
                      <a:pt x="1786" y="2574"/>
                    </a:cubicBezTo>
                    <a:lnTo>
                      <a:pt x="1786" y="2478"/>
                    </a:lnTo>
                    <a:cubicBezTo>
                      <a:pt x="1846" y="2502"/>
                      <a:pt x="1905" y="2502"/>
                      <a:pt x="1965" y="2502"/>
                    </a:cubicBezTo>
                    <a:cubicBezTo>
                      <a:pt x="2024" y="2502"/>
                      <a:pt x="2084" y="2502"/>
                      <a:pt x="2143" y="2478"/>
                    </a:cubicBezTo>
                    <a:close/>
                    <a:moveTo>
                      <a:pt x="2441" y="2931"/>
                    </a:moveTo>
                    <a:lnTo>
                      <a:pt x="2715" y="3062"/>
                    </a:lnTo>
                    <a:cubicBezTo>
                      <a:pt x="2774" y="3098"/>
                      <a:pt x="2822" y="3157"/>
                      <a:pt x="2822" y="3228"/>
                    </a:cubicBezTo>
                    <a:lnTo>
                      <a:pt x="2822" y="3467"/>
                    </a:lnTo>
                    <a:cubicBezTo>
                      <a:pt x="2560" y="3609"/>
                      <a:pt x="2262" y="3693"/>
                      <a:pt x="1965" y="3693"/>
                    </a:cubicBezTo>
                    <a:cubicBezTo>
                      <a:pt x="1667" y="3693"/>
                      <a:pt x="1369" y="3609"/>
                      <a:pt x="1119" y="3467"/>
                    </a:cubicBezTo>
                    <a:lnTo>
                      <a:pt x="1119" y="3228"/>
                    </a:lnTo>
                    <a:cubicBezTo>
                      <a:pt x="1119" y="3157"/>
                      <a:pt x="1167" y="3098"/>
                      <a:pt x="1227" y="3062"/>
                    </a:cubicBezTo>
                    <a:lnTo>
                      <a:pt x="1489" y="2931"/>
                    </a:lnTo>
                    <a:lnTo>
                      <a:pt x="1750" y="3181"/>
                    </a:lnTo>
                    <a:cubicBezTo>
                      <a:pt x="1810" y="3240"/>
                      <a:pt x="1893" y="3276"/>
                      <a:pt x="1965" y="3276"/>
                    </a:cubicBezTo>
                    <a:cubicBezTo>
                      <a:pt x="2048" y="3276"/>
                      <a:pt x="2131" y="3240"/>
                      <a:pt x="2191" y="3181"/>
                    </a:cubicBezTo>
                    <a:lnTo>
                      <a:pt x="2441" y="2931"/>
                    </a:lnTo>
                    <a:close/>
                    <a:moveTo>
                      <a:pt x="2009" y="0"/>
                    </a:moveTo>
                    <a:cubicBezTo>
                      <a:pt x="1492" y="0"/>
                      <a:pt x="976" y="204"/>
                      <a:pt x="584" y="597"/>
                    </a:cubicBezTo>
                    <a:cubicBezTo>
                      <a:pt x="215" y="966"/>
                      <a:pt x="0" y="1466"/>
                      <a:pt x="0" y="2002"/>
                    </a:cubicBezTo>
                    <a:cubicBezTo>
                      <a:pt x="0" y="2550"/>
                      <a:pt x="215" y="3038"/>
                      <a:pt x="584" y="3419"/>
                    </a:cubicBezTo>
                    <a:cubicBezTo>
                      <a:pt x="977" y="3812"/>
                      <a:pt x="1477" y="4002"/>
                      <a:pt x="2000" y="4002"/>
                    </a:cubicBezTo>
                    <a:cubicBezTo>
                      <a:pt x="2501" y="4002"/>
                      <a:pt x="3024" y="3812"/>
                      <a:pt x="3417" y="3419"/>
                    </a:cubicBezTo>
                    <a:cubicBezTo>
                      <a:pt x="4072" y="2740"/>
                      <a:pt x="4167" y="1681"/>
                      <a:pt x="3620" y="883"/>
                    </a:cubicBezTo>
                    <a:cubicBezTo>
                      <a:pt x="3590" y="832"/>
                      <a:pt x="3543" y="807"/>
                      <a:pt x="3492" y="807"/>
                    </a:cubicBezTo>
                    <a:cubicBezTo>
                      <a:pt x="3459" y="807"/>
                      <a:pt x="3426" y="817"/>
                      <a:pt x="3394" y="835"/>
                    </a:cubicBezTo>
                    <a:cubicBezTo>
                      <a:pt x="3322" y="883"/>
                      <a:pt x="3310" y="978"/>
                      <a:pt x="3358" y="1062"/>
                    </a:cubicBezTo>
                    <a:cubicBezTo>
                      <a:pt x="3810" y="1728"/>
                      <a:pt x="3727" y="2621"/>
                      <a:pt x="3155" y="3193"/>
                    </a:cubicBezTo>
                    <a:lnTo>
                      <a:pt x="3132" y="3228"/>
                    </a:lnTo>
                    <a:lnTo>
                      <a:pt x="3132" y="3217"/>
                    </a:lnTo>
                    <a:cubicBezTo>
                      <a:pt x="3132" y="3014"/>
                      <a:pt x="3024" y="2859"/>
                      <a:pt x="2858" y="2776"/>
                    </a:cubicBezTo>
                    <a:lnTo>
                      <a:pt x="2477" y="2586"/>
                    </a:lnTo>
                    <a:lnTo>
                      <a:pt x="2477" y="2574"/>
                    </a:lnTo>
                    <a:lnTo>
                      <a:pt x="2477" y="2336"/>
                    </a:lnTo>
                    <a:cubicBezTo>
                      <a:pt x="2679" y="2181"/>
                      <a:pt x="2798" y="1943"/>
                      <a:pt x="2798" y="1681"/>
                    </a:cubicBezTo>
                    <a:lnTo>
                      <a:pt x="2798" y="1347"/>
                    </a:lnTo>
                    <a:cubicBezTo>
                      <a:pt x="2798" y="990"/>
                      <a:pt x="2501" y="692"/>
                      <a:pt x="2143" y="692"/>
                    </a:cubicBezTo>
                    <a:lnTo>
                      <a:pt x="1822" y="692"/>
                    </a:lnTo>
                    <a:cubicBezTo>
                      <a:pt x="1465" y="692"/>
                      <a:pt x="1167" y="990"/>
                      <a:pt x="1167" y="1347"/>
                    </a:cubicBezTo>
                    <a:lnTo>
                      <a:pt x="1167" y="1681"/>
                    </a:lnTo>
                    <a:cubicBezTo>
                      <a:pt x="1167" y="1943"/>
                      <a:pt x="1298" y="2181"/>
                      <a:pt x="1489" y="2336"/>
                    </a:cubicBezTo>
                    <a:lnTo>
                      <a:pt x="1489" y="2574"/>
                    </a:lnTo>
                    <a:lnTo>
                      <a:pt x="1489" y="2586"/>
                    </a:lnTo>
                    <a:lnTo>
                      <a:pt x="1108" y="2776"/>
                    </a:lnTo>
                    <a:cubicBezTo>
                      <a:pt x="941" y="2871"/>
                      <a:pt x="834" y="3038"/>
                      <a:pt x="834" y="3217"/>
                    </a:cubicBezTo>
                    <a:lnTo>
                      <a:pt x="834" y="3228"/>
                    </a:lnTo>
                    <a:lnTo>
                      <a:pt x="810" y="3193"/>
                    </a:lnTo>
                    <a:cubicBezTo>
                      <a:pt x="500" y="2883"/>
                      <a:pt x="322" y="2455"/>
                      <a:pt x="322" y="2002"/>
                    </a:cubicBezTo>
                    <a:cubicBezTo>
                      <a:pt x="322" y="1562"/>
                      <a:pt x="500" y="1133"/>
                      <a:pt x="810" y="812"/>
                    </a:cubicBezTo>
                    <a:cubicBezTo>
                      <a:pt x="1139" y="489"/>
                      <a:pt x="1566" y="326"/>
                      <a:pt x="1996" y="326"/>
                    </a:cubicBezTo>
                    <a:cubicBezTo>
                      <a:pt x="2328" y="326"/>
                      <a:pt x="2662" y="424"/>
                      <a:pt x="2953" y="621"/>
                    </a:cubicBezTo>
                    <a:cubicBezTo>
                      <a:pt x="2980" y="639"/>
                      <a:pt x="3012" y="649"/>
                      <a:pt x="3043" y="649"/>
                    </a:cubicBezTo>
                    <a:cubicBezTo>
                      <a:pt x="3092" y="649"/>
                      <a:pt x="3143" y="625"/>
                      <a:pt x="3179" y="573"/>
                    </a:cubicBezTo>
                    <a:cubicBezTo>
                      <a:pt x="3215" y="502"/>
                      <a:pt x="3203" y="419"/>
                      <a:pt x="3132" y="359"/>
                    </a:cubicBezTo>
                    <a:cubicBezTo>
                      <a:pt x="2793" y="118"/>
                      <a:pt x="2401" y="0"/>
                      <a:pt x="20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0" name="Google Shape;822;p32"/>
              <p:cNvSpPr/>
              <p:nvPr/>
            </p:nvSpPr>
            <p:spPr>
              <a:xfrm>
                <a:off x="3343056" y="1749290"/>
                <a:ext cx="41729" cy="41729"/>
              </a:xfrm>
              <a:custGeom>
                <a:avLst/>
                <a:ahLst/>
                <a:rect l="l" t="t" r="r" b="b"/>
                <a:pathLst>
                  <a:path w="1311" h="1311" extrusionOk="0">
                    <a:moveTo>
                      <a:pt x="656" y="0"/>
                    </a:moveTo>
                    <a:cubicBezTo>
                      <a:pt x="299" y="0"/>
                      <a:pt x="1" y="298"/>
                      <a:pt x="1" y="655"/>
                    </a:cubicBezTo>
                    <a:cubicBezTo>
                      <a:pt x="1" y="1013"/>
                      <a:pt x="299" y="1310"/>
                      <a:pt x="656" y="1310"/>
                    </a:cubicBezTo>
                    <a:cubicBezTo>
                      <a:pt x="1013" y="1310"/>
                      <a:pt x="1311" y="1013"/>
                      <a:pt x="1311" y="655"/>
                    </a:cubicBezTo>
                    <a:cubicBezTo>
                      <a:pt x="1299" y="560"/>
                      <a:pt x="1227" y="501"/>
                      <a:pt x="1144" y="501"/>
                    </a:cubicBezTo>
                    <a:cubicBezTo>
                      <a:pt x="1061" y="501"/>
                      <a:pt x="1001" y="572"/>
                      <a:pt x="1001" y="643"/>
                    </a:cubicBezTo>
                    <a:cubicBezTo>
                      <a:pt x="1001" y="834"/>
                      <a:pt x="846" y="989"/>
                      <a:pt x="656" y="989"/>
                    </a:cubicBezTo>
                    <a:cubicBezTo>
                      <a:pt x="465" y="989"/>
                      <a:pt x="310" y="834"/>
                      <a:pt x="310" y="643"/>
                    </a:cubicBezTo>
                    <a:cubicBezTo>
                      <a:pt x="310" y="453"/>
                      <a:pt x="465" y="298"/>
                      <a:pt x="656" y="298"/>
                    </a:cubicBezTo>
                    <a:cubicBezTo>
                      <a:pt x="751" y="298"/>
                      <a:pt x="811" y="227"/>
                      <a:pt x="811" y="155"/>
                    </a:cubicBezTo>
                    <a:cubicBezTo>
                      <a:pt x="811" y="84"/>
                      <a:pt x="727" y="0"/>
                      <a:pt x="6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1" name="Google Shape;823;p32"/>
              <p:cNvSpPr/>
              <p:nvPr/>
            </p:nvSpPr>
            <p:spPr>
              <a:xfrm>
                <a:off x="3417347" y="1749290"/>
                <a:ext cx="41729" cy="41729"/>
              </a:xfrm>
              <a:custGeom>
                <a:avLst/>
                <a:ahLst/>
                <a:rect l="l" t="t" r="r" b="b"/>
                <a:pathLst>
                  <a:path w="1311" h="1311" extrusionOk="0">
                    <a:moveTo>
                      <a:pt x="655" y="0"/>
                    </a:moveTo>
                    <a:cubicBezTo>
                      <a:pt x="298" y="0"/>
                      <a:pt x="1" y="298"/>
                      <a:pt x="1" y="655"/>
                    </a:cubicBezTo>
                    <a:cubicBezTo>
                      <a:pt x="1" y="1013"/>
                      <a:pt x="298" y="1310"/>
                      <a:pt x="655" y="1310"/>
                    </a:cubicBezTo>
                    <a:cubicBezTo>
                      <a:pt x="1013" y="1310"/>
                      <a:pt x="1310" y="1013"/>
                      <a:pt x="1310" y="655"/>
                    </a:cubicBezTo>
                    <a:cubicBezTo>
                      <a:pt x="1298" y="560"/>
                      <a:pt x="1239" y="501"/>
                      <a:pt x="1155" y="501"/>
                    </a:cubicBezTo>
                    <a:cubicBezTo>
                      <a:pt x="1060" y="501"/>
                      <a:pt x="1001" y="572"/>
                      <a:pt x="1001" y="643"/>
                    </a:cubicBezTo>
                    <a:cubicBezTo>
                      <a:pt x="1001" y="834"/>
                      <a:pt x="858" y="989"/>
                      <a:pt x="655" y="989"/>
                    </a:cubicBezTo>
                    <a:cubicBezTo>
                      <a:pt x="465" y="989"/>
                      <a:pt x="322" y="834"/>
                      <a:pt x="322" y="643"/>
                    </a:cubicBezTo>
                    <a:cubicBezTo>
                      <a:pt x="322" y="453"/>
                      <a:pt x="465" y="298"/>
                      <a:pt x="655" y="298"/>
                    </a:cubicBezTo>
                    <a:cubicBezTo>
                      <a:pt x="751" y="298"/>
                      <a:pt x="810" y="227"/>
                      <a:pt x="810" y="155"/>
                    </a:cubicBezTo>
                    <a:cubicBezTo>
                      <a:pt x="810" y="84"/>
                      <a:pt x="739" y="0"/>
                      <a:pt x="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2" name="Google Shape;824;p32"/>
              <p:cNvSpPr/>
              <p:nvPr/>
            </p:nvSpPr>
            <p:spPr>
              <a:xfrm>
                <a:off x="3464710" y="1536315"/>
                <a:ext cx="41729" cy="41315"/>
              </a:xfrm>
              <a:custGeom>
                <a:avLst/>
                <a:ahLst/>
                <a:rect l="l" t="t" r="r" b="b"/>
                <a:pathLst>
                  <a:path w="1311" h="1298" extrusionOk="0">
                    <a:moveTo>
                      <a:pt x="156" y="0"/>
                    </a:moveTo>
                    <a:cubicBezTo>
                      <a:pt x="60" y="0"/>
                      <a:pt x="1" y="72"/>
                      <a:pt x="1" y="143"/>
                    </a:cubicBezTo>
                    <a:cubicBezTo>
                      <a:pt x="1" y="238"/>
                      <a:pt x="84" y="298"/>
                      <a:pt x="156" y="298"/>
                    </a:cubicBezTo>
                    <a:cubicBezTo>
                      <a:pt x="620" y="298"/>
                      <a:pt x="1001" y="667"/>
                      <a:pt x="1001" y="1143"/>
                    </a:cubicBezTo>
                    <a:cubicBezTo>
                      <a:pt x="1001" y="1238"/>
                      <a:pt x="1072" y="1298"/>
                      <a:pt x="1156" y="1298"/>
                    </a:cubicBezTo>
                    <a:cubicBezTo>
                      <a:pt x="1239" y="1298"/>
                      <a:pt x="1299" y="1215"/>
                      <a:pt x="1299" y="1143"/>
                    </a:cubicBezTo>
                    <a:cubicBezTo>
                      <a:pt x="1311" y="524"/>
                      <a:pt x="799" y="0"/>
                      <a:pt x="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3" name="Google Shape;825;p32"/>
              <p:cNvSpPr/>
              <p:nvPr/>
            </p:nvSpPr>
            <p:spPr>
              <a:xfrm>
                <a:off x="3464710" y="1515085"/>
                <a:ext cx="63342" cy="62546"/>
              </a:xfrm>
              <a:custGeom>
                <a:avLst/>
                <a:ahLst/>
                <a:rect l="l" t="t" r="r" b="b"/>
                <a:pathLst>
                  <a:path w="1990" h="1965" extrusionOk="0">
                    <a:moveTo>
                      <a:pt x="156" y="0"/>
                    </a:moveTo>
                    <a:cubicBezTo>
                      <a:pt x="60" y="0"/>
                      <a:pt x="1" y="72"/>
                      <a:pt x="1" y="143"/>
                    </a:cubicBezTo>
                    <a:cubicBezTo>
                      <a:pt x="1" y="239"/>
                      <a:pt x="84" y="298"/>
                      <a:pt x="156" y="298"/>
                    </a:cubicBezTo>
                    <a:cubicBezTo>
                      <a:pt x="989" y="298"/>
                      <a:pt x="1668" y="977"/>
                      <a:pt x="1668" y="1810"/>
                    </a:cubicBezTo>
                    <a:cubicBezTo>
                      <a:pt x="1668" y="1905"/>
                      <a:pt x="1751" y="1965"/>
                      <a:pt x="1822" y="1965"/>
                    </a:cubicBezTo>
                    <a:cubicBezTo>
                      <a:pt x="1894" y="1965"/>
                      <a:pt x="1965" y="1882"/>
                      <a:pt x="1965" y="1810"/>
                    </a:cubicBezTo>
                    <a:cubicBezTo>
                      <a:pt x="1989" y="810"/>
                      <a:pt x="1168" y="0"/>
                      <a:pt x="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</p:grpSp>
      <p:sp>
        <p:nvSpPr>
          <p:cNvPr id="1048624" name="Google Shape;833;p32"/>
          <p:cNvSpPr txBox="1"/>
          <p:nvPr/>
        </p:nvSpPr>
        <p:spPr>
          <a:xfrm>
            <a:off x="3693228" y="1826813"/>
            <a:ext cx="731400" cy="4572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01</a:t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48625" name="Google Shape;837;p32"/>
          <p:cNvSpPr txBox="1"/>
          <p:nvPr/>
        </p:nvSpPr>
        <p:spPr>
          <a:xfrm>
            <a:off x="3948213" y="3112144"/>
            <a:ext cx="731400" cy="4572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03</a:t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3145728" name="Google Shape;838;p32"/>
          <p:cNvCxnSpPr>
            <a:cxnSpLocks/>
            <a:stCxn id="1049161" idx="3"/>
            <a:endCxn id="1048600" idx="2"/>
          </p:cNvCxnSpPr>
          <p:nvPr/>
        </p:nvCxnSpPr>
        <p:spPr>
          <a:xfrm>
            <a:off x="2923325" y="2055895"/>
            <a:ext cx="552000" cy="169200"/>
          </a:xfrm>
          <a:prstGeom prst="bentConnector3">
            <a:avLst>
              <a:gd name="adj1" fmla="val 50009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145729" name="Google Shape;839;p32"/>
          <p:cNvCxnSpPr>
            <a:cxnSpLocks/>
            <a:stCxn id="1049159" idx="3"/>
            <a:endCxn id="1048597" idx="2"/>
          </p:cNvCxnSpPr>
          <p:nvPr/>
        </p:nvCxnSpPr>
        <p:spPr>
          <a:xfrm rot="10800000" flipH="1">
            <a:off x="2923325" y="3517945"/>
            <a:ext cx="552000" cy="2223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145730" name="Google Shape;840;p32"/>
          <p:cNvCxnSpPr>
            <a:cxnSpLocks/>
            <a:stCxn id="1048598" idx="6"/>
            <a:endCxn id="1049164" idx="0"/>
          </p:cNvCxnSpPr>
          <p:nvPr/>
        </p:nvCxnSpPr>
        <p:spPr>
          <a:xfrm>
            <a:off x="6454478" y="2744076"/>
            <a:ext cx="864600" cy="767700"/>
          </a:xfrm>
          <a:prstGeom prst="bentConnector2"/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48626" name=""/>
          <p:cNvSpPr txBox="1"/>
          <p:nvPr/>
        </p:nvSpPr>
        <p:spPr>
          <a:xfrm>
            <a:off x="713225" y="1678039"/>
            <a:ext cx="2205377" cy="701040"/>
          </a:xfrm>
          <a:prstGeom prst="rect"/>
        </p:spPr>
        <p:txBody>
          <a:bodyPr rtlCol="0" wrap="square">
            <a:spAutoFit/>
          </a:bodyPr>
          <a:p>
            <a:r>
              <a:rPr sz="2000" lang="in-ID">
                <a:solidFill>
                  <a:srgbClr val="FFFFFF"/>
                </a:solidFill>
              </a:rPr>
              <a:t>Memungkinkan analisis prediktif.</a:t>
            </a:r>
            <a:endParaRPr sz="2000" lang="in-ID">
              <a:solidFill>
                <a:srgbClr val="FFFFFF"/>
              </a:solidFill>
            </a:endParaRPr>
          </a:p>
        </p:txBody>
      </p:sp>
      <p:sp>
        <p:nvSpPr>
          <p:cNvPr id="1048627" name=""/>
          <p:cNvSpPr txBox="1"/>
          <p:nvPr/>
        </p:nvSpPr>
        <p:spPr>
          <a:xfrm>
            <a:off x="6020071" y="3658405"/>
            <a:ext cx="3123929" cy="701040"/>
          </a:xfrm>
          <a:prstGeom prst="rect"/>
        </p:spPr>
        <p:txBody>
          <a:bodyPr rtlCol="0" wrap="square">
            <a:spAutoFit/>
          </a:bodyPr>
          <a:p>
            <a:r>
              <a:rPr sz="2000" lang="in-ID">
                <a:solidFill>
                  <a:srgbClr val="FFFFFF"/>
                </a:solidFill>
              </a:rPr>
              <a:t>Mengidentifikasi pola dan hubungan dalam data.</a:t>
            </a:r>
            <a:endParaRPr sz="2000" lang="in-ID">
              <a:solidFill>
                <a:srgbClr val="FFFFFF"/>
              </a:solidFill>
            </a:endParaRPr>
          </a:p>
        </p:txBody>
      </p:sp>
      <p:sp>
        <p:nvSpPr>
          <p:cNvPr id="1048628" name=""/>
          <p:cNvSpPr txBox="1"/>
          <p:nvPr/>
        </p:nvSpPr>
        <p:spPr>
          <a:xfrm>
            <a:off x="1069189" y="3327192"/>
            <a:ext cx="2572257" cy="1005840"/>
          </a:xfrm>
          <a:prstGeom prst="rect"/>
        </p:spPr>
        <p:txBody>
          <a:bodyPr rtlCol="0" wrap="square">
            <a:spAutoFit/>
          </a:bodyPr>
          <a:p>
            <a:r>
              <a:rPr sz="2000" lang="in-ID">
                <a:solidFill>
                  <a:srgbClr val="FFFFFF"/>
                </a:solidFill>
              </a:rPr>
              <a:t>Meningkatkan pengambilan keputusan.</a:t>
            </a:r>
            <a:endParaRPr sz="2000" lang="in-ID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1" name="Google Shape;1078;p36"/>
          <p:cNvCxnSpPr>
            <a:cxnSpLocks/>
          </p:cNvCxnSpPr>
          <p:nvPr/>
        </p:nvCxnSpPr>
        <p:spPr>
          <a:xfrm>
            <a:off x="4572050" y="1827400"/>
            <a:ext cx="0" cy="2592000"/>
          </a:xfrm>
          <a:prstGeom prst="straightConnector1"/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145732" name="Google Shape;1079;p36"/>
          <p:cNvCxnSpPr>
            <a:cxnSpLocks/>
          </p:cNvCxnSpPr>
          <p:nvPr/>
        </p:nvCxnSpPr>
        <p:spPr>
          <a:xfrm>
            <a:off x="1231200" y="2866778"/>
            <a:ext cx="6681600" cy="0"/>
          </a:xfrm>
          <a:prstGeom prst="straightConnector1"/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048631" name=""/>
          <p:cNvSpPr txBox="1"/>
          <p:nvPr/>
        </p:nvSpPr>
        <p:spPr>
          <a:xfrm>
            <a:off x="2061014" y="520935"/>
            <a:ext cx="6286871" cy="510540"/>
          </a:xfrm>
          <a:prstGeom prst="rect"/>
        </p:spPr>
        <p:txBody>
          <a:bodyPr rtlCol="0" wrap="square">
            <a:spAutoFit/>
          </a:bodyPr>
          <a:p>
            <a:r>
              <a:rPr sz="2800" lang="in-ID">
                <a:solidFill>
                  <a:srgbClr val="FFFFFF"/>
                </a:solidFill>
              </a:rPr>
              <a:t>Langkah-langkah dalam Modelling</a:t>
            </a:r>
            <a:endParaRPr sz="2800" lang="in-ID">
              <a:solidFill>
                <a:srgbClr val="FFFFFF"/>
              </a:solidFill>
            </a:endParaRPr>
          </a:p>
        </p:txBody>
      </p:sp>
      <p:sp>
        <p:nvSpPr>
          <p:cNvPr id="1048632" name=""/>
          <p:cNvSpPr txBox="1"/>
          <p:nvPr/>
        </p:nvSpPr>
        <p:spPr>
          <a:xfrm>
            <a:off x="986658" y="1572129"/>
            <a:ext cx="4590712" cy="447040"/>
          </a:xfrm>
          <a:prstGeom prst="rect"/>
        </p:spPr>
        <p:txBody>
          <a:bodyPr rtlCol="0" wrap="square">
            <a:spAutoFit/>
          </a:bodyPr>
          <a:p>
            <a:r>
              <a:rPr sz="2400" lang="in-ID">
                <a:solidFill>
                  <a:srgbClr val="FFFFFF"/>
                </a:solidFill>
              </a:rPr>
              <a:t>1. Pengumpulan Data</a:t>
            </a:r>
            <a:endParaRPr sz="2400" lang="in-ID">
              <a:solidFill>
                <a:srgbClr val="FFFFFF"/>
              </a:solidFill>
            </a:endParaRPr>
          </a:p>
        </p:txBody>
      </p:sp>
      <p:sp>
        <p:nvSpPr>
          <p:cNvPr id="1048633" name=""/>
          <p:cNvSpPr txBox="1"/>
          <p:nvPr/>
        </p:nvSpPr>
        <p:spPr>
          <a:xfrm>
            <a:off x="1108289" y="2082668"/>
            <a:ext cx="3510074" cy="701040"/>
          </a:xfrm>
          <a:prstGeom prst="rect"/>
        </p:spPr>
        <p:txBody>
          <a:bodyPr rtlCol="0" wrap="square">
            <a:spAutoFit/>
          </a:bodyPr>
          <a:p>
            <a:r>
              <a:rPr sz="2000" lang="in-ID">
                <a:solidFill>
                  <a:srgbClr val="FFFFFF"/>
                </a:solidFill>
              </a:rPr>
              <a:t>Mengumpulkan data yang relevan.</a:t>
            </a:r>
            <a:endParaRPr sz="2000" lang="in-ID">
              <a:solidFill>
                <a:srgbClr val="FFFFFF"/>
              </a:solidFill>
            </a:endParaRPr>
          </a:p>
        </p:txBody>
      </p:sp>
      <p:sp>
        <p:nvSpPr>
          <p:cNvPr id="1048634" name=""/>
          <p:cNvSpPr txBox="1"/>
          <p:nvPr/>
        </p:nvSpPr>
        <p:spPr>
          <a:xfrm>
            <a:off x="4618263" y="1572128"/>
            <a:ext cx="4572000" cy="447039"/>
          </a:xfrm>
          <a:prstGeom prst="rect"/>
        </p:spPr>
        <p:txBody>
          <a:bodyPr rtlCol="0" wrap="square">
            <a:spAutoFit/>
          </a:bodyPr>
          <a:p>
            <a:r>
              <a:rPr sz="2400" lang="in-ID">
                <a:solidFill>
                  <a:srgbClr val="FFFFFF"/>
                </a:solidFill>
              </a:rPr>
              <a:t>2. Pra-pemrosesan Data</a:t>
            </a:r>
            <a:endParaRPr sz="2400" lang="in-ID">
              <a:solidFill>
                <a:srgbClr val="FFFFFF"/>
              </a:solidFill>
            </a:endParaRPr>
          </a:p>
        </p:txBody>
      </p:sp>
      <p:sp>
        <p:nvSpPr>
          <p:cNvPr id="1048635" name=""/>
          <p:cNvSpPr txBox="1"/>
          <p:nvPr/>
        </p:nvSpPr>
        <p:spPr>
          <a:xfrm>
            <a:off x="4971507" y="2082668"/>
            <a:ext cx="3196643" cy="701040"/>
          </a:xfrm>
          <a:prstGeom prst="rect"/>
        </p:spPr>
        <p:txBody>
          <a:bodyPr rtlCol="0" wrap="square">
            <a:spAutoFit/>
          </a:bodyPr>
          <a:p>
            <a:r>
              <a:rPr sz="2000" lang="in-ID">
                <a:solidFill>
                  <a:srgbClr val="FFFFFF"/>
                </a:solidFill>
              </a:rPr>
              <a:t>Membersihkan dan menyiapkan data.</a:t>
            </a:r>
            <a:endParaRPr sz="2000" lang="in-ID">
              <a:solidFill>
                <a:srgbClr val="FFFFFF"/>
              </a:solidFill>
            </a:endParaRPr>
          </a:p>
        </p:txBody>
      </p:sp>
      <p:sp>
        <p:nvSpPr>
          <p:cNvPr id="1048636" name=""/>
          <p:cNvSpPr txBox="1"/>
          <p:nvPr/>
        </p:nvSpPr>
        <p:spPr>
          <a:xfrm>
            <a:off x="1108288" y="3123399"/>
            <a:ext cx="4572000" cy="447040"/>
          </a:xfrm>
          <a:prstGeom prst="rect"/>
        </p:spPr>
        <p:txBody>
          <a:bodyPr rtlCol="0" wrap="square">
            <a:spAutoFit/>
          </a:bodyPr>
          <a:p>
            <a:r>
              <a:rPr sz="2400" lang="in-ID">
                <a:solidFill>
                  <a:srgbClr val="FFFFFF"/>
                </a:solidFill>
              </a:rPr>
              <a:t>3. Pemilihan Model</a:t>
            </a:r>
            <a:endParaRPr sz="2400" lang="in-ID">
              <a:solidFill>
                <a:srgbClr val="FFFFFF"/>
              </a:solidFill>
            </a:endParaRPr>
          </a:p>
        </p:txBody>
      </p:sp>
      <p:sp>
        <p:nvSpPr>
          <p:cNvPr id="1048637" name=""/>
          <p:cNvSpPr txBox="1"/>
          <p:nvPr/>
        </p:nvSpPr>
        <p:spPr>
          <a:xfrm>
            <a:off x="1108289" y="3570438"/>
            <a:ext cx="3552177" cy="1005839"/>
          </a:xfrm>
          <a:prstGeom prst="rect"/>
        </p:spPr>
        <p:txBody>
          <a:bodyPr rtlCol="0" wrap="square">
            <a:spAutoFit/>
          </a:bodyPr>
          <a:p>
            <a:r>
              <a:rPr sz="2000" lang="in-ID">
                <a:solidFill>
                  <a:srgbClr val="FFFFFF"/>
                </a:solidFill>
              </a:rPr>
              <a:t>Memilih algoritma yang tepat (misalnya, regresi, pohon keputusan).</a:t>
            </a:r>
            <a:endParaRPr sz="2000" lang="in-ID">
              <a:solidFill>
                <a:srgbClr val="FFFFFF"/>
              </a:solidFill>
            </a:endParaRPr>
          </a:p>
        </p:txBody>
      </p:sp>
      <p:sp>
        <p:nvSpPr>
          <p:cNvPr id="1048638" name=""/>
          <p:cNvSpPr txBox="1"/>
          <p:nvPr/>
        </p:nvSpPr>
        <p:spPr>
          <a:xfrm>
            <a:off x="4571999" y="3123397"/>
            <a:ext cx="4572000" cy="447041"/>
          </a:xfrm>
          <a:prstGeom prst="rect"/>
        </p:spPr>
        <p:txBody>
          <a:bodyPr rtlCol="0" wrap="square">
            <a:spAutoFit/>
          </a:bodyPr>
          <a:p>
            <a:r>
              <a:rPr sz="2400" lang="in-ID">
                <a:solidFill>
                  <a:srgbClr val="FFFFFF"/>
                </a:solidFill>
              </a:rPr>
              <a:t>4. Pelatihan Model</a:t>
            </a:r>
            <a:endParaRPr sz="2400" lang="in-ID">
              <a:solidFill>
                <a:srgbClr val="FFFFFF"/>
              </a:solidFill>
            </a:endParaRPr>
          </a:p>
        </p:txBody>
      </p:sp>
      <p:sp>
        <p:nvSpPr>
          <p:cNvPr id="1048639" name=""/>
          <p:cNvSpPr txBox="1"/>
          <p:nvPr/>
        </p:nvSpPr>
        <p:spPr>
          <a:xfrm>
            <a:off x="4814791" y="3570438"/>
            <a:ext cx="3510074" cy="701040"/>
          </a:xfrm>
          <a:prstGeom prst="rect"/>
        </p:spPr>
        <p:txBody>
          <a:bodyPr rtlCol="0" wrap="square">
            <a:spAutoFit/>
          </a:bodyPr>
          <a:p>
            <a:r>
              <a:rPr sz="2000" lang="in-ID">
                <a:solidFill>
                  <a:srgbClr val="FFFFFF"/>
                </a:solidFill>
              </a:rPr>
              <a:t>Melatih model dengan data pelatihan.</a:t>
            </a:r>
            <a:endParaRPr sz="2000" lang="in-ID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494;p26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>Teknik Evaluasi Model</a:t>
            </a:r>
            <a:br/>
            <a:endParaRPr altLang="en-US" lang="zh-CN"/>
          </a:p>
        </p:txBody>
      </p:sp>
      <p:pic>
        <p:nvPicPr>
          <p:cNvPr id="2097156" name="Google Shape;495;p26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3211336" y="2224100"/>
            <a:ext cx="2721328" cy="1570351"/>
          </a:xfrm>
          <a:prstGeom prst="rect"/>
          <a:noFill/>
          <a:ln>
            <a:noFill/>
          </a:ln>
        </p:spPr>
      </p:pic>
      <p:grpSp>
        <p:nvGrpSpPr>
          <p:cNvPr id="49" name="Google Shape;497;p26"/>
          <p:cNvGrpSpPr/>
          <p:nvPr/>
        </p:nvGrpSpPr>
        <p:grpSpPr>
          <a:xfrm>
            <a:off x="1053505" y="1322098"/>
            <a:ext cx="2157830" cy="900109"/>
            <a:chOff x="532580" y="1875419"/>
            <a:chExt cx="2496045" cy="914932"/>
          </a:xfrm>
        </p:grpSpPr>
        <p:sp>
          <p:nvSpPr>
            <p:cNvPr id="1048643" name="Google Shape;498;p26"/>
            <p:cNvSpPr txBox="1"/>
            <p:nvPr/>
          </p:nvSpPr>
          <p:spPr>
            <a:xfrm flipH="1">
              <a:off x="713225" y="1875419"/>
              <a:ext cx="2315400" cy="457200"/>
            </a:xfrm>
            <a:prstGeom prst="rect"/>
            <a:noFill/>
            <a:ln>
              <a:noFill/>
            </a:ln>
          </p:spPr>
          <p:txBody>
            <a:bodyPr anchor="b" anchorCtr="0" bIns="91425" lIns="91425" rIns="91425" spcFirstLastPara="1" tIns="91425" wrap="square">
              <a:no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048644" name="Google Shape;499;p26"/>
            <p:cNvSpPr txBox="1"/>
            <p:nvPr/>
          </p:nvSpPr>
          <p:spPr>
            <a:xfrm flipH="1">
              <a:off x="532580" y="2297751"/>
              <a:ext cx="2315400" cy="492600"/>
            </a:xfrm>
            <a:prstGeom prst="rect"/>
            <a:noFill/>
            <a:ln>
              <a:noFill/>
            </a:ln>
          </p:spPr>
          <p:txBody>
            <a:bodyPr anchor="t" anchorCtr="0" bIns="91425" lIns="91425" rIns="91425" spcFirstLastPara="1" tIns="91425" wrap="square">
              <a:no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Metode Evaluasi: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50" name="Google Shape;503;p26"/>
          <p:cNvGrpSpPr/>
          <p:nvPr/>
        </p:nvGrpSpPr>
        <p:grpSpPr>
          <a:xfrm>
            <a:off x="922292" y="3326673"/>
            <a:ext cx="2001663" cy="941700"/>
            <a:chOff x="713225" y="3745144"/>
            <a:chExt cx="2315401" cy="941700"/>
          </a:xfrm>
        </p:grpSpPr>
        <p:sp>
          <p:nvSpPr>
            <p:cNvPr id="1048645" name="Google Shape;504;p26"/>
            <p:cNvSpPr txBox="1"/>
            <p:nvPr/>
          </p:nvSpPr>
          <p:spPr>
            <a:xfrm flipH="1">
              <a:off x="713225" y="3745144"/>
              <a:ext cx="2315400" cy="457200"/>
            </a:xfrm>
            <a:prstGeom prst="rect"/>
            <a:noFill/>
            <a:ln>
              <a:noFill/>
            </a:ln>
          </p:spPr>
          <p:txBody>
            <a:bodyPr anchor="b" anchorCtr="0" bIns="91425" lIns="91425" rIns="91425" spcFirstLastPara="1" tIns="91425" wrap="square">
              <a:no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048646" name="Google Shape;505;p26"/>
            <p:cNvSpPr txBox="1"/>
            <p:nvPr/>
          </p:nvSpPr>
          <p:spPr>
            <a:xfrm flipH="1">
              <a:off x="713226" y="4202344"/>
              <a:ext cx="2315400" cy="484500"/>
            </a:xfrm>
            <a:prstGeom prst="rect"/>
            <a:noFill/>
            <a:ln>
              <a:noFill/>
            </a:ln>
          </p:spPr>
          <p:txBody>
            <a:bodyPr anchor="t" anchorCtr="0" bIns="91425" lIns="91425" rIns="91425" spcFirstLastPara="1" tIns="91425" wrap="square">
              <a:no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Metrik Evaluasi: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51" name="Google Shape;506;p26"/>
          <p:cNvGrpSpPr/>
          <p:nvPr/>
        </p:nvGrpSpPr>
        <p:grpSpPr>
          <a:xfrm>
            <a:off x="6088833" y="1853971"/>
            <a:ext cx="2001663" cy="871409"/>
            <a:chOff x="713225" y="1875419"/>
            <a:chExt cx="2315400" cy="750236"/>
          </a:xfrm>
        </p:grpSpPr>
        <p:sp>
          <p:nvSpPr>
            <p:cNvPr id="1048647" name="Google Shape;507;p26"/>
            <p:cNvSpPr txBox="1"/>
            <p:nvPr/>
          </p:nvSpPr>
          <p:spPr>
            <a:xfrm flipH="1">
              <a:off x="713225" y="1875419"/>
              <a:ext cx="2315400" cy="457200"/>
            </a:xfrm>
            <a:prstGeom prst="rect"/>
            <a:noFill/>
            <a:ln>
              <a:noFill/>
            </a:ln>
          </p:spPr>
          <p:txBody>
            <a:bodyPr anchor="b" anchorCtr="0" bIns="91425" lIns="91425" rIns="91425" spcFirstLastPara="1" tIns="91425" wrap="square">
              <a:no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altLang="en-US" b="1" sz="1200" lang="en-US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 </a:t>
              </a:r>
              <a:r>
                <a:rPr altLang="en-US" b="1" sz="1200" lang="en-US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 </a:t>
              </a:r>
              <a:r>
                <a:rPr altLang="en-US" b="1" sz="1200" lang="en-US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 </a:t>
              </a:r>
              <a:r>
                <a:rPr altLang="en-US" b="1" sz="1200" lang="en-US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 </a:t>
              </a:r>
              <a:r>
                <a:rPr altLang="en-US" b="1" sz="1200" lang="en-US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 </a:t>
              </a:r>
              <a:r>
                <a:rPr altLang="en-US" b="1" sz="1200" lang="en-US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Cross-validation</a:t>
              </a:r>
              <a:r>
                <a:rPr b="1" sz="12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.</a:t>
              </a:r>
              <a:endParaRPr b="1" sz="11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altLang="en-US" b="1" sz="1200" lang="en-US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 </a:t>
              </a:r>
              <a:r>
                <a:rPr altLang="en-US" b="1" sz="1200" lang="en-US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 </a:t>
              </a:r>
              <a:r>
                <a:rPr altLang="en-US" b="1" sz="1200" lang="en-US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 </a:t>
              </a:r>
              <a:r>
                <a:rPr altLang="en-US" b="1" sz="1200" lang="en-US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Split</a:t>
              </a:r>
              <a:r>
                <a:rPr b="1" sz="12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 data (train-test split).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048648" name="Google Shape;508;p26"/>
            <p:cNvSpPr txBox="1"/>
            <p:nvPr/>
          </p:nvSpPr>
          <p:spPr>
            <a:xfrm flipH="1">
              <a:off x="713225" y="2133055"/>
              <a:ext cx="2315400" cy="492600"/>
            </a:xfrm>
            <a:prstGeom prst="rect"/>
            <a:noFill/>
            <a:ln>
              <a:noFill/>
            </a:ln>
          </p:spPr>
          <p:txBody>
            <a:bodyPr anchor="t" anchorCtr="0" bIns="91425" lIns="91425" rIns="91425" spcFirstLastPara="1" tIns="91425" wrap="square">
              <a:no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52" name="Google Shape;512;p26"/>
          <p:cNvGrpSpPr/>
          <p:nvPr/>
        </p:nvGrpSpPr>
        <p:grpSpPr>
          <a:xfrm>
            <a:off x="6220044" y="3954688"/>
            <a:ext cx="2001663" cy="595093"/>
            <a:chOff x="6110725" y="3745144"/>
            <a:chExt cx="2315400" cy="738608"/>
          </a:xfrm>
        </p:grpSpPr>
        <p:sp>
          <p:nvSpPr>
            <p:cNvPr id="1048649" name="Google Shape;513;p26"/>
            <p:cNvSpPr txBox="1"/>
            <p:nvPr/>
          </p:nvSpPr>
          <p:spPr>
            <a:xfrm flipH="1">
              <a:off x="6110725" y="3745144"/>
              <a:ext cx="2315400" cy="457200"/>
            </a:xfrm>
            <a:prstGeom prst="rect"/>
            <a:noFill/>
            <a:ln>
              <a:noFill/>
            </a:ln>
          </p:spPr>
          <p:txBody>
            <a:bodyPr anchor="b" anchorCtr="0" bIns="91425" lIns="91425" rIns="91425" spcFirstLastPara="1" tIns="91425" wrap="square">
              <a:no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sz="12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Akurasi, presisi, recall, F1-score, ROC-AUC.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048650" name="Google Shape;514;p26"/>
            <p:cNvSpPr txBox="1"/>
            <p:nvPr/>
          </p:nvSpPr>
          <p:spPr>
            <a:xfrm flipH="1">
              <a:off x="6110725" y="3999252"/>
              <a:ext cx="2315400" cy="484500"/>
            </a:xfrm>
            <a:prstGeom prst="rect"/>
            <a:noFill/>
            <a:ln>
              <a:noFill/>
            </a:ln>
          </p:spPr>
          <p:txBody>
            <a:bodyPr anchor="t" anchorCtr="0" bIns="91425" lIns="91425" rIns="91425" spcFirstLastPara="1" tIns="91425" wrap="square">
              <a:no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cxnSp>
        <p:nvCxnSpPr>
          <p:cNvPr id="3145733" name="Google Shape;515;p26"/>
          <p:cNvCxnSpPr>
            <a:cxnSpLocks/>
            <a:stCxn id="1048643" idx="1"/>
            <a:endCxn id="2097156" idx="0"/>
          </p:cNvCxnSpPr>
          <p:nvPr/>
        </p:nvCxnSpPr>
        <p:spPr>
          <a:xfrm>
            <a:off x="2923937" y="1979900"/>
            <a:ext cx="1648200" cy="244200"/>
          </a:xfrm>
          <a:prstGeom prst="bentConnector2"/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145734" name="Google Shape;516;p26"/>
          <p:cNvCxnSpPr>
            <a:cxnSpLocks/>
            <a:stCxn id="2097156" idx="0"/>
            <a:endCxn id="1048647" idx="3"/>
          </p:cNvCxnSpPr>
          <p:nvPr/>
        </p:nvCxnSpPr>
        <p:spPr>
          <a:xfrm rot="-5400000">
            <a:off x="5273850" y="1278050"/>
            <a:ext cx="244200" cy="1647900"/>
          </a:xfrm>
          <a:prstGeom prst="bentConnector2"/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45735" name="Google Shape;517;p26"/>
          <p:cNvCxnSpPr>
            <a:cxnSpLocks/>
            <a:stCxn id="1048645" idx="1"/>
            <a:endCxn id="2097156" idx="2"/>
          </p:cNvCxnSpPr>
          <p:nvPr/>
        </p:nvCxnSpPr>
        <p:spPr>
          <a:xfrm rot="10800000" flipH="1">
            <a:off x="2923937" y="3794374"/>
            <a:ext cx="1648200" cy="245400"/>
          </a:xfrm>
          <a:prstGeom prst="bentConnector2"/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145736" name="Google Shape;518;p26"/>
          <p:cNvCxnSpPr>
            <a:cxnSpLocks/>
            <a:stCxn id="2097156" idx="2"/>
            <a:endCxn id="1048649" idx="3"/>
          </p:cNvCxnSpPr>
          <p:nvPr/>
        </p:nvCxnSpPr>
        <p:spPr>
          <a:xfrm rot="-5400000" flipH="1">
            <a:off x="5273250" y="3093201"/>
            <a:ext cx="245400" cy="1647900"/>
          </a:xfrm>
          <a:prstGeom prst="bentConnector2"/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Google Shape;1046;p35"/>
          <p:cNvSpPr/>
          <p:nvPr/>
        </p:nvSpPr>
        <p:spPr>
          <a:xfrm>
            <a:off x="4697741" y="3963686"/>
            <a:ext cx="126900" cy="126900"/>
          </a:xfrm>
          <a:prstGeom prst="ellipse"/>
          <a:solidFill>
            <a:schemeClr val="dk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54" name=""/>
          <p:cNvSpPr txBox="1"/>
          <p:nvPr/>
        </p:nvSpPr>
        <p:spPr>
          <a:xfrm>
            <a:off x="2715817" y="332109"/>
            <a:ext cx="5909933" cy="510540"/>
          </a:xfrm>
          <a:prstGeom prst="rect"/>
        </p:spPr>
        <p:txBody>
          <a:bodyPr rtlCol="0" wrap="square">
            <a:spAutoFit/>
          </a:bodyPr>
          <a:p>
            <a:r>
              <a:rPr sz="2800" lang="in-ID">
                <a:solidFill>
                  <a:srgbClr val="FFFFFF"/>
                </a:solidFill>
              </a:rPr>
              <a:t>Cross-validation</a:t>
            </a:r>
            <a:endParaRPr sz="2800" lang="in-ID">
              <a:solidFill>
                <a:srgbClr val="FFFFFF"/>
              </a:solidFill>
            </a:endParaRPr>
          </a:p>
        </p:txBody>
      </p:sp>
      <p:sp>
        <p:nvSpPr>
          <p:cNvPr id="1048655" name=""/>
          <p:cNvSpPr txBox="1"/>
          <p:nvPr/>
        </p:nvSpPr>
        <p:spPr>
          <a:xfrm>
            <a:off x="2411740" y="1425030"/>
            <a:ext cx="4572000" cy="3025140"/>
          </a:xfrm>
          <a:prstGeom prst="rect"/>
        </p:spPr>
        <p:txBody>
          <a:bodyPr rtlCol="0" wrap="square">
            <a:spAutoFit/>
          </a:bodyPr>
          <a:p>
            <a:r>
              <a:rPr sz="2800" lang="in-ID">
                <a:solidFill>
                  <a:srgbClr val="FFFFFF"/>
                </a:solidFill>
              </a:rPr>
              <a:t>1. Menilai kinerja model dengan membagi data menjadi beberapa subset.</a:t>
            </a:r>
            <a:endParaRPr sz="2800" lang="in-ID">
              <a:solidFill>
                <a:srgbClr val="FFFFFF"/>
              </a:solidFill>
            </a:endParaRPr>
          </a:p>
          <a:p>
            <a:r>
              <a:rPr sz="2800" lang="in-ID">
                <a:solidFill>
                  <a:srgbClr val="FFFFFF"/>
                </a:solidFill>
              </a:rPr>
              <a:t>
2. Mencegah overfitting dan memberikan estimasi kinerja yang lebih akurat.</a:t>
            </a:r>
            <a:endParaRPr sz="2800" lang="in-ID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406;p24"/>
          <p:cNvGrpSpPr/>
          <p:nvPr/>
        </p:nvGrpSpPr>
        <p:grpSpPr>
          <a:xfrm>
            <a:off x="2917285" y="2283881"/>
            <a:ext cx="1470600" cy="1971219"/>
            <a:chOff x="2917285" y="2283881"/>
            <a:chExt cx="1470600" cy="1971219"/>
          </a:xfrm>
        </p:grpSpPr>
        <p:sp>
          <p:nvSpPr>
            <p:cNvPr id="1048658" name="Google Shape;407;p24"/>
            <p:cNvSpPr txBox="1"/>
            <p:nvPr/>
          </p:nvSpPr>
          <p:spPr>
            <a:xfrm>
              <a:off x="3273085" y="2283881"/>
              <a:ext cx="759000" cy="365700"/>
            </a:xfrm>
            <a:prstGeom prst="rect"/>
            <a:noFill/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sz="2400" lang="en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02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grpSp>
          <p:nvGrpSpPr>
            <p:cNvPr id="60" name="Google Shape;408;p24"/>
            <p:cNvGrpSpPr/>
            <p:nvPr/>
          </p:nvGrpSpPr>
          <p:grpSpPr>
            <a:xfrm>
              <a:off x="2917285" y="3515386"/>
              <a:ext cx="1470600" cy="739714"/>
              <a:chOff x="2917285" y="3511858"/>
              <a:chExt cx="1470600" cy="739714"/>
            </a:xfrm>
          </p:grpSpPr>
          <p:sp>
            <p:nvSpPr>
              <p:cNvPr id="1048659" name="Google Shape;409;p24"/>
              <p:cNvSpPr txBox="1"/>
              <p:nvPr/>
            </p:nvSpPr>
            <p:spPr>
              <a:xfrm>
                <a:off x="2917285" y="3767072"/>
                <a:ext cx="1470600" cy="484500"/>
              </a:xfrm>
              <a:prstGeom prst="rect"/>
              <a:noFill/>
              <a:ln>
                <a:noFill/>
              </a:ln>
            </p:spPr>
            <p:txBody>
              <a:bodyPr anchor="t" anchorCtr="0" bIns="91425" lIns="91425" rIns="91425" spcFirstLastPara="1" tIns="91425" wrap="square">
                <a:noAutofit/>
              </a:bodyPr>
              <a:p>
                <a:pPr algn="ctr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  <p:sp>
            <p:nvSpPr>
              <p:cNvPr id="1048660" name="Google Shape;410;p24"/>
              <p:cNvSpPr txBox="1"/>
              <p:nvPr/>
            </p:nvSpPr>
            <p:spPr>
              <a:xfrm>
                <a:off x="2917285" y="3511858"/>
                <a:ext cx="1470600" cy="457200"/>
              </a:xfrm>
              <a:prstGeom prst="rect"/>
              <a:noFill/>
              <a:ln>
                <a:noFill/>
              </a:ln>
            </p:spPr>
            <p:txBody>
              <a:bodyPr anchor="b" anchorCtr="0" bIns="91425" lIns="91425" rIns="91425" spcFirstLastPara="1" tIns="91425" wrap="square">
                <a:noAutofit/>
              </a:bodyPr>
              <a:p>
                <a:pPr algn="ctr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sz="2400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Presisi</a:t>
                </a:r>
                <a:endParaRPr b="1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</p:grpSp>
      </p:grpSp>
      <p:grpSp>
        <p:nvGrpSpPr>
          <p:cNvPr id="61" name="Google Shape;411;p24"/>
          <p:cNvGrpSpPr/>
          <p:nvPr/>
        </p:nvGrpSpPr>
        <p:grpSpPr>
          <a:xfrm>
            <a:off x="4756107" y="2283881"/>
            <a:ext cx="1470600" cy="1971219"/>
            <a:chOff x="4756107" y="2283881"/>
            <a:chExt cx="1470600" cy="1971219"/>
          </a:xfrm>
        </p:grpSpPr>
        <p:sp>
          <p:nvSpPr>
            <p:cNvPr id="1048661" name="Google Shape;412;p24"/>
            <p:cNvSpPr txBox="1"/>
            <p:nvPr/>
          </p:nvSpPr>
          <p:spPr>
            <a:xfrm>
              <a:off x="5110407" y="2283881"/>
              <a:ext cx="762000" cy="365700"/>
            </a:xfrm>
            <a:prstGeom prst="rect"/>
            <a:noFill/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sz="2400" lang="en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03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grpSp>
          <p:nvGrpSpPr>
            <p:cNvPr id="62" name="Google Shape;413;p24"/>
            <p:cNvGrpSpPr/>
            <p:nvPr/>
          </p:nvGrpSpPr>
          <p:grpSpPr>
            <a:xfrm>
              <a:off x="4756107" y="3511858"/>
              <a:ext cx="1470600" cy="743242"/>
              <a:chOff x="4756107" y="3511858"/>
              <a:chExt cx="1470600" cy="743242"/>
            </a:xfrm>
          </p:grpSpPr>
          <p:sp>
            <p:nvSpPr>
              <p:cNvPr id="1048662" name="Google Shape;414;p24"/>
              <p:cNvSpPr txBox="1"/>
              <p:nvPr/>
            </p:nvSpPr>
            <p:spPr>
              <a:xfrm>
                <a:off x="4756107" y="3770600"/>
                <a:ext cx="1470600" cy="484500"/>
              </a:xfrm>
              <a:prstGeom prst="rect"/>
              <a:noFill/>
              <a:ln>
                <a:noFill/>
              </a:ln>
            </p:spPr>
            <p:txBody>
              <a:bodyPr anchor="t" anchorCtr="0" bIns="91425" lIns="91425" rIns="91425" spcFirstLastPara="1" tIns="91425" wrap="square">
                <a:noAutofit/>
              </a:bodyPr>
              <a:p>
                <a:pPr algn="ctr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  <p:sp>
            <p:nvSpPr>
              <p:cNvPr id="1048663" name="Google Shape;415;p24"/>
              <p:cNvSpPr txBox="1"/>
              <p:nvPr/>
            </p:nvSpPr>
            <p:spPr>
              <a:xfrm>
                <a:off x="4756107" y="3511858"/>
                <a:ext cx="1470600" cy="457200"/>
              </a:xfrm>
              <a:prstGeom prst="rect"/>
              <a:noFill/>
              <a:ln>
                <a:noFill/>
              </a:ln>
            </p:spPr>
            <p:txBody>
              <a:bodyPr anchor="b" anchorCtr="0" bIns="91425" lIns="91425" rIns="91425" spcFirstLastPara="1" tIns="91425" wrap="square">
                <a:noAutofit/>
              </a:bodyPr>
              <a:p>
                <a:pPr algn="ctr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sz="2400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Recall</a:t>
                </a:r>
                <a:endParaRPr b="1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</p:grpSp>
      </p:grpSp>
      <p:grpSp>
        <p:nvGrpSpPr>
          <p:cNvPr id="63" name="Google Shape;416;p24"/>
          <p:cNvGrpSpPr/>
          <p:nvPr/>
        </p:nvGrpSpPr>
        <p:grpSpPr>
          <a:xfrm>
            <a:off x="5304814" y="2929486"/>
            <a:ext cx="373185" cy="302466"/>
            <a:chOff x="5220616" y="2791061"/>
            <a:chExt cx="373185" cy="302466"/>
          </a:xfrm>
        </p:grpSpPr>
        <p:sp>
          <p:nvSpPr>
            <p:cNvPr id="1048664" name="Google Shape;417;p24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ah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5" name="Google Shape;418;p24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ah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6" name="Google Shape;419;p24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ah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7" name="Google Shape;420;p24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ah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8" name="Google Shape;421;p24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ah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9" name="Google Shape;422;p24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ah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70" name="Google Shape;423;p24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ah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71" name="Google Shape;424;p24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ah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72" name="Google Shape;425;p24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ah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73" name="Google Shape;426;p24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ah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74" name="Google Shape;427;p24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ah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75" name="Google Shape;428;p24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ah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76" name="Google Shape;429;p24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ah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77" name="Google Shape;430;p24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ah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78" name="Google Shape;431;p24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ah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79" name="Google Shape;432;p24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ah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0" name="Google Shape;433;p24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ah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1" name="Google Shape;434;p24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ah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82" name="Google Shape;435;p24"/>
          <p:cNvSpPr/>
          <p:nvPr/>
        </p:nvSpPr>
        <p:spPr>
          <a:xfrm>
            <a:off x="3480917" y="2909063"/>
            <a:ext cx="343335" cy="343303"/>
          </a:xfrm>
          <a:custGeom>
            <a:avLst/>
            <a:ahLst/>
            <a:rect l="l" t="t" r="r" b="b"/>
            <a:pathLst>
              <a:path w="10812" h="10811" extrusionOk="0">
                <a:moveTo>
                  <a:pt x="2769" y="2858"/>
                </a:moveTo>
                <a:cubicBezTo>
                  <a:pt x="2830" y="2858"/>
                  <a:pt x="2892" y="2866"/>
                  <a:pt x="2954" y="2881"/>
                </a:cubicBezTo>
                <a:cubicBezTo>
                  <a:pt x="3251" y="2941"/>
                  <a:pt x="3489" y="3191"/>
                  <a:pt x="3549" y="3489"/>
                </a:cubicBezTo>
                <a:cubicBezTo>
                  <a:pt x="3608" y="3774"/>
                  <a:pt x="3501" y="4036"/>
                  <a:pt x="3275" y="4227"/>
                </a:cubicBezTo>
                <a:cubicBezTo>
                  <a:pt x="3132" y="4346"/>
                  <a:pt x="3037" y="4548"/>
                  <a:pt x="3037" y="4739"/>
                </a:cubicBezTo>
                <a:lnTo>
                  <a:pt x="3037" y="5084"/>
                </a:lnTo>
                <a:cubicBezTo>
                  <a:pt x="3037" y="5346"/>
                  <a:pt x="3263" y="5572"/>
                  <a:pt x="3525" y="5572"/>
                </a:cubicBezTo>
                <a:lnTo>
                  <a:pt x="5228" y="5572"/>
                </a:lnTo>
                <a:lnTo>
                  <a:pt x="5228" y="7263"/>
                </a:lnTo>
                <a:cubicBezTo>
                  <a:pt x="5228" y="7370"/>
                  <a:pt x="5156" y="7441"/>
                  <a:pt x="5049" y="7441"/>
                </a:cubicBezTo>
                <a:lnTo>
                  <a:pt x="4704" y="7441"/>
                </a:lnTo>
                <a:cubicBezTo>
                  <a:pt x="4597" y="7441"/>
                  <a:pt x="4513" y="7406"/>
                  <a:pt x="4442" y="7322"/>
                </a:cubicBezTo>
                <a:cubicBezTo>
                  <a:pt x="4225" y="7076"/>
                  <a:pt x="3925" y="6935"/>
                  <a:pt x="3599" y="6935"/>
                </a:cubicBezTo>
                <a:cubicBezTo>
                  <a:pt x="3532" y="6935"/>
                  <a:pt x="3463" y="6941"/>
                  <a:pt x="3394" y="6953"/>
                </a:cubicBezTo>
                <a:cubicBezTo>
                  <a:pt x="2965" y="7025"/>
                  <a:pt x="2620" y="7370"/>
                  <a:pt x="2537" y="7787"/>
                </a:cubicBezTo>
                <a:cubicBezTo>
                  <a:pt x="2453" y="8120"/>
                  <a:pt x="2549" y="8454"/>
                  <a:pt x="2751" y="8715"/>
                </a:cubicBezTo>
                <a:cubicBezTo>
                  <a:pt x="2965" y="8965"/>
                  <a:pt x="3275" y="9108"/>
                  <a:pt x="3608" y="9108"/>
                </a:cubicBezTo>
                <a:cubicBezTo>
                  <a:pt x="3930" y="9108"/>
                  <a:pt x="4227" y="8965"/>
                  <a:pt x="4442" y="8715"/>
                </a:cubicBezTo>
                <a:cubicBezTo>
                  <a:pt x="4501" y="8632"/>
                  <a:pt x="4585" y="8608"/>
                  <a:pt x="4692" y="8608"/>
                </a:cubicBezTo>
                <a:lnTo>
                  <a:pt x="5037" y="8608"/>
                </a:lnTo>
                <a:cubicBezTo>
                  <a:pt x="5132" y="8608"/>
                  <a:pt x="5216" y="8680"/>
                  <a:pt x="5216" y="8787"/>
                </a:cubicBezTo>
                <a:lnTo>
                  <a:pt x="5216" y="10501"/>
                </a:lnTo>
                <a:lnTo>
                  <a:pt x="846" y="10501"/>
                </a:lnTo>
                <a:cubicBezTo>
                  <a:pt x="572" y="10501"/>
                  <a:pt x="334" y="10263"/>
                  <a:pt x="334" y="9977"/>
                </a:cubicBezTo>
                <a:lnTo>
                  <a:pt x="334" y="5572"/>
                </a:lnTo>
                <a:lnTo>
                  <a:pt x="2025" y="5572"/>
                </a:lnTo>
                <a:cubicBezTo>
                  <a:pt x="2299" y="5572"/>
                  <a:pt x="2513" y="5346"/>
                  <a:pt x="2513" y="5084"/>
                </a:cubicBezTo>
                <a:lnTo>
                  <a:pt x="2513" y="4727"/>
                </a:lnTo>
                <a:cubicBezTo>
                  <a:pt x="2513" y="4513"/>
                  <a:pt x="2430" y="4334"/>
                  <a:pt x="2299" y="4215"/>
                </a:cubicBezTo>
                <a:cubicBezTo>
                  <a:pt x="2120" y="4072"/>
                  <a:pt x="2013" y="3858"/>
                  <a:pt x="2013" y="3620"/>
                </a:cubicBezTo>
                <a:cubicBezTo>
                  <a:pt x="2013" y="3381"/>
                  <a:pt x="2120" y="3179"/>
                  <a:pt x="2299" y="3024"/>
                </a:cubicBezTo>
                <a:cubicBezTo>
                  <a:pt x="2431" y="2919"/>
                  <a:pt x="2596" y="2858"/>
                  <a:pt x="2769" y="2858"/>
                </a:cubicBezTo>
                <a:close/>
                <a:moveTo>
                  <a:pt x="10014" y="298"/>
                </a:moveTo>
                <a:cubicBezTo>
                  <a:pt x="10300" y="298"/>
                  <a:pt x="10538" y="536"/>
                  <a:pt x="10538" y="822"/>
                </a:cubicBezTo>
                <a:lnTo>
                  <a:pt x="10538" y="5239"/>
                </a:lnTo>
                <a:lnTo>
                  <a:pt x="10312" y="5239"/>
                </a:lnTo>
                <a:cubicBezTo>
                  <a:pt x="10228" y="5239"/>
                  <a:pt x="10157" y="5322"/>
                  <a:pt x="10157" y="5406"/>
                </a:cubicBezTo>
                <a:cubicBezTo>
                  <a:pt x="10157" y="5501"/>
                  <a:pt x="10228" y="5572"/>
                  <a:pt x="10312" y="5572"/>
                </a:cubicBezTo>
                <a:lnTo>
                  <a:pt x="10490" y="5572"/>
                </a:lnTo>
                <a:lnTo>
                  <a:pt x="10490" y="9977"/>
                </a:lnTo>
                <a:cubicBezTo>
                  <a:pt x="10490" y="10263"/>
                  <a:pt x="10252" y="10501"/>
                  <a:pt x="9978" y="10501"/>
                </a:cubicBezTo>
                <a:lnTo>
                  <a:pt x="5573" y="10501"/>
                </a:lnTo>
                <a:lnTo>
                  <a:pt x="5573" y="8799"/>
                </a:lnTo>
                <a:cubicBezTo>
                  <a:pt x="5573" y="8537"/>
                  <a:pt x="5347" y="8311"/>
                  <a:pt x="5073" y="8311"/>
                </a:cubicBezTo>
                <a:lnTo>
                  <a:pt x="4739" y="8311"/>
                </a:lnTo>
                <a:cubicBezTo>
                  <a:pt x="4525" y="8311"/>
                  <a:pt x="4347" y="8394"/>
                  <a:pt x="4227" y="8537"/>
                </a:cubicBezTo>
                <a:cubicBezTo>
                  <a:pt x="4085" y="8715"/>
                  <a:pt x="3870" y="8811"/>
                  <a:pt x="3632" y="8811"/>
                </a:cubicBezTo>
                <a:cubicBezTo>
                  <a:pt x="3394" y="8811"/>
                  <a:pt x="3192" y="8715"/>
                  <a:pt x="3037" y="8537"/>
                </a:cubicBezTo>
                <a:cubicBezTo>
                  <a:pt x="2894" y="8358"/>
                  <a:pt x="2834" y="8120"/>
                  <a:pt x="2894" y="7882"/>
                </a:cubicBezTo>
                <a:cubicBezTo>
                  <a:pt x="2954" y="7584"/>
                  <a:pt x="3204" y="7346"/>
                  <a:pt x="3501" y="7287"/>
                </a:cubicBezTo>
                <a:cubicBezTo>
                  <a:pt x="3557" y="7275"/>
                  <a:pt x="3612" y="7269"/>
                  <a:pt x="3665" y="7269"/>
                </a:cubicBezTo>
                <a:cubicBezTo>
                  <a:pt x="3887" y="7269"/>
                  <a:pt x="4086" y="7367"/>
                  <a:pt x="4239" y="7549"/>
                </a:cubicBezTo>
                <a:cubicBezTo>
                  <a:pt x="4358" y="7703"/>
                  <a:pt x="4561" y="7787"/>
                  <a:pt x="4751" y="7787"/>
                </a:cubicBezTo>
                <a:lnTo>
                  <a:pt x="5097" y="7787"/>
                </a:lnTo>
                <a:cubicBezTo>
                  <a:pt x="5359" y="7787"/>
                  <a:pt x="5585" y="7561"/>
                  <a:pt x="5585" y="7299"/>
                </a:cubicBezTo>
                <a:lnTo>
                  <a:pt x="5585" y="5596"/>
                </a:lnTo>
                <a:lnTo>
                  <a:pt x="7275" y="5596"/>
                </a:lnTo>
                <a:cubicBezTo>
                  <a:pt x="7383" y="5596"/>
                  <a:pt x="7454" y="5679"/>
                  <a:pt x="7454" y="5775"/>
                </a:cubicBezTo>
                <a:lnTo>
                  <a:pt x="7454" y="6120"/>
                </a:lnTo>
                <a:cubicBezTo>
                  <a:pt x="7454" y="6227"/>
                  <a:pt x="7418" y="6310"/>
                  <a:pt x="7335" y="6394"/>
                </a:cubicBezTo>
                <a:cubicBezTo>
                  <a:pt x="7037" y="6644"/>
                  <a:pt x="6894" y="7025"/>
                  <a:pt x="6966" y="7430"/>
                </a:cubicBezTo>
                <a:cubicBezTo>
                  <a:pt x="7037" y="7858"/>
                  <a:pt x="7383" y="8203"/>
                  <a:pt x="7799" y="8299"/>
                </a:cubicBezTo>
                <a:cubicBezTo>
                  <a:pt x="7871" y="8311"/>
                  <a:pt x="7954" y="8323"/>
                  <a:pt x="8037" y="8323"/>
                </a:cubicBezTo>
                <a:cubicBezTo>
                  <a:pt x="8288" y="8323"/>
                  <a:pt x="8526" y="8239"/>
                  <a:pt x="8728" y="8084"/>
                </a:cubicBezTo>
                <a:cubicBezTo>
                  <a:pt x="8978" y="7882"/>
                  <a:pt x="9121" y="7561"/>
                  <a:pt x="9121" y="7239"/>
                </a:cubicBezTo>
                <a:cubicBezTo>
                  <a:pt x="9121" y="6906"/>
                  <a:pt x="8978" y="6608"/>
                  <a:pt x="8728" y="6406"/>
                </a:cubicBezTo>
                <a:cubicBezTo>
                  <a:pt x="8645" y="6346"/>
                  <a:pt x="8621" y="6251"/>
                  <a:pt x="8621" y="6132"/>
                </a:cubicBezTo>
                <a:lnTo>
                  <a:pt x="8621" y="5798"/>
                </a:lnTo>
                <a:cubicBezTo>
                  <a:pt x="8621" y="5691"/>
                  <a:pt x="8692" y="5620"/>
                  <a:pt x="8799" y="5620"/>
                </a:cubicBezTo>
                <a:lnTo>
                  <a:pt x="9645" y="5620"/>
                </a:lnTo>
                <a:cubicBezTo>
                  <a:pt x="9740" y="5620"/>
                  <a:pt x="9812" y="5536"/>
                  <a:pt x="9812" y="5453"/>
                </a:cubicBezTo>
                <a:cubicBezTo>
                  <a:pt x="9812" y="5358"/>
                  <a:pt x="9740" y="5286"/>
                  <a:pt x="9645" y="5286"/>
                </a:cubicBezTo>
                <a:lnTo>
                  <a:pt x="8799" y="5286"/>
                </a:lnTo>
                <a:cubicBezTo>
                  <a:pt x="8526" y="5286"/>
                  <a:pt x="8311" y="5513"/>
                  <a:pt x="8311" y="5775"/>
                </a:cubicBezTo>
                <a:lnTo>
                  <a:pt x="8311" y="6120"/>
                </a:lnTo>
                <a:cubicBezTo>
                  <a:pt x="8311" y="6334"/>
                  <a:pt x="8395" y="6513"/>
                  <a:pt x="8526" y="6632"/>
                </a:cubicBezTo>
                <a:cubicBezTo>
                  <a:pt x="8704" y="6775"/>
                  <a:pt x="8811" y="6989"/>
                  <a:pt x="8811" y="7227"/>
                </a:cubicBezTo>
                <a:cubicBezTo>
                  <a:pt x="8811" y="7465"/>
                  <a:pt x="8704" y="7668"/>
                  <a:pt x="8526" y="7822"/>
                </a:cubicBezTo>
                <a:cubicBezTo>
                  <a:pt x="8394" y="7928"/>
                  <a:pt x="8229" y="7988"/>
                  <a:pt x="8056" y="7988"/>
                </a:cubicBezTo>
                <a:cubicBezTo>
                  <a:pt x="7995" y="7988"/>
                  <a:pt x="7933" y="7981"/>
                  <a:pt x="7871" y="7965"/>
                </a:cubicBezTo>
                <a:cubicBezTo>
                  <a:pt x="7573" y="7906"/>
                  <a:pt x="7335" y="7656"/>
                  <a:pt x="7275" y="7358"/>
                </a:cubicBezTo>
                <a:cubicBezTo>
                  <a:pt x="7216" y="7072"/>
                  <a:pt x="7323" y="6810"/>
                  <a:pt x="7549" y="6608"/>
                </a:cubicBezTo>
                <a:cubicBezTo>
                  <a:pt x="7692" y="6489"/>
                  <a:pt x="7787" y="6298"/>
                  <a:pt x="7787" y="6108"/>
                </a:cubicBezTo>
                <a:lnTo>
                  <a:pt x="7787" y="5763"/>
                </a:lnTo>
                <a:cubicBezTo>
                  <a:pt x="7787" y="5501"/>
                  <a:pt x="7561" y="5275"/>
                  <a:pt x="7287" y="5275"/>
                </a:cubicBezTo>
                <a:lnTo>
                  <a:pt x="5597" y="5275"/>
                </a:lnTo>
                <a:lnTo>
                  <a:pt x="5597" y="3572"/>
                </a:lnTo>
                <a:cubicBezTo>
                  <a:pt x="5597" y="3477"/>
                  <a:pt x="5668" y="3393"/>
                  <a:pt x="5775" y="3393"/>
                </a:cubicBezTo>
                <a:lnTo>
                  <a:pt x="6121" y="3393"/>
                </a:lnTo>
                <a:cubicBezTo>
                  <a:pt x="6216" y="3393"/>
                  <a:pt x="6311" y="3441"/>
                  <a:pt x="6383" y="3512"/>
                </a:cubicBezTo>
                <a:cubicBezTo>
                  <a:pt x="6592" y="3762"/>
                  <a:pt x="6901" y="3911"/>
                  <a:pt x="7234" y="3911"/>
                </a:cubicBezTo>
                <a:cubicBezTo>
                  <a:pt x="7299" y="3911"/>
                  <a:pt x="7364" y="3905"/>
                  <a:pt x="7430" y="3893"/>
                </a:cubicBezTo>
                <a:cubicBezTo>
                  <a:pt x="7859" y="3810"/>
                  <a:pt x="8204" y="3477"/>
                  <a:pt x="8288" y="3060"/>
                </a:cubicBezTo>
                <a:cubicBezTo>
                  <a:pt x="8359" y="2727"/>
                  <a:pt x="8276" y="2381"/>
                  <a:pt x="8061" y="2131"/>
                </a:cubicBezTo>
                <a:cubicBezTo>
                  <a:pt x="7859" y="1881"/>
                  <a:pt x="7549" y="1726"/>
                  <a:pt x="7216" y="1726"/>
                </a:cubicBezTo>
                <a:cubicBezTo>
                  <a:pt x="6894" y="1726"/>
                  <a:pt x="6597" y="1881"/>
                  <a:pt x="6383" y="2131"/>
                </a:cubicBezTo>
                <a:cubicBezTo>
                  <a:pt x="6323" y="2203"/>
                  <a:pt x="6240" y="2238"/>
                  <a:pt x="6132" y="2238"/>
                </a:cubicBezTo>
                <a:lnTo>
                  <a:pt x="5787" y="2238"/>
                </a:lnTo>
                <a:cubicBezTo>
                  <a:pt x="5680" y="2238"/>
                  <a:pt x="5609" y="2167"/>
                  <a:pt x="5609" y="2060"/>
                </a:cubicBezTo>
                <a:lnTo>
                  <a:pt x="5609" y="1215"/>
                </a:lnTo>
                <a:cubicBezTo>
                  <a:pt x="5609" y="1119"/>
                  <a:pt x="5537" y="1048"/>
                  <a:pt x="5442" y="1048"/>
                </a:cubicBezTo>
                <a:cubicBezTo>
                  <a:pt x="5359" y="1048"/>
                  <a:pt x="5287" y="1119"/>
                  <a:pt x="5287" y="1215"/>
                </a:cubicBezTo>
                <a:lnTo>
                  <a:pt x="5287" y="2060"/>
                </a:lnTo>
                <a:cubicBezTo>
                  <a:pt x="5287" y="2322"/>
                  <a:pt x="5501" y="2548"/>
                  <a:pt x="5775" y="2548"/>
                </a:cubicBezTo>
                <a:lnTo>
                  <a:pt x="6121" y="2548"/>
                </a:lnTo>
                <a:cubicBezTo>
                  <a:pt x="6323" y="2548"/>
                  <a:pt x="6502" y="2465"/>
                  <a:pt x="6621" y="2322"/>
                </a:cubicBezTo>
                <a:cubicBezTo>
                  <a:pt x="6775" y="2143"/>
                  <a:pt x="6978" y="2048"/>
                  <a:pt x="7216" y="2048"/>
                </a:cubicBezTo>
                <a:cubicBezTo>
                  <a:pt x="7454" y="2048"/>
                  <a:pt x="7668" y="2143"/>
                  <a:pt x="7811" y="2322"/>
                </a:cubicBezTo>
                <a:cubicBezTo>
                  <a:pt x="7966" y="2500"/>
                  <a:pt x="8026" y="2739"/>
                  <a:pt x="7966" y="2977"/>
                </a:cubicBezTo>
                <a:cubicBezTo>
                  <a:pt x="7907" y="3274"/>
                  <a:pt x="7656" y="3512"/>
                  <a:pt x="7359" y="3572"/>
                </a:cubicBezTo>
                <a:cubicBezTo>
                  <a:pt x="7303" y="3584"/>
                  <a:pt x="7248" y="3589"/>
                  <a:pt x="7193" y="3589"/>
                </a:cubicBezTo>
                <a:cubicBezTo>
                  <a:pt x="6969" y="3589"/>
                  <a:pt x="6762" y="3492"/>
                  <a:pt x="6609" y="3310"/>
                </a:cubicBezTo>
                <a:cubicBezTo>
                  <a:pt x="6490" y="3155"/>
                  <a:pt x="6299" y="3072"/>
                  <a:pt x="6097" y="3072"/>
                </a:cubicBezTo>
                <a:lnTo>
                  <a:pt x="5763" y="3072"/>
                </a:lnTo>
                <a:cubicBezTo>
                  <a:pt x="5490" y="3072"/>
                  <a:pt x="5275" y="3298"/>
                  <a:pt x="5275" y="3560"/>
                </a:cubicBezTo>
                <a:lnTo>
                  <a:pt x="5275" y="5263"/>
                </a:lnTo>
                <a:lnTo>
                  <a:pt x="3573" y="5263"/>
                </a:lnTo>
                <a:cubicBezTo>
                  <a:pt x="3465" y="5263"/>
                  <a:pt x="3394" y="5179"/>
                  <a:pt x="3394" y="5084"/>
                </a:cubicBezTo>
                <a:lnTo>
                  <a:pt x="3394" y="4727"/>
                </a:lnTo>
                <a:cubicBezTo>
                  <a:pt x="3394" y="4620"/>
                  <a:pt x="3442" y="4524"/>
                  <a:pt x="3513" y="4453"/>
                </a:cubicBezTo>
                <a:cubicBezTo>
                  <a:pt x="3811" y="4203"/>
                  <a:pt x="3954" y="3810"/>
                  <a:pt x="3882" y="3417"/>
                </a:cubicBezTo>
                <a:cubicBezTo>
                  <a:pt x="3811" y="2977"/>
                  <a:pt x="3465" y="2643"/>
                  <a:pt x="3049" y="2548"/>
                </a:cubicBezTo>
                <a:cubicBezTo>
                  <a:pt x="2973" y="2531"/>
                  <a:pt x="2896" y="2523"/>
                  <a:pt x="2820" y="2523"/>
                </a:cubicBezTo>
                <a:cubicBezTo>
                  <a:pt x="2570" y="2523"/>
                  <a:pt x="2323" y="2610"/>
                  <a:pt x="2132" y="2774"/>
                </a:cubicBezTo>
                <a:cubicBezTo>
                  <a:pt x="1870" y="2977"/>
                  <a:pt x="1727" y="3298"/>
                  <a:pt x="1727" y="3620"/>
                </a:cubicBezTo>
                <a:cubicBezTo>
                  <a:pt x="1727" y="3941"/>
                  <a:pt x="1870" y="4239"/>
                  <a:pt x="2132" y="4453"/>
                </a:cubicBezTo>
                <a:cubicBezTo>
                  <a:pt x="2203" y="4513"/>
                  <a:pt x="2227" y="4608"/>
                  <a:pt x="2227" y="4703"/>
                </a:cubicBezTo>
                <a:lnTo>
                  <a:pt x="2227" y="5048"/>
                </a:lnTo>
                <a:cubicBezTo>
                  <a:pt x="2227" y="5155"/>
                  <a:pt x="2156" y="5227"/>
                  <a:pt x="2049" y="5227"/>
                </a:cubicBezTo>
                <a:lnTo>
                  <a:pt x="358" y="5227"/>
                </a:lnTo>
                <a:lnTo>
                  <a:pt x="358" y="822"/>
                </a:lnTo>
                <a:cubicBezTo>
                  <a:pt x="358" y="536"/>
                  <a:pt x="596" y="298"/>
                  <a:pt x="882" y="298"/>
                </a:cubicBezTo>
                <a:lnTo>
                  <a:pt x="5287" y="298"/>
                </a:lnTo>
                <a:lnTo>
                  <a:pt x="5287" y="476"/>
                </a:lnTo>
                <a:cubicBezTo>
                  <a:pt x="5287" y="572"/>
                  <a:pt x="5359" y="643"/>
                  <a:pt x="5442" y="643"/>
                </a:cubicBezTo>
                <a:cubicBezTo>
                  <a:pt x="5537" y="643"/>
                  <a:pt x="5609" y="572"/>
                  <a:pt x="5609" y="476"/>
                </a:cubicBezTo>
                <a:lnTo>
                  <a:pt x="5609" y="298"/>
                </a:lnTo>
                <a:close/>
                <a:moveTo>
                  <a:pt x="834" y="0"/>
                </a:moveTo>
                <a:cubicBezTo>
                  <a:pt x="370" y="0"/>
                  <a:pt x="1" y="381"/>
                  <a:pt x="1" y="834"/>
                </a:cubicBezTo>
                <a:lnTo>
                  <a:pt x="1" y="9977"/>
                </a:lnTo>
                <a:cubicBezTo>
                  <a:pt x="1" y="10442"/>
                  <a:pt x="370" y="10811"/>
                  <a:pt x="834" y="10811"/>
                </a:cubicBezTo>
                <a:lnTo>
                  <a:pt x="9978" y="10811"/>
                </a:lnTo>
                <a:cubicBezTo>
                  <a:pt x="10431" y="10811"/>
                  <a:pt x="10812" y="10442"/>
                  <a:pt x="10812" y="9977"/>
                </a:cubicBezTo>
                <a:lnTo>
                  <a:pt x="10812" y="834"/>
                </a:lnTo>
                <a:cubicBezTo>
                  <a:pt x="10812" y="381"/>
                  <a:pt x="10431" y="0"/>
                  <a:pt x="997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64" name="Google Shape;436;p24"/>
          <p:cNvGrpSpPr/>
          <p:nvPr/>
        </p:nvGrpSpPr>
        <p:grpSpPr>
          <a:xfrm>
            <a:off x="1813800" y="2907700"/>
            <a:ext cx="1288495" cy="368644"/>
            <a:chOff x="4149138" y="4121151"/>
            <a:chExt cx="1288495" cy="368644"/>
          </a:xfrm>
        </p:grpSpPr>
        <p:sp>
          <p:nvSpPr>
            <p:cNvPr id="1048683" name="Google Shape;437;p24"/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ah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4" name="Google Shape;438;p24"/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ah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5" name="Google Shape;439;p24"/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ah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6" name="Google Shape;440;p24"/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ah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7" name="Google Shape;441;p24"/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ah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8" name="Google Shape;442;p24"/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ah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9" name="Google Shape;443;p24"/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ah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0" name="Google Shape;444;p24"/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ah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1" name="Google Shape;445;p24"/>
            <p:cNvSpPr/>
            <p:nvPr/>
          </p:nvSpPr>
          <p:spPr>
            <a:xfrm>
              <a:off x="5408101" y="4349915"/>
              <a:ext cx="29532" cy="21117"/>
            </a:xfrm>
            <a:custGeom>
              <a:avLst/>
              <a:ah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2" name="Google Shape;446;p24"/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ah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3" name="Google Shape;447;p24"/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ah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4" name="Google Shape;448;p24"/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ah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grpSp>
        <p:nvGrpSpPr>
          <p:cNvPr id="65" name="Google Shape;449;p24"/>
          <p:cNvGrpSpPr/>
          <p:nvPr/>
        </p:nvGrpSpPr>
        <p:grpSpPr>
          <a:xfrm>
            <a:off x="6594929" y="2283881"/>
            <a:ext cx="1470600" cy="1971219"/>
            <a:chOff x="6594929" y="2283881"/>
            <a:chExt cx="1470600" cy="1971219"/>
          </a:xfrm>
        </p:grpSpPr>
        <p:sp>
          <p:nvSpPr>
            <p:cNvPr id="1048695" name="Google Shape;450;p24"/>
            <p:cNvSpPr txBox="1"/>
            <p:nvPr/>
          </p:nvSpPr>
          <p:spPr>
            <a:xfrm>
              <a:off x="6949229" y="2283881"/>
              <a:ext cx="762000" cy="365700"/>
            </a:xfrm>
            <a:prstGeom prst="rect"/>
            <a:noFill/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ct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sz="2400" lang="en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04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grpSp>
          <p:nvGrpSpPr>
            <p:cNvPr id="66" name="Google Shape;451;p24"/>
            <p:cNvGrpSpPr/>
            <p:nvPr/>
          </p:nvGrpSpPr>
          <p:grpSpPr>
            <a:xfrm>
              <a:off x="6594929" y="3515386"/>
              <a:ext cx="1470600" cy="739714"/>
              <a:chOff x="6594929" y="3511858"/>
              <a:chExt cx="1470600" cy="739714"/>
            </a:xfrm>
          </p:grpSpPr>
          <p:sp>
            <p:nvSpPr>
              <p:cNvPr id="1048696" name="Google Shape;452;p24"/>
              <p:cNvSpPr txBox="1"/>
              <p:nvPr/>
            </p:nvSpPr>
            <p:spPr>
              <a:xfrm>
                <a:off x="6594929" y="3767072"/>
                <a:ext cx="1470600" cy="484500"/>
              </a:xfrm>
              <a:prstGeom prst="rect"/>
              <a:noFill/>
              <a:ln>
                <a:noFill/>
              </a:ln>
            </p:spPr>
            <p:txBody>
              <a:bodyPr anchor="t" anchorCtr="0" bIns="91425" lIns="91425" rIns="91425" spcFirstLastPara="1" tIns="91425" wrap="square">
                <a:noAutofit/>
              </a:bodyPr>
              <a:p>
                <a:pPr algn="ctr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  <p:sp>
            <p:nvSpPr>
              <p:cNvPr id="1048697" name="Google Shape;453;p24"/>
              <p:cNvSpPr txBox="1"/>
              <p:nvPr/>
            </p:nvSpPr>
            <p:spPr>
              <a:xfrm>
                <a:off x="6594929" y="3511858"/>
                <a:ext cx="1470600" cy="457200"/>
              </a:xfrm>
              <a:prstGeom prst="rect"/>
              <a:noFill/>
              <a:ln>
                <a:noFill/>
              </a:ln>
            </p:spPr>
            <p:txBody>
              <a:bodyPr anchor="b" anchorCtr="0" bIns="91425" lIns="91425" rIns="91425" spcFirstLastPara="1" tIns="91425" wrap="square">
                <a:noAutofit/>
              </a:bodyPr>
              <a:p>
                <a:pPr algn="ctr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sz="2400">
                    <a:solidFill>
                      <a:schemeClr val="lt2"/>
                    </a:solidFill>
                    <a:latin typeface="Rajdhani"/>
                    <a:ea typeface="Rajdhani"/>
                    <a:cs typeface="Rajdhani"/>
                    <a:sym typeface="Rajdhani"/>
                  </a:rPr>
                  <a:t>F1-Score</a:t>
                </a:r>
                <a:endParaRPr b="1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</p:grpSp>
      </p:grpSp>
      <p:sp>
        <p:nvSpPr>
          <p:cNvPr id="1048698" name="Google Shape;454;p24"/>
          <p:cNvSpPr/>
          <p:nvPr/>
        </p:nvSpPr>
        <p:spPr>
          <a:xfrm>
            <a:off x="7158180" y="2910703"/>
            <a:ext cx="344097" cy="340033"/>
          </a:xfrm>
          <a:custGeom>
            <a:avLst/>
            <a:ahLst/>
            <a:rect l="l" t="t" r="r" b="b"/>
            <a:pathLst>
              <a:path w="10836" h="10708" extrusionOk="0">
                <a:moveTo>
                  <a:pt x="7677" y="328"/>
                </a:moveTo>
                <a:cubicBezTo>
                  <a:pt x="7821" y="328"/>
                  <a:pt x="7960" y="378"/>
                  <a:pt x="8061" y="480"/>
                </a:cubicBezTo>
                <a:lnTo>
                  <a:pt x="10288" y="2706"/>
                </a:lnTo>
                <a:cubicBezTo>
                  <a:pt x="10502" y="2897"/>
                  <a:pt x="10490" y="3278"/>
                  <a:pt x="10252" y="3516"/>
                </a:cubicBezTo>
                <a:cubicBezTo>
                  <a:pt x="10125" y="3643"/>
                  <a:pt x="9961" y="3709"/>
                  <a:pt x="9802" y="3709"/>
                </a:cubicBezTo>
                <a:cubicBezTo>
                  <a:pt x="9661" y="3709"/>
                  <a:pt x="9524" y="3657"/>
                  <a:pt x="9418" y="3552"/>
                </a:cubicBezTo>
                <a:lnTo>
                  <a:pt x="8264" y="2385"/>
                </a:lnTo>
                <a:cubicBezTo>
                  <a:pt x="8234" y="2355"/>
                  <a:pt x="8195" y="2340"/>
                  <a:pt x="8156" y="2340"/>
                </a:cubicBezTo>
                <a:cubicBezTo>
                  <a:pt x="8118" y="2340"/>
                  <a:pt x="8079" y="2355"/>
                  <a:pt x="8049" y="2385"/>
                </a:cubicBezTo>
                <a:cubicBezTo>
                  <a:pt x="7990" y="2444"/>
                  <a:pt x="7990" y="2540"/>
                  <a:pt x="8049" y="2599"/>
                </a:cubicBezTo>
                <a:lnTo>
                  <a:pt x="8930" y="3480"/>
                </a:lnTo>
                <a:lnTo>
                  <a:pt x="7811" y="4587"/>
                </a:lnTo>
                <a:cubicBezTo>
                  <a:pt x="7549" y="4861"/>
                  <a:pt x="7382" y="5207"/>
                  <a:pt x="7335" y="5564"/>
                </a:cubicBezTo>
                <a:cubicBezTo>
                  <a:pt x="7287" y="5921"/>
                  <a:pt x="7371" y="6290"/>
                  <a:pt x="7561" y="6588"/>
                </a:cubicBezTo>
                <a:cubicBezTo>
                  <a:pt x="7930" y="7171"/>
                  <a:pt x="7859" y="7838"/>
                  <a:pt x="7728" y="8028"/>
                </a:cubicBezTo>
                <a:cubicBezTo>
                  <a:pt x="7644" y="8016"/>
                  <a:pt x="7406" y="7897"/>
                  <a:pt x="6751" y="7350"/>
                </a:cubicBezTo>
                <a:cubicBezTo>
                  <a:pt x="6335" y="6993"/>
                  <a:pt x="5835" y="6528"/>
                  <a:pt x="5311" y="6004"/>
                </a:cubicBezTo>
                <a:lnTo>
                  <a:pt x="5204" y="5897"/>
                </a:lnTo>
                <a:lnTo>
                  <a:pt x="5180" y="5873"/>
                </a:lnTo>
                <a:cubicBezTo>
                  <a:pt x="5085" y="5778"/>
                  <a:pt x="4977" y="5695"/>
                  <a:pt x="4894" y="5588"/>
                </a:cubicBezTo>
                <a:lnTo>
                  <a:pt x="4846" y="5540"/>
                </a:lnTo>
                <a:lnTo>
                  <a:pt x="4739" y="5445"/>
                </a:lnTo>
                <a:cubicBezTo>
                  <a:pt x="4239" y="4921"/>
                  <a:pt x="3763" y="4409"/>
                  <a:pt x="3406" y="3992"/>
                </a:cubicBezTo>
                <a:cubicBezTo>
                  <a:pt x="2858" y="3337"/>
                  <a:pt x="2751" y="3099"/>
                  <a:pt x="2715" y="3028"/>
                </a:cubicBezTo>
                <a:cubicBezTo>
                  <a:pt x="2805" y="2970"/>
                  <a:pt x="2986" y="2926"/>
                  <a:pt x="3210" y="2926"/>
                </a:cubicBezTo>
                <a:cubicBezTo>
                  <a:pt x="3492" y="2926"/>
                  <a:pt x="3843" y="2995"/>
                  <a:pt x="4168" y="3194"/>
                </a:cubicBezTo>
                <a:cubicBezTo>
                  <a:pt x="4416" y="3353"/>
                  <a:pt x="4715" y="3430"/>
                  <a:pt x="5014" y="3430"/>
                </a:cubicBezTo>
                <a:cubicBezTo>
                  <a:pt x="5073" y="3430"/>
                  <a:pt x="5133" y="3427"/>
                  <a:pt x="5192" y="3421"/>
                </a:cubicBezTo>
                <a:cubicBezTo>
                  <a:pt x="5549" y="3373"/>
                  <a:pt x="5894" y="3194"/>
                  <a:pt x="6156" y="2944"/>
                </a:cubicBezTo>
                <a:lnTo>
                  <a:pt x="7275" y="1825"/>
                </a:lnTo>
                <a:lnTo>
                  <a:pt x="7359" y="1909"/>
                </a:lnTo>
                <a:cubicBezTo>
                  <a:pt x="7394" y="1938"/>
                  <a:pt x="7433" y="1953"/>
                  <a:pt x="7470" y="1953"/>
                </a:cubicBezTo>
                <a:cubicBezTo>
                  <a:pt x="7507" y="1953"/>
                  <a:pt x="7543" y="1938"/>
                  <a:pt x="7573" y="1909"/>
                </a:cubicBezTo>
                <a:cubicBezTo>
                  <a:pt x="7633" y="1849"/>
                  <a:pt x="7633" y="1766"/>
                  <a:pt x="7573" y="1706"/>
                </a:cubicBezTo>
                <a:lnTo>
                  <a:pt x="7204" y="1337"/>
                </a:lnTo>
                <a:lnTo>
                  <a:pt x="7192" y="1313"/>
                </a:lnTo>
                <a:cubicBezTo>
                  <a:pt x="7025" y="1123"/>
                  <a:pt x="7013" y="837"/>
                  <a:pt x="7144" y="635"/>
                </a:cubicBezTo>
                <a:cubicBezTo>
                  <a:pt x="7168" y="587"/>
                  <a:pt x="7204" y="539"/>
                  <a:pt x="7228" y="516"/>
                </a:cubicBezTo>
                <a:cubicBezTo>
                  <a:pt x="7353" y="390"/>
                  <a:pt x="7518" y="328"/>
                  <a:pt x="7677" y="328"/>
                </a:cubicBezTo>
                <a:close/>
                <a:moveTo>
                  <a:pt x="7667" y="0"/>
                </a:moveTo>
                <a:cubicBezTo>
                  <a:pt x="7428" y="0"/>
                  <a:pt x="7186" y="93"/>
                  <a:pt x="7001" y="277"/>
                </a:cubicBezTo>
                <a:cubicBezTo>
                  <a:pt x="6644" y="635"/>
                  <a:pt x="6632" y="1194"/>
                  <a:pt x="6978" y="1539"/>
                </a:cubicBezTo>
                <a:lnTo>
                  <a:pt x="7037" y="1599"/>
                </a:lnTo>
                <a:lnTo>
                  <a:pt x="5918" y="2718"/>
                </a:lnTo>
                <a:cubicBezTo>
                  <a:pt x="5651" y="2985"/>
                  <a:pt x="5292" y="3125"/>
                  <a:pt x="4942" y="3125"/>
                </a:cubicBezTo>
                <a:cubicBezTo>
                  <a:pt x="4715" y="3125"/>
                  <a:pt x="4491" y="3066"/>
                  <a:pt x="4299" y="2944"/>
                </a:cubicBezTo>
                <a:cubicBezTo>
                  <a:pt x="3965" y="2730"/>
                  <a:pt x="3596" y="2623"/>
                  <a:pt x="3215" y="2623"/>
                </a:cubicBezTo>
                <a:cubicBezTo>
                  <a:pt x="2882" y="2623"/>
                  <a:pt x="2584" y="2706"/>
                  <a:pt x="2453" y="2849"/>
                </a:cubicBezTo>
                <a:cubicBezTo>
                  <a:pt x="2322" y="2980"/>
                  <a:pt x="2418" y="3194"/>
                  <a:pt x="2525" y="3385"/>
                </a:cubicBezTo>
                <a:cubicBezTo>
                  <a:pt x="2632" y="3564"/>
                  <a:pt x="2810" y="3802"/>
                  <a:pt x="3049" y="4087"/>
                </a:cubicBezTo>
                <a:cubicBezTo>
                  <a:pt x="3394" y="4504"/>
                  <a:pt x="3846" y="5004"/>
                  <a:pt x="4370" y="5540"/>
                </a:cubicBezTo>
                <a:lnTo>
                  <a:pt x="3180" y="6731"/>
                </a:lnTo>
                <a:cubicBezTo>
                  <a:pt x="2763" y="7147"/>
                  <a:pt x="2346" y="7600"/>
                  <a:pt x="1965" y="8064"/>
                </a:cubicBezTo>
                <a:lnTo>
                  <a:pt x="84" y="10291"/>
                </a:lnTo>
                <a:cubicBezTo>
                  <a:pt x="1" y="10398"/>
                  <a:pt x="1" y="10541"/>
                  <a:pt x="84" y="10636"/>
                </a:cubicBezTo>
                <a:cubicBezTo>
                  <a:pt x="132" y="10683"/>
                  <a:pt x="191" y="10707"/>
                  <a:pt x="251" y="10707"/>
                </a:cubicBezTo>
                <a:cubicBezTo>
                  <a:pt x="310" y="10707"/>
                  <a:pt x="370" y="10683"/>
                  <a:pt x="429" y="10636"/>
                </a:cubicBezTo>
                <a:lnTo>
                  <a:pt x="2572" y="8850"/>
                </a:lnTo>
                <a:cubicBezTo>
                  <a:pt x="2632" y="8790"/>
                  <a:pt x="2644" y="8695"/>
                  <a:pt x="2584" y="8636"/>
                </a:cubicBezTo>
                <a:cubicBezTo>
                  <a:pt x="2552" y="8603"/>
                  <a:pt x="2512" y="8585"/>
                  <a:pt x="2472" y="8585"/>
                </a:cubicBezTo>
                <a:cubicBezTo>
                  <a:pt x="2440" y="8585"/>
                  <a:pt x="2409" y="8597"/>
                  <a:pt x="2382" y="8624"/>
                </a:cubicBezTo>
                <a:lnTo>
                  <a:pt x="739" y="9993"/>
                </a:lnTo>
                <a:lnTo>
                  <a:pt x="2191" y="8266"/>
                </a:lnTo>
                <a:cubicBezTo>
                  <a:pt x="2560" y="7826"/>
                  <a:pt x="2965" y="7374"/>
                  <a:pt x="3382" y="6957"/>
                </a:cubicBezTo>
                <a:lnTo>
                  <a:pt x="4573" y="5766"/>
                </a:lnTo>
                <a:lnTo>
                  <a:pt x="4585" y="5778"/>
                </a:lnTo>
                <a:lnTo>
                  <a:pt x="4763" y="5957"/>
                </a:lnTo>
                <a:lnTo>
                  <a:pt x="4942" y="6135"/>
                </a:lnTo>
                <a:lnTo>
                  <a:pt x="4954" y="6159"/>
                </a:lnTo>
                <a:lnTo>
                  <a:pt x="3763" y="7350"/>
                </a:lnTo>
                <a:cubicBezTo>
                  <a:pt x="3537" y="7564"/>
                  <a:pt x="3299" y="7790"/>
                  <a:pt x="3084" y="8005"/>
                </a:cubicBezTo>
                <a:cubicBezTo>
                  <a:pt x="3025" y="8064"/>
                  <a:pt x="3025" y="8147"/>
                  <a:pt x="3061" y="8207"/>
                </a:cubicBezTo>
                <a:cubicBezTo>
                  <a:pt x="3092" y="8238"/>
                  <a:pt x="3133" y="8253"/>
                  <a:pt x="3174" y="8253"/>
                </a:cubicBezTo>
                <a:cubicBezTo>
                  <a:pt x="3211" y="8253"/>
                  <a:pt x="3247" y="8241"/>
                  <a:pt x="3275" y="8219"/>
                </a:cubicBezTo>
                <a:cubicBezTo>
                  <a:pt x="3513" y="8005"/>
                  <a:pt x="3751" y="7778"/>
                  <a:pt x="3977" y="7552"/>
                </a:cubicBezTo>
                <a:lnTo>
                  <a:pt x="5168" y="6361"/>
                </a:lnTo>
                <a:cubicBezTo>
                  <a:pt x="5704" y="6885"/>
                  <a:pt x="6204" y="7350"/>
                  <a:pt x="6620" y="7683"/>
                </a:cubicBezTo>
                <a:cubicBezTo>
                  <a:pt x="6906" y="7921"/>
                  <a:pt x="7144" y="8088"/>
                  <a:pt x="7323" y="8207"/>
                </a:cubicBezTo>
                <a:cubicBezTo>
                  <a:pt x="7442" y="8278"/>
                  <a:pt x="7573" y="8362"/>
                  <a:pt x="7692" y="8362"/>
                </a:cubicBezTo>
                <a:cubicBezTo>
                  <a:pt x="7752" y="8362"/>
                  <a:pt x="7811" y="8338"/>
                  <a:pt x="7859" y="8302"/>
                </a:cubicBezTo>
                <a:cubicBezTo>
                  <a:pt x="7990" y="8159"/>
                  <a:pt x="8073" y="7862"/>
                  <a:pt x="8073" y="7540"/>
                </a:cubicBezTo>
                <a:cubicBezTo>
                  <a:pt x="8073" y="7171"/>
                  <a:pt x="7954" y="6778"/>
                  <a:pt x="7763" y="6457"/>
                </a:cubicBezTo>
                <a:cubicBezTo>
                  <a:pt x="7454" y="5957"/>
                  <a:pt x="7549" y="5278"/>
                  <a:pt x="7990" y="4826"/>
                </a:cubicBezTo>
                <a:lnTo>
                  <a:pt x="9109" y="3718"/>
                </a:lnTo>
                <a:lnTo>
                  <a:pt x="9168" y="3778"/>
                </a:lnTo>
                <a:lnTo>
                  <a:pt x="9192" y="3802"/>
                </a:lnTo>
                <a:lnTo>
                  <a:pt x="9216" y="3814"/>
                </a:lnTo>
                <a:cubicBezTo>
                  <a:pt x="9216" y="3814"/>
                  <a:pt x="9228" y="3837"/>
                  <a:pt x="9240" y="3837"/>
                </a:cubicBezTo>
                <a:cubicBezTo>
                  <a:pt x="9240" y="3837"/>
                  <a:pt x="9252" y="3837"/>
                  <a:pt x="9252" y="3849"/>
                </a:cubicBezTo>
                <a:lnTo>
                  <a:pt x="9264" y="3861"/>
                </a:lnTo>
                <a:cubicBezTo>
                  <a:pt x="9264" y="3861"/>
                  <a:pt x="9287" y="3861"/>
                  <a:pt x="9287" y="3873"/>
                </a:cubicBezTo>
                <a:lnTo>
                  <a:pt x="9299" y="3897"/>
                </a:lnTo>
                <a:cubicBezTo>
                  <a:pt x="9299" y="3897"/>
                  <a:pt x="9311" y="3897"/>
                  <a:pt x="9311" y="3909"/>
                </a:cubicBezTo>
                <a:lnTo>
                  <a:pt x="9323" y="3921"/>
                </a:lnTo>
                <a:cubicBezTo>
                  <a:pt x="9323" y="3921"/>
                  <a:pt x="9347" y="3921"/>
                  <a:pt x="9347" y="3933"/>
                </a:cubicBezTo>
                <a:lnTo>
                  <a:pt x="9359" y="3956"/>
                </a:lnTo>
                <a:cubicBezTo>
                  <a:pt x="9359" y="3956"/>
                  <a:pt x="9371" y="3956"/>
                  <a:pt x="9371" y="3968"/>
                </a:cubicBezTo>
                <a:cubicBezTo>
                  <a:pt x="9371" y="3968"/>
                  <a:pt x="9383" y="3968"/>
                  <a:pt x="9383" y="3980"/>
                </a:cubicBezTo>
                <a:cubicBezTo>
                  <a:pt x="9383" y="3980"/>
                  <a:pt x="9407" y="3980"/>
                  <a:pt x="9407" y="3992"/>
                </a:cubicBezTo>
                <a:cubicBezTo>
                  <a:pt x="9407" y="3992"/>
                  <a:pt x="9418" y="3992"/>
                  <a:pt x="9418" y="4016"/>
                </a:cubicBezTo>
                <a:lnTo>
                  <a:pt x="9430" y="4016"/>
                </a:lnTo>
                <a:cubicBezTo>
                  <a:pt x="9430" y="4016"/>
                  <a:pt x="9442" y="4016"/>
                  <a:pt x="9442" y="4028"/>
                </a:cubicBezTo>
                <a:lnTo>
                  <a:pt x="9942" y="4028"/>
                </a:lnTo>
                <a:cubicBezTo>
                  <a:pt x="9954" y="4028"/>
                  <a:pt x="9954" y="4028"/>
                  <a:pt x="9966" y="4016"/>
                </a:cubicBezTo>
                <a:lnTo>
                  <a:pt x="9978" y="4016"/>
                </a:lnTo>
                <a:cubicBezTo>
                  <a:pt x="10002" y="4016"/>
                  <a:pt x="10002" y="4016"/>
                  <a:pt x="10014" y="3992"/>
                </a:cubicBezTo>
                <a:lnTo>
                  <a:pt x="10026" y="3992"/>
                </a:lnTo>
                <a:cubicBezTo>
                  <a:pt x="10038" y="3992"/>
                  <a:pt x="10038" y="3992"/>
                  <a:pt x="10061" y="3980"/>
                </a:cubicBezTo>
                <a:cubicBezTo>
                  <a:pt x="10061" y="3980"/>
                  <a:pt x="10073" y="3980"/>
                  <a:pt x="10073" y="3968"/>
                </a:cubicBezTo>
                <a:cubicBezTo>
                  <a:pt x="10085" y="3968"/>
                  <a:pt x="10085" y="3956"/>
                  <a:pt x="10097" y="3956"/>
                </a:cubicBezTo>
                <a:cubicBezTo>
                  <a:pt x="10097" y="3956"/>
                  <a:pt x="10121" y="3956"/>
                  <a:pt x="10121" y="3933"/>
                </a:cubicBezTo>
                <a:cubicBezTo>
                  <a:pt x="10133" y="3933"/>
                  <a:pt x="10133" y="3921"/>
                  <a:pt x="10145" y="3921"/>
                </a:cubicBezTo>
                <a:cubicBezTo>
                  <a:pt x="10145" y="3921"/>
                  <a:pt x="10157" y="3921"/>
                  <a:pt x="10157" y="3909"/>
                </a:cubicBezTo>
                <a:cubicBezTo>
                  <a:pt x="10180" y="3909"/>
                  <a:pt x="10180" y="3897"/>
                  <a:pt x="10192" y="3897"/>
                </a:cubicBezTo>
                <a:cubicBezTo>
                  <a:pt x="10192" y="3897"/>
                  <a:pt x="10204" y="3897"/>
                  <a:pt x="10204" y="3873"/>
                </a:cubicBezTo>
                <a:cubicBezTo>
                  <a:pt x="10216" y="3873"/>
                  <a:pt x="10216" y="3861"/>
                  <a:pt x="10240" y="3861"/>
                </a:cubicBezTo>
                <a:cubicBezTo>
                  <a:pt x="10240" y="3861"/>
                  <a:pt x="10252" y="3861"/>
                  <a:pt x="10252" y="3849"/>
                </a:cubicBezTo>
                <a:cubicBezTo>
                  <a:pt x="10264" y="3849"/>
                  <a:pt x="10264" y="3837"/>
                  <a:pt x="10276" y="3837"/>
                </a:cubicBezTo>
                <a:cubicBezTo>
                  <a:pt x="10276" y="3837"/>
                  <a:pt x="10300" y="3837"/>
                  <a:pt x="10300" y="3814"/>
                </a:cubicBezTo>
                <a:cubicBezTo>
                  <a:pt x="10311" y="3814"/>
                  <a:pt x="10311" y="3802"/>
                  <a:pt x="10323" y="3802"/>
                </a:cubicBezTo>
                <a:cubicBezTo>
                  <a:pt x="10323" y="3802"/>
                  <a:pt x="10335" y="3802"/>
                  <a:pt x="10335" y="3790"/>
                </a:cubicBezTo>
                <a:cubicBezTo>
                  <a:pt x="10359" y="3778"/>
                  <a:pt x="10371" y="3778"/>
                  <a:pt x="10371" y="3754"/>
                </a:cubicBezTo>
                <a:cubicBezTo>
                  <a:pt x="10823" y="3373"/>
                  <a:pt x="10835" y="2802"/>
                  <a:pt x="10490" y="2468"/>
                </a:cubicBezTo>
                <a:lnTo>
                  <a:pt x="8275" y="242"/>
                </a:lnTo>
                <a:cubicBezTo>
                  <a:pt x="8109" y="81"/>
                  <a:pt x="7889" y="0"/>
                  <a:pt x="76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cxnSp>
        <p:nvCxnSpPr>
          <p:cNvPr id="3145737" name="Google Shape;455;p24"/>
          <p:cNvCxnSpPr>
            <a:cxnSpLocks/>
            <a:endCxn id="1048838" idx="0"/>
          </p:cNvCxnSpPr>
          <p:nvPr/>
        </p:nvCxnSpPr>
        <p:spPr>
          <a:xfrm rot="5400000">
            <a:off x="2868750" y="580525"/>
            <a:ext cx="648300" cy="27582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45738" name="Google Shape;456;p24"/>
          <p:cNvCxnSpPr>
            <a:cxnSpLocks/>
            <a:endCxn id="1048658" idx="0"/>
          </p:cNvCxnSpPr>
          <p:nvPr/>
        </p:nvCxnSpPr>
        <p:spPr>
          <a:xfrm rot="5400000">
            <a:off x="3788100" y="1499875"/>
            <a:ext cx="648300" cy="9195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45739" name="Google Shape;457;p24"/>
          <p:cNvCxnSpPr>
            <a:cxnSpLocks/>
            <a:endCxn id="1048661" idx="0"/>
          </p:cNvCxnSpPr>
          <p:nvPr/>
        </p:nvCxnSpPr>
        <p:spPr>
          <a:xfrm rot="-5400000" flipH="1">
            <a:off x="4707600" y="1499875"/>
            <a:ext cx="648300" cy="9195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45740" name="Google Shape;458;p24"/>
          <p:cNvCxnSpPr>
            <a:cxnSpLocks/>
            <a:endCxn id="1048695" idx="0"/>
          </p:cNvCxnSpPr>
          <p:nvPr/>
        </p:nvCxnSpPr>
        <p:spPr>
          <a:xfrm rot="-5400000" flipH="1">
            <a:off x="5626950" y="580525"/>
            <a:ext cx="648300" cy="27582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48699" name=""/>
          <p:cNvSpPr txBox="1"/>
          <p:nvPr/>
        </p:nvSpPr>
        <p:spPr>
          <a:xfrm>
            <a:off x="2758229" y="652322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FFFFFF"/>
                </a:solidFill>
              </a:rPr>
              <a:t>M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t</a:t>
            </a:r>
            <a:r>
              <a:rPr sz="2800" lang="en-US">
                <a:solidFill>
                  <a:srgbClr val="FFFFFF"/>
                </a:solidFill>
              </a:rPr>
              <a:t>r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k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E</a:t>
            </a:r>
            <a:r>
              <a:rPr sz="2800" lang="en-US">
                <a:solidFill>
                  <a:srgbClr val="FFFFFF"/>
                </a:solidFill>
              </a:rPr>
              <a:t>v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l</a:t>
            </a:r>
            <a:r>
              <a:rPr sz="2800" lang="en-US">
                <a:solidFill>
                  <a:srgbClr val="FFFFFF"/>
                </a:solidFill>
              </a:rPr>
              <a:t>u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s</a:t>
            </a:r>
            <a:r>
              <a:rPr sz="2800" lang="en-US">
                <a:solidFill>
                  <a:srgbClr val="FFFFFF"/>
                </a:solidFill>
              </a:rPr>
              <a:t>i</a:t>
            </a:r>
            <a:endParaRPr sz="2800" lang="in-ID">
              <a:solidFill>
                <a:srgbClr val="FFFFFF"/>
              </a:solidFill>
            </a:endParaRPr>
          </a:p>
        </p:txBody>
      </p:sp>
      <p:sp>
        <p:nvSpPr>
          <p:cNvPr id="1048700" name=""/>
          <p:cNvSpPr txBox="1"/>
          <p:nvPr/>
        </p:nvSpPr>
        <p:spPr>
          <a:xfrm flipH="1">
            <a:off x="1694926" y="2283880"/>
            <a:ext cx="1497973" cy="510540"/>
          </a:xfrm>
          <a:prstGeom prst="rect"/>
        </p:spPr>
        <p:txBody>
          <a:bodyPr rtlCol="0" wrap="square">
            <a:spAutoFit/>
          </a:bodyPr>
          <a:p>
            <a:r>
              <a:rPr sz="2800" lang="in-ID">
                <a:solidFill>
                  <a:srgbClr val="FFFFFF"/>
                </a:solidFill>
              </a:rPr>
              <a:t>01</a:t>
            </a:r>
            <a:endParaRPr sz="2800" lang="in-ID">
              <a:solidFill>
                <a:srgbClr val="FFFFFF"/>
              </a:solidFill>
            </a:endParaRPr>
          </a:p>
        </p:txBody>
      </p:sp>
      <p:sp>
        <p:nvSpPr>
          <p:cNvPr id="1048701" name=""/>
          <p:cNvSpPr txBox="1"/>
          <p:nvPr/>
        </p:nvSpPr>
        <p:spPr>
          <a:xfrm>
            <a:off x="1219086" y="3596036"/>
            <a:ext cx="4817739" cy="447040"/>
          </a:xfrm>
          <a:prstGeom prst="rect"/>
        </p:spPr>
        <p:txBody>
          <a:bodyPr rtlCol="0" wrap="square">
            <a:spAutoFit/>
          </a:bodyPr>
          <a:p>
            <a:r>
              <a:rPr b="1" sz="2400" lang="in-ID">
                <a:solidFill>
                  <a:srgbClr val="FFFFFF"/>
                </a:solidFill>
              </a:rPr>
              <a:t>Akurasi</a:t>
            </a:r>
            <a:endParaRPr b="1" sz="2400" lang="in-ID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Google Shape;463;p25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>Kesimpulan</a:t>
            </a:r>
            <a:endParaRPr altLang="en-US" lang="zh-CN"/>
          </a:p>
        </p:txBody>
      </p:sp>
      <p:sp>
        <p:nvSpPr>
          <p:cNvPr id="1048705" name=""/>
          <p:cNvSpPr txBox="1"/>
          <p:nvPr/>
        </p:nvSpPr>
        <p:spPr>
          <a:xfrm>
            <a:off x="2043547" y="1268730"/>
            <a:ext cx="6070515" cy="2606040"/>
          </a:xfrm>
          <a:prstGeom prst="rect"/>
        </p:spPr>
        <p:txBody>
          <a:bodyPr rtlCol="0" wrap="square">
            <a:spAutoFit/>
          </a:bodyPr>
          <a:p>
            <a:r>
              <a:rPr sz="2800" lang="in-ID">
                <a:solidFill>
                  <a:srgbClr val="FFFFFF"/>
                </a:solidFill>
              </a:rPr>
              <a:t>Modelling dan evaluation adalah komponen penting dalam pengembangan sistem berbasis data.</a:t>
            </a:r>
            <a:endParaRPr sz="2800" lang="in-ID">
              <a:solidFill>
                <a:srgbClr val="FFFFFF"/>
              </a:solidFill>
            </a:endParaRPr>
          </a:p>
          <a:p>
            <a:r>
              <a:rPr sz="2800" lang="in-ID">
                <a:solidFill>
                  <a:srgbClr val="FFFFFF"/>
                </a:solidFill>
              </a:rPr>
              <a:t>
Memilih teknik dan metrik yang tepat sangat berpengaruh pada hasil akhir.</a:t>
            </a:r>
            <a:endParaRPr sz="2800" lang="in-ID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CPH1823</dc:creator>
  <dcterms:created xsi:type="dcterms:W3CDTF">2024-10-06T07:26:42Z</dcterms:created>
  <dcterms:modified xsi:type="dcterms:W3CDTF">2024-10-07T00:13:57Z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c551d8babc1042aa8f8289021fe1d5b2</vt:lpwstr>
  </property>
</Properties>
</file>