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  <p:sldMasterId id="2147483715" r:id="rId2"/>
  </p:sldMasterIdLst>
  <p:notesMasterIdLst>
    <p:notesMasterId r:id="rId12"/>
  </p:notesMasterIdLst>
  <p:sldIdLst>
    <p:sldId id="256" r:id="rId3"/>
    <p:sldId id="313" r:id="rId4"/>
    <p:sldId id="314" r:id="rId5"/>
    <p:sldId id="316" r:id="rId6"/>
    <p:sldId id="317" r:id="rId7"/>
    <p:sldId id="319" r:id="rId8"/>
    <p:sldId id="320" r:id="rId9"/>
    <p:sldId id="321" r:id="rId10"/>
    <p:sldId id="29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itchFamily="2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364AC1-2618-4946-B193-E2B28ADBC377}">
  <a:tblStyle styleId="{A8364AC1-2618-4946-B193-E2B28ADBC3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3969" autoAdjust="0"/>
  </p:normalViewPr>
  <p:slideViewPr>
    <p:cSldViewPr snapToGrid="0">
      <p:cViewPr>
        <p:scale>
          <a:sx n="98" d="100"/>
          <a:sy n="98" d="100"/>
        </p:scale>
        <p:origin x="528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09f20d3304_0_6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109f20d3304_0_6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 hasCustomPrompt="1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7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3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5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hasCustomPrompt="1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BC195-8441-4993-BBB1-A0B880F3F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08C3F-DB93-488A-BEDA-182F5BA955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5275" rtl="0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A3964-8D04-4F36-BCE0-8D1F5E02B3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7" y="338169"/>
            <a:ext cx="719208" cy="70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D8E7C2-C74F-4C07-A362-A72D38E4A0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72480" y="464467"/>
            <a:ext cx="935931" cy="4987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2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62"/>
          <p:cNvSpPr txBox="1">
            <a:spLocks noGrp="1"/>
          </p:cNvSpPr>
          <p:nvPr>
            <p:ph type="ctrTitle"/>
          </p:nvPr>
        </p:nvSpPr>
        <p:spPr>
          <a:xfrm>
            <a:off x="2727925" y="787650"/>
            <a:ext cx="36882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1" name="Google Shape;361;p6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6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B0542-1954-4BDE-9D6C-D9EB36C61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81D7C-422C-4E72-B568-0C1D47B310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6B3FB-585A-4491-B830-C25F915117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6DBE95-08D9-4C90-B577-6885AEAD7B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80" r:id="rId3"/>
    <p:sldLayoutId id="2147483707" r:id="rId4"/>
    <p:sldLayoutId id="2147483708" r:id="rId5"/>
    <p:sldLayoutId id="2147483709" r:id="rId6"/>
    <p:sldLayoutId id="2147483710" r:id="rId7"/>
    <p:sldLayoutId id="214748371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800" dirty="0"/>
              <a:t>Android Chat Application Development using </a:t>
            </a:r>
            <a:br>
              <a:rPr lang="en-US" sz="2800" dirty="0"/>
            </a:br>
            <a:r>
              <a:rPr lang="en-US" sz="2800" dirty="0"/>
              <a:t>AWS</a:t>
            </a:r>
          </a:p>
        </p:txBody>
      </p:sp>
      <p:sp>
        <p:nvSpPr>
          <p:cNvPr id="384" name="Google Shape;384;p70"/>
          <p:cNvSpPr/>
          <p:nvPr/>
        </p:nvSpPr>
        <p:spPr>
          <a:xfrm>
            <a:off x="777225" y="3791850"/>
            <a:ext cx="4193100" cy="4611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0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Gro</a:t>
            </a:r>
            <a:r>
              <a:rPr lang="en" dirty="0"/>
              <a:t>up 3 / TI-22-PB</a:t>
            </a:r>
            <a:endParaRPr dirty="0"/>
          </a:p>
        </p:txBody>
      </p:sp>
      <p:sp>
        <p:nvSpPr>
          <p:cNvPr id="386" name="Google Shape;386;p70"/>
          <p:cNvSpPr/>
          <p:nvPr/>
        </p:nvSpPr>
        <p:spPr>
          <a:xfrm>
            <a:off x="826150" y="2902325"/>
            <a:ext cx="3129318" cy="410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REVIEW JURNAL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597C-0383-01EA-2002-62989669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D3078-7E38-B93A-6ACD-EC21B18F7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1925" indent="0" algn="just"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Jurnal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memuat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tentang pengembangan aplikasi obrolan Android menggunakan AWS (</a:t>
            </a:r>
            <a:r>
              <a:rPr lang="id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Amazon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 Services) untuk penyimpanan dan keamanan data. Fokus utama dari aplikasi ini adalah untuk menyediakan pesan dan komunikasi secara real-</a:t>
            </a:r>
            <a:r>
              <a:rPr lang="id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antar pengguna.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Jurnal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ini membahas proses registrasi dan </a:t>
            </a:r>
            <a:r>
              <a:rPr lang="id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login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pengguna, serta enkripsi pesan dan data untuk tujuan keamanan. AWS digunakan sebagai platform </a:t>
            </a:r>
            <a:r>
              <a:rPr lang="id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cloud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untuk menyimpan detail pengguna dan memelihara basis data aplikasi. Dokumen ini juga menyebutkan keuntungan menggunakan AWS untuk infrastruktur dan menyoroti pentingnya keamanan dalam aplikasi </a:t>
            </a:r>
            <a:r>
              <a:rPr lang="id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chatting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Secara keseluruhan,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jurnal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ini memberikan wawasan tentang desain dan implementasi aplikasi </a:t>
            </a:r>
            <a:r>
              <a:rPr lang="id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chatting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dengan integrasi AWS.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2852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597C-0383-01EA-2002-62989669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D3078-7E38-B93A-6ACD-EC21B18F7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1925" indent="0" algn="just">
              <a:buNone/>
            </a:pP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Tujuan dari penelitian yang dibahas dalam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jurnal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ini adalah untuk merancang dan mengembangkan aplikasi obrolan </a:t>
            </a:r>
            <a:r>
              <a:rPr lang="id-ID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online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yang menyediakan komunikasi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real-time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dan memastikan keamanan untuk data yang dikirim dan disimpan. Penelitian ini bertujuan untuk memenuhi kebutuhan akan aplikasi obrolan seluler yang aman dan memanfaatkan platform </a:t>
            </a:r>
            <a:r>
              <a:rPr lang="id-ID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cloud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Amazon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Web Services (AWS) untuk penyimpanan dan pemeliharaan data. Penelitian ini juga berfokus pada implementasi fitur-fitur seperti registrasi pengguna, </a:t>
            </a:r>
            <a:r>
              <a:rPr lang="id-ID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login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, dan fungsionalitas pengiriman pesan di dalam aplikasi </a:t>
            </a:r>
            <a:r>
              <a:rPr lang="id-ID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chatting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61925" indent="0" algn="just">
              <a:buNone/>
            </a:pP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93338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597C-0383-01EA-2002-62989669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D3078-7E38-B93A-6ACD-EC21B18F7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Penelitian yang dibahas dalam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jurnal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ini menyoroti manfaat mengembangkan aplikasi obrolan Android menggunakan AWS (</a:t>
            </a:r>
            <a:r>
              <a:rPr lang="id-ID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Amazon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Web Services). Beberapa manfaatnya antara lain: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1. Keamanan yang Ditingkatkan: Aplikasi ini memastikan keamanan pesan yang dikirimkan dan data yang disimpan dengan mengenkripsinya. Hal ini memberikan ketahanan yang lebih baik terhadap serangan siber.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Infrastruktur </a:t>
            </a:r>
            <a:r>
              <a:rPr lang="id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Cloud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AWS menyediakan platform </a:t>
            </a:r>
            <a:r>
              <a:rPr lang="id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cloud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menawarkan berbagai layanan infrastruktur TI seperti </a:t>
            </a:r>
            <a:r>
              <a:rPr lang="id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database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SQL, dan </a:t>
            </a:r>
            <a:r>
              <a:rPr lang="id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virtualisasi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Hal ini memungkinkan penyimpanan data pengguna yang efisien dan memfasilitasi proses pendaftaran dan </a:t>
            </a:r>
            <a:r>
              <a:rPr lang="id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login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60001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597C-0383-01EA-2002-62989669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D3078-7E38-B93A-6ACD-EC21B18F7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87396"/>
            <a:ext cx="7704000" cy="3366300"/>
          </a:xfrm>
        </p:spPr>
        <p:txBody>
          <a:bodyPr/>
          <a:lstStyle/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3. Percakapan 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real-time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: Tidak seperti aplikasi pesan instan tradisional, aplikasi </a:t>
            </a:r>
            <a:r>
              <a:rPr lang="id-ID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chatting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yang dirancang dalam penelitian ini memberikan pengalaman percakapan real-</a:t>
            </a:r>
            <a:r>
              <a:rPr lang="id-ID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time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bagi pengguna. Aplikasi ini dapat diakses melalui ponsel, tablet, dan desktop.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4. Kemudahan Interaksi: Aplikasi </a:t>
            </a:r>
            <a:r>
              <a:rPr lang="id-ID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chatting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memungkinkan orang-orang yang secara geografis berada di tempat yang berbeda untuk berinteraksi dengan mudah. Ini menghilangkan keterbatasan akses khusus desktop dan memungkinkan pengguna untuk berkomunikasi melalui berbagai perangkat.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600" kern="100" dirty="0">
              <a:latin typeface="Times New Roman" panose="02020603050405020304" pitchFamily="18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Secara keseluruhan, penelitian ini menunjukkan keuntungan menggunakan AWS untuk mengembangkan aplikasi obrolan yang aman dan ramah pengguna.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5543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597C-0383-01EA-2002-62989669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D3078-7E38-B93A-6ACD-EC21B18F7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04300"/>
            <a:ext cx="7704000" cy="3366300"/>
          </a:xfrm>
        </p:spPr>
        <p:txBody>
          <a:bodyPr/>
          <a:lstStyle/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Jurnal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tersebut tidak secara eksplisit menyebutkan metode penelitian spesifik yang digunakan dalam penelitian ini.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Jurnal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ini terutama berfokus pada implementasi dan desain aplikasi obrolan Android menggunakan AWS (</a:t>
            </a:r>
            <a:r>
              <a:rPr lang="id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Amazon</a:t>
            </a:r>
            <a:r>
              <a:rPr lang="id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 Services).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18500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597C-0383-01EA-2002-62989669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D3078-7E38-B93A-6ACD-EC21B18F7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50220"/>
            <a:ext cx="7704000" cy="3366300"/>
          </a:xfrm>
        </p:spPr>
        <p:txBody>
          <a:bodyPr/>
          <a:lstStyle/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1. Aplikasi </a:t>
            </a:r>
            <a:r>
              <a:rPr lang="id-ID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chatting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merupakan aplikasi yang populer dan sedang tren di dunia saat ini.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2. Merancang aplikasi </a:t>
            </a:r>
            <a:r>
              <a:rPr lang="id-ID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chatting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menggunakan AWS memberikan keuntungan dari segi infrastruktur dan keamanan.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3. Platform Android Studio digunakan untuk </a:t>
            </a:r>
            <a:r>
              <a:rPr lang="id-ID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deplo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v</a:t>
            </a:r>
            <a:r>
              <a:rPr lang="id-ID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ment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yang lebih cepat, pemrograman yang akurat, dan pengembangan aplikasi yang lebih baik.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4. Aplikasi </a:t>
            </a:r>
            <a:r>
              <a:rPr lang="id-ID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chatting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dibagi menjadi empat aktivitas: aplikasi starter, aktivitas utama, aktivitas </a:t>
            </a:r>
            <a:r>
              <a:rPr lang="id-ID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chatting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, dan aktivitas daftar pengguna.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5. Aplikasi starter dijalankan pada awal aplikasi dan menjelaskan keseluruhan proses aplikasi.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87343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597C-0383-01EA-2002-62989669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D3078-7E38-B93A-6ACD-EC21B18F7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37200"/>
            <a:ext cx="7704000" cy="3366300"/>
          </a:xfrm>
        </p:spPr>
        <p:txBody>
          <a:bodyPr/>
          <a:lstStyle/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6. Aktivitas utama memungkinkan pengguna untuk masuk atau mendaftar ke aplikasi, dengan data yang tersimpan di server yang terdaftar.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7. Aktivitas daftar pengguna menampilkan daftar pengguna yang terdaftar, yang memungkinkan pengguna untuk memulai percakapan melalui pesan.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8. Aktivitas obrolan memungkinkan pengguna mengirim pesan dan </a:t>
            </a:r>
            <a:r>
              <a:rPr lang="id-ID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emoji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ke pengguna lain.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9. Implementasi aplikasi </a:t>
            </a:r>
            <a:r>
              <a:rPr lang="id-ID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chatting</a:t>
            </a:r>
            <a:r>
              <a:rPr lang="id-ID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menggunakan AWS dan Android Studio menyediakan platform yang efisien dan aman untuk komunikasi.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161925" indent="0">
              <a:lnSpc>
                <a:spcPct val="107000"/>
              </a:lnSpc>
              <a:spcAft>
                <a:spcPts val="800"/>
              </a:spcAft>
              <a:buNone/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024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05"/>
          <p:cNvSpPr txBox="1">
            <a:spLocks noGrp="1"/>
          </p:cNvSpPr>
          <p:nvPr>
            <p:ph type="ctrTitle"/>
          </p:nvPr>
        </p:nvSpPr>
        <p:spPr>
          <a:xfrm>
            <a:off x="2727925" y="787650"/>
            <a:ext cx="36882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>
                <a:solidFill>
                  <a:schemeClr val="accent6"/>
                </a:solidFill>
              </a:rPr>
              <a:t>!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88" name="Google Shape;1088;p105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</a:rPr>
              <a:t>Does anyone have any questions?</a:t>
            </a:r>
            <a:endParaRPr b="1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addyouremail@freepik.com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+91 620 421 838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yourcompany.com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9" name="Google Shape;1089;p105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44E72BEF-3248-4662-A2DB-211094A49A4A}"/>
    </a:ext>
  </a:extLst>
</a:theme>
</file>

<file path=ppt/theme/theme2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297A3E04-82DC-48BF-B2FF-387710CE25F7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Versi_1_Template_SLIDE_IBI_Kesatuan[1]</Template>
  <TotalTime>48</TotalTime>
  <Words>625</Words>
  <Application>Microsoft Office PowerPoint</Application>
  <PresentationFormat>On-screen Show (16:9)</PresentationFormat>
  <Paragraphs>36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Poppins</vt:lpstr>
      <vt:lpstr>Open Sans</vt:lpstr>
      <vt:lpstr>Times New Roman</vt:lpstr>
      <vt:lpstr>Nunito</vt:lpstr>
      <vt:lpstr>Arial</vt:lpstr>
      <vt:lpstr>Calibri</vt:lpstr>
      <vt:lpstr>Process of Management Information System for Business by Slidesgo</vt:lpstr>
      <vt:lpstr>Process of Management Information System for Business by Slidesgo</vt:lpstr>
      <vt:lpstr>Android Chat Application Development using  AWS</vt:lpstr>
      <vt:lpstr>Latar Belakang</vt:lpstr>
      <vt:lpstr>Tujuan Penelitian</vt:lpstr>
      <vt:lpstr>Manfaat Penelitian</vt:lpstr>
      <vt:lpstr>Manfaat Penelitian</vt:lpstr>
      <vt:lpstr>Metode Penelitian</vt:lpstr>
      <vt:lpstr>Kesimpulan</vt:lpstr>
      <vt:lpstr>Kesimpulan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Chat Application Development using  AWS</dc:title>
  <dc:creator>siti rohmah rohmah</dc:creator>
  <cp:lastModifiedBy>siti rohmah rohmah</cp:lastModifiedBy>
  <cp:revision>1</cp:revision>
  <dcterms:created xsi:type="dcterms:W3CDTF">2023-12-08T05:56:26Z</dcterms:created>
  <dcterms:modified xsi:type="dcterms:W3CDTF">2023-12-08T06:45:02Z</dcterms:modified>
</cp:coreProperties>
</file>