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8"/>
  </p:notesMasterIdLst>
  <p:sldIdLst>
    <p:sldId id="256" r:id="rId3"/>
    <p:sldId id="259" r:id="rId4"/>
    <p:sldId id="262" r:id="rId5"/>
    <p:sldId id="258" r:id="rId6"/>
    <p:sldId id="268" r:id="rId7"/>
    <p:sldId id="260" r:id="rId8"/>
    <p:sldId id="276" r:id="rId9"/>
    <p:sldId id="261" r:id="rId10"/>
    <p:sldId id="264" r:id="rId11"/>
    <p:sldId id="266" r:id="rId12"/>
    <p:sldId id="270" r:id="rId13"/>
    <p:sldId id="312" r:id="rId14"/>
    <p:sldId id="272" r:id="rId15"/>
    <p:sldId id="278" r:id="rId16"/>
    <p:sldId id="290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75875" autoAdjust="0"/>
  </p:normalViewPr>
  <p:slideViewPr>
    <p:cSldViewPr snapToGrid="0">
      <p:cViewPr varScale="1">
        <p:scale>
          <a:sx n="88" d="100"/>
          <a:sy n="8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8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9f20d3304_0_6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9f20d3304_0_6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9f20d3304_0_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9f20d3304_0_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f20d3304_0_5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9f20d3304_0_5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rot="-9899980">
            <a:off x="-557935" y="-1279881"/>
            <a:ext cx="2608285" cy="345337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1855875" y="2546238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2"/>
          </p:nvPr>
        </p:nvSpPr>
        <p:spPr>
          <a:xfrm>
            <a:off x="5581425" y="2548188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3"/>
          </p:nvPr>
        </p:nvSpPr>
        <p:spPr>
          <a:xfrm>
            <a:off x="1364463" y="3018338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4"/>
          </p:nvPr>
        </p:nvSpPr>
        <p:spPr>
          <a:xfrm>
            <a:off x="5091975" y="3098338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/>
          <p:nvPr/>
        </p:nvSpPr>
        <p:spPr>
          <a:xfrm rot="-8978186">
            <a:off x="6640956" y="2061861"/>
            <a:ext cx="3025287" cy="4005483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FFA84-B1E5-409F-9EA7-0A116E051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0A101-B8C9-4F2D-B5C6-683D17C8AE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7ED7E-54E2-475B-8140-A40864186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62B63-1E7B-4D4B-90D6-D806A5C91E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65E2-C20C-4692-8219-009B39E7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ACAD-C518-4994-A787-734DFB90B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6655600" y="-2324150"/>
            <a:ext cx="3787800" cy="89526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/>
          <p:nvPr/>
        </p:nvSpPr>
        <p:spPr>
          <a:xfrm>
            <a:off x="4099650" y="-514350"/>
            <a:ext cx="5143500" cy="617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/>
          <p:nvPr/>
        </p:nvSpPr>
        <p:spPr>
          <a:xfrm rot="-9466340">
            <a:off x="-693040" y="4234474"/>
            <a:ext cx="3517724" cy="188022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1"/>
          <p:cNvSpPr/>
          <p:nvPr/>
        </p:nvSpPr>
        <p:spPr>
          <a:xfrm rot="8843911">
            <a:off x="-1338728" y="-987043"/>
            <a:ext cx="3140642" cy="2153214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A84BD-EAC1-4EE1-B324-9C3D2B936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D87E0-8B4E-43EB-95CC-806380D377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F4EB4-2EE3-4457-97C3-92D616D321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6FF4D-B2BC-450B-BF7D-A7D54FF3C1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029D8-ED6A-4EA3-A4BA-12C4A96BC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C8BD3-7356-4A24-BE16-E8F7FFC6C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 hasCustomPrompt="1"/>
          </p:nvPr>
        </p:nvSpPr>
        <p:spPr>
          <a:xfrm rot="-188">
            <a:off x="1828800" y="839746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1" name="Google Shape;331;p58"/>
          <p:cNvSpPr txBox="1">
            <a:spLocks noGrp="1"/>
          </p:cNvSpPr>
          <p:nvPr>
            <p:ph type="subTitle" idx="1"/>
          </p:nvPr>
        </p:nvSpPr>
        <p:spPr>
          <a:xfrm>
            <a:off x="1828800" y="2060338"/>
            <a:ext cx="548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title" idx="2" hasCustomPrompt="1"/>
          </p:nvPr>
        </p:nvSpPr>
        <p:spPr>
          <a:xfrm>
            <a:off x="1828800" y="2920500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" name="Google Shape;333;p58"/>
          <p:cNvSpPr txBox="1">
            <a:spLocks noGrp="1"/>
          </p:cNvSpPr>
          <p:nvPr>
            <p:ph type="subTitle" idx="3"/>
          </p:nvPr>
        </p:nvSpPr>
        <p:spPr>
          <a:xfrm>
            <a:off x="1828800" y="4130988"/>
            <a:ext cx="548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8"/>
          <p:cNvSpPr/>
          <p:nvPr/>
        </p:nvSpPr>
        <p:spPr>
          <a:xfrm rot="4950891">
            <a:off x="7157246" y="1005631"/>
            <a:ext cx="3195599" cy="3260800"/>
          </a:xfrm>
          <a:custGeom>
            <a:avLst/>
            <a:gdLst/>
            <a:ahLst/>
            <a:cxnLst/>
            <a:rect l="l" t="t" r="r" b="b"/>
            <a:pathLst>
              <a:path w="45298" h="39371" extrusionOk="0">
                <a:moveTo>
                  <a:pt x="7516" y="9112"/>
                </a:moveTo>
                <a:cubicBezTo>
                  <a:pt x="7516" y="9112"/>
                  <a:pt x="11481" y="1"/>
                  <a:pt x="23345" y="1790"/>
                </a:cubicBezTo>
                <a:cubicBezTo>
                  <a:pt x="35210" y="3579"/>
                  <a:pt x="27099" y="16436"/>
                  <a:pt x="36198" y="15646"/>
                </a:cubicBezTo>
                <a:cubicBezTo>
                  <a:pt x="45298" y="14854"/>
                  <a:pt x="44902" y="19206"/>
                  <a:pt x="44308" y="21184"/>
                </a:cubicBezTo>
                <a:cubicBezTo>
                  <a:pt x="43715" y="23163"/>
                  <a:pt x="1" y="39370"/>
                  <a:pt x="7516" y="91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8"/>
          <p:cNvSpPr/>
          <p:nvPr/>
        </p:nvSpPr>
        <p:spPr>
          <a:xfrm rot="-4865726">
            <a:off x="-1446713" y="1270789"/>
            <a:ext cx="2720143" cy="2355705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8"/>
          <p:cNvSpPr/>
          <p:nvPr/>
        </p:nvSpPr>
        <p:spPr>
          <a:xfrm rot="8733794">
            <a:off x="-1434713" y="-899769"/>
            <a:ext cx="3584762" cy="2574095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8"/>
          <p:cNvSpPr/>
          <p:nvPr/>
        </p:nvSpPr>
        <p:spPr>
          <a:xfrm>
            <a:off x="7394625" y="2920500"/>
            <a:ext cx="3185102" cy="2239640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89458-838C-481A-9D96-CBEEBBCC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27C44-87FD-4507-8EDE-5B785B1611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7" r:id="rId4"/>
    <p:sldLayoutId id="2147483679" r:id="rId5"/>
    <p:sldLayoutId id="2147483680" r:id="rId6"/>
    <p:sldLayoutId id="2147483681" r:id="rId7"/>
    <p:sldLayoutId id="2147483685" r:id="rId8"/>
    <p:sldLayoutId id="2147483686" r:id="rId9"/>
    <p:sldLayoutId id="2147483687" r:id="rId10"/>
    <p:sldLayoutId id="2147483690" r:id="rId11"/>
    <p:sldLayoutId id="2147483693" r:id="rId12"/>
    <p:sldLayoutId id="2147483695" r:id="rId13"/>
    <p:sldLayoutId id="2147483698" r:id="rId14"/>
    <p:sldLayoutId id="2147483703" r:id="rId15"/>
    <p:sldLayoutId id="2147483708" r:id="rId16"/>
    <p:sldLayoutId id="2147483709" r:id="rId17"/>
    <p:sldLayoutId id="2147483710" r:id="rId18"/>
    <p:sldLayoutId id="214748371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77224" y="1260285"/>
            <a:ext cx="6185198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3600" dirty="0"/>
              <a:t>Android Chat Application Development using AWS</a:t>
            </a:r>
            <a:endParaRPr sz="3600"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469936"/>
            <a:ext cx="4150375" cy="1015685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305" y="347025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 3 | TI-22-PB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Siti Rohmah (222310054)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Sophie Makianoor (222310062)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Naila Martiza (222310071)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883273" y="2608810"/>
            <a:ext cx="3391127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900" y="3354961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/>
              <a:t>04</a:t>
            </a:r>
            <a:endParaRPr sz="7500" b="0" dirty="0">
              <a:solidFill>
                <a:srgbClr val="10112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Poppins" panose="00000800000000000000" pitchFamily="2" charset="0"/>
                <a:cs typeface="Poppins" panose="00000800000000000000" pitchFamily="2" charset="0"/>
              </a:rPr>
              <a:t>Metode</a:t>
            </a:r>
            <a:r>
              <a:rPr lang="en-US" sz="3600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600" dirty="0" err="1">
                <a:latin typeface="Poppins" panose="00000800000000000000" pitchFamily="2" charset="0"/>
                <a:cs typeface="Poppins" panose="00000800000000000000" pitchFamily="2" charset="0"/>
              </a:rPr>
              <a:t>Penelitian</a:t>
            </a:r>
            <a:endParaRPr sz="3600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 txBox="1">
            <a:spLocks noGrp="1"/>
          </p:cNvSpPr>
          <p:nvPr>
            <p:ph type="subTitle" idx="1"/>
          </p:nvPr>
        </p:nvSpPr>
        <p:spPr>
          <a:xfrm>
            <a:off x="1155403" y="1347551"/>
            <a:ext cx="6467224" cy="2448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 terutama berfokus pada implementasi dan desain aplikasi obrolan Android menggunakan AWS (</a:t>
            </a:r>
            <a:r>
              <a:rPr lang="id-ID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Services).</a:t>
            </a:r>
            <a:endParaRPr lang="id-ID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54" name="Google Shape;554;p84"/>
          <p:cNvSpPr/>
          <p:nvPr/>
        </p:nvSpPr>
        <p:spPr>
          <a:xfrm>
            <a:off x="1155403" y="40450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1155450" y="408834"/>
            <a:ext cx="3744354" cy="542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Metode Penelitian</a:t>
            </a: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539740" y="2585790"/>
            <a:ext cx="2794824" cy="561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Kesimpulan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698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6"/>
          <p:cNvSpPr txBox="1">
            <a:spLocks noGrp="1"/>
          </p:cNvSpPr>
          <p:nvPr>
            <p:ph type="subTitle" idx="4294967295"/>
          </p:nvPr>
        </p:nvSpPr>
        <p:spPr>
          <a:xfrm>
            <a:off x="527607" y="1362220"/>
            <a:ext cx="8088762" cy="2419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merupakan aplikasi yang populer dan sedang tren di dunia saat ini.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Merancang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menggunakan AWS memberikan keuntungan dari segi infrastruktur dan keamanan.</a:t>
            </a:r>
            <a:endParaRPr lang="en-US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Platform Android Studio digunakan untuk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ment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lebih cepat, pemrograman yang akurat, dan pengembangan aplikasi yang lebih baik.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dibagi menjadi empat aktivitas: aplikasi starter, aktivitas utama, aktivitas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aktivitas daftar pengguna.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Aplikasi starter dijalankan pada awal aplikasi dan menjelaskan keseluruhan proses aplikasi.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2" name="Google Shape;582;p86"/>
          <p:cNvSpPr txBox="1">
            <a:spLocks noGrp="1"/>
          </p:cNvSpPr>
          <p:nvPr>
            <p:ph type="title"/>
          </p:nvPr>
        </p:nvSpPr>
        <p:spPr>
          <a:xfrm>
            <a:off x="719988" y="62382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2"/>
          <p:cNvSpPr txBox="1">
            <a:spLocks noGrp="1"/>
          </p:cNvSpPr>
          <p:nvPr>
            <p:ph type="subTitle" idx="3"/>
          </p:nvPr>
        </p:nvSpPr>
        <p:spPr>
          <a:xfrm>
            <a:off x="1828800" y="1078340"/>
            <a:ext cx="5486400" cy="2986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Aktivitas utama memungkinkan pengguna untuk masuk atau mendaftar ke aplikasi, dengan data yang tersimpan di server yang terdaftar.</a:t>
            </a:r>
            <a:endParaRPr lang="en-US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Aktivitas daftar pengguna menampilkan daftar pengguna yang terdaftar, yang memungkinkan pengguna untuk memulai percakapan melalui pesan.</a:t>
            </a: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Aktivitas obrolan memungkinkan pengguna mengirim pesan dan </a:t>
            </a:r>
            <a:r>
              <a:rPr lang="id-ID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emoji</a:t>
            </a: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 pengguna lain.</a:t>
            </a: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Implementasi aplikasi </a:t>
            </a:r>
            <a:r>
              <a:rPr lang="id-ID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menggunakan AWS dan Android Studio menyediakan platform yang efisien dan aman untuk komunikasi.</a:t>
            </a: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D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1" name="Google Shape;791;p92"/>
          <p:cNvSpPr/>
          <p:nvPr/>
        </p:nvSpPr>
        <p:spPr>
          <a:xfrm>
            <a:off x="2252700" y="4315321"/>
            <a:ext cx="46386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3126842" y="2007450"/>
            <a:ext cx="289031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4" name="Google Shape;1088;p105">
            <a:extLst>
              <a:ext uri="{FF2B5EF4-FFF2-40B4-BE49-F238E27FC236}">
                <a16:creationId xmlns:a16="http://schemas.microsoft.com/office/drawing/2014/main" id="{2692864C-9CD1-BFC4-78E6-FF6D7BB2176C}"/>
              </a:ext>
            </a:extLst>
          </p:cNvPr>
          <p:cNvSpPr txBox="1">
            <a:spLocks/>
          </p:cNvSpPr>
          <p:nvPr/>
        </p:nvSpPr>
        <p:spPr>
          <a:xfrm>
            <a:off x="2679300" y="2571750"/>
            <a:ext cx="3785400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4"/>
                </a:solidFill>
              </a:rPr>
              <a:t>Does anyone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2021297" y="3056499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</a:t>
            </a:r>
            <a:endParaRPr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 Penelitian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2025590" y="357830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2025885" y="4020199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Manfaat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2671646" y="3195307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2051097" y="3970899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;p73">
            <a:extLst>
              <a:ext uri="{FF2B5EF4-FFF2-40B4-BE49-F238E27FC236}">
                <a16:creationId xmlns:a16="http://schemas.microsoft.com/office/drawing/2014/main" id="{3DC2E8BA-B8E5-6970-3DD7-08F3F070E6F1}"/>
              </a:ext>
            </a:extLst>
          </p:cNvPr>
          <p:cNvSpPr/>
          <p:nvPr/>
        </p:nvSpPr>
        <p:spPr>
          <a:xfrm>
            <a:off x="4773315" y="3066728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3;p73">
            <a:extLst>
              <a:ext uri="{FF2B5EF4-FFF2-40B4-BE49-F238E27FC236}">
                <a16:creationId xmlns:a16="http://schemas.microsoft.com/office/drawing/2014/main" id="{931AE2DC-545E-18A5-E3E4-2B2032205ECD}"/>
              </a:ext>
            </a:extLst>
          </p:cNvPr>
          <p:cNvSpPr txBox="1">
            <a:spLocks/>
          </p:cNvSpPr>
          <p:nvPr/>
        </p:nvSpPr>
        <p:spPr>
          <a:xfrm>
            <a:off x="5427758" y="320856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6" name="Google Shape;423;p73">
            <a:extLst>
              <a:ext uri="{FF2B5EF4-FFF2-40B4-BE49-F238E27FC236}">
                <a16:creationId xmlns:a16="http://schemas.microsoft.com/office/drawing/2014/main" id="{DCFE9376-2DCB-9F68-DF9F-8FF17BF5B332}"/>
              </a:ext>
            </a:extLst>
          </p:cNvPr>
          <p:cNvSpPr txBox="1">
            <a:spLocks/>
          </p:cNvSpPr>
          <p:nvPr/>
        </p:nvSpPr>
        <p:spPr>
          <a:xfrm>
            <a:off x="4773458" y="35966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d-ID"/>
              <a:t>Section</a:t>
            </a:r>
          </a:p>
        </p:txBody>
      </p:sp>
      <p:sp>
        <p:nvSpPr>
          <p:cNvPr id="17" name="Google Shape;424;p73">
            <a:extLst>
              <a:ext uri="{FF2B5EF4-FFF2-40B4-BE49-F238E27FC236}">
                <a16:creationId xmlns:a16="http://schemas.microsoft.com/office/drawing/2014/main" id="{C1E8F44D-025D-79EC-E7B5-772C8C0FAFCE}"/>
              </a:ext>
            </a:extLst>
          </p:cNvPr>
          <p:cNvSpPr txBox="1">
            <a:spLocks/>
          </p:cNvSpPr>
          <p:nvPr/>
        </p:nvSpPr>
        <p:spPr>
          <a:xfrm>
            <a:off x="4773303" y="4056413"/>
            <a:ext cx="2336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Kesimpulan</a:t>
            </a:r>
          </a:p>
        </p:txBody>
      </p:sp>
      <p:sp>
        <p:nvSpPr>
          <p:cNvPr id="18" name="Google Shape;431;p73">
            <a:extLst>
              <a:ext uri="{FF2B5EF4-FFF2-40B4-BE49-F238E27FC236}">
                <a16:creationId xmlns:a16="http://schemas.microsoft.com/office/drawing/2014/main" id="{1E139CAD-CA4F-06A6-3872-6D006EE14BD3}"/>
              </a:ext>
            </a:extLst>
          </p:cNvPr>
          <p:cNvSpPr/>
          <p:nvPr/>
        </p:nvSpPr>
        <p:spPr>
          <a:xfrm>
            <a:off x="5645503" y="4035026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4430110" y="2459421"/>
            <a:ext cx="1442311" cy="637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Latar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Belakang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 txBox="1">
            <a:spLocks noGrp="1"/>
          </p:cNvSpPr>
          <p:nvPr>
            <p:ph type="subTitle" idx="1"/>
          </p:nvPr>
        </p:nvSpPr>
        <p:spPr>
          <a:xfrm rot="188">
            <a:off x="1828800" y="1420350"/>
            <a:ext cx="5486400" cy="3064962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tentang pengembangan aplikasi obrolan Android menggunakan AWS (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Services) untuk penyimpanan dan keamanan data. Fokus utama dari aplikasi ini adalah untuk menyediakan pesan dan komunikasi secara real-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antar pengguna.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 membahas proses registrasi dan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pengguna, serta enkripsi pesan dan data untuk tujuan keamanan. AWS digunakan sebagai platform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untuk menyimpan detail pengguna dan memelihara basis data aplikasi.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 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juga menyebutkan keuntungan menggunakan AWS untuk infrastruktur dan menyoroti pentingnya keamanan dalam aplikasi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Secara keseluruhan,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 memberikan wawasan tentang desain dan implementasi aplikasi </a:t>
            </a:r>
            <a:r>
              <a:rPr lang="id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dengan integrasi AWS.</a:t>
            </a:r>
          </a:p>
        </p:txBody>
      </p:sp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58037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834898" y="404452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0" y="2712616"/>
            <a:ext cx="3851400" cy="1127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Tujuan Penelitian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>
            <a:spLocks noGrp="1"/>
          </p:cNvSpPr>
          <p:nvPr>
            <p:ph type="subTitle" idx="1"/>
          </p:nvPr>
        </p:nvSpPr>
        <p:spPr>
          <a:xfrm rot="175">
            <a:off x="1618650" y="1546046"/>
            <a:ext cx="5906700" cy="2051408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161925" indent="0" algn="just"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 dari penelitian yang dibahas dalam </a:t>
            </a:r>
            <a:r>
              <a:rPr lang="en-US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 adalah untuk merancang dan mengembangkan aplikasi obrolan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online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menyediakan komunikasi 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memastikan keamanan untuk data yang dikirim dan disimpan. Penelitian ini bertujuan untuk memenuhi kebutuhan akan aplikasi obrolan seluler yang aman dan memanfaatkan platform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 (AWS) untuk penyimpanan dan pemeliharaan data. Penelitian ini juga berfokus pada implementasi fitur-fitur seperti registrasi pengguna,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fungsionalitas pengiriman pesan di dalam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2721534" y="692410"/>
            <a:ext cx="3700932" cy="521798"/>
          </a:xfrm>
          <a:prstGeom prst="rect">
            <a:avLst/>
          </a:prstGeom>
        </p:spPr>
        <p:txBody>
          <a:bodyPr anchor="t" anchorCtr="1"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T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ujuan</a:t>
            </a:r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Penelitian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Manfaat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5" name="Google Shape;725;p90"/>
          <p:cNvSpPr/>
          <p:nvPr/>
        </p:nvSpPr>
        <p:spPr>
          <a:xfrm>
            <a:off x="3552024" y="2984450"/>
            <a:ext cx="2344752" cy="46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Penelitian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  <p:sp>
        <p:nvSpPr>
          <p:cNvPr id="726" name="Google Shape;726;p90"/>
          <p:cNvSpPr/>
          <p:nvPr/>
        </p:nvSpPr>
        <p:spPr>
          <a:xfrm>
            <a:off x="2651250" y="3661312"/>
            <a:ext cx="4146300" cy="6015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Manfaat Penelitian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1201658"/>
            <a:ext cx="5486400" cy="316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 yang dibahas dalam </a:t>
            </a:r>
            <a:r>
              <a:rPr lang="en-US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 menyoroti manfaat mengembangkan aplikasi obrolan Android menggunakan AWS (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Services). Beberapa manfaatnya antara lain: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Keamanan yang Ditingkatkan: Aplikasi ini memastikan keamanan pesan yang dikirimkan dan data yang disimpan dengan mengenkripsinya. Hal ini memberikan ketahanan yang lebih baik terhadap serangan siber.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Infrastruktur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AWS menyediakan platform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cloud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menawarkan berbagai layanan infrastruktur TI seperti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SQL, dan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virtualisasi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Hal ini memungkinkan penyimpanan data pengguna yang efisien dan memfasilitasi proses pendaftaran dan </a:t>
            </a:r>
            <a:r>
              <a:rPr lang="id-ID" sz="1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  <a:r>
              <a:rPr lang="id-ID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d-ID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/>
          <p:nvPr/>
        </p:nvSpPr>
        <p:spPr>
          <a:xfrm>
            <a:off x="1333928" y="1204487"/>
            <a:ext cx="6469379" cy="33990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78"/>
          <p:cNvSpPr txBox="1">
            <a:spLocks noGrp="1"/>
          </p:cNvSpPr>
          <p:nvPr>
            <p:ph type="subTitle" idx="4"/>
          </p:nvPr>
        </p:nvSpPr>
        <p:spPr>
          <a:xfrm>
            <a:off x="1584959" y="1213727"/>
            <a:ext cx="5967315" cy="3489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Percakapan </a:t>
            </a:r>
            <a:r>
              <a:rPr lang="en-US" sz="1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Tidak seperti aplikasi pesan instan tradisional,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dirancang dalam penelitian ini memberikan pengalaman percakapan real-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bagi pengguna. Aplikasi ini dapat diakses melalui ponsel, tablet, dan desktop.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Kemudahan Interaksi: Aplikasi </a:t>
            </a:r>
            <a:r>
              <a:rPr lang="id-ID" sz="14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chatting</a:t>
            </a: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memungkinkan orang-orang yang secara geografis berada di tempat yang berbeda untuk berinteraksi dengan mudah. Ini menghilangkan keterbatasan akses khusus desktop dan memungkinkan pengguna untuk berkomunikasi melalui berbagai perangkat.</a:t>
            </a:r>
            <a:endParaRPr lang="en-US" sz="1400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 keseluruhan, penelitian ini menunjukkan keuntungan menggunakan AWS untuk mengembangkan aplikasi obrolan yang aman dan ramah pengguna.</a:t>
            </a:r>
            <a:endParaRPr lang="en-ID" sz="1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1" name="Google Shape;491;p78"/>
          <p:cNvSpPr/>
          <p:nvPr/>
        </p:nvSpPr>
        <p:spPr>
          <a:xfrm>
            <a:off x="3830016" y="4578900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208</TotalTime>
  <Words>640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Open Sans</vt:lpstr>
      <vt:lpstr>Nunito</vt:lpstr>
      <vt:lpstr>Anaheim</vt:lpstr>
      <vt:lpstr>Poppins</vt:lpstr>
      <vt:lpstr>Bebas Neue</vt:lpstr>
      <vt:lpstr>Roboto</vt:lpstr>
      <vt:lpstr>Process of Management Information System for Business by Slidesgo</vt:lpstr>
      <vt:lpstr>Process of Management Information System for Business by Slidesgo</vt:lpstr>
      <vt:lpstr>Android Chat Application Development using AWS</vt:lpstr>
      <vt:lpstr>Section </vt:lpstr>
      <vt:lpstr>Latar</vt:lpstr>
      <vt:lpstr>Latar Belakang</vt:lpstr>
      <vt:lpstr>Tujuan Penelitian</vt:lpstr>
      <vt:lpstr>PowerPoint Presentation</vt:lpstr>
      <vt:lpstr>Manfaat</vt:lpstr>
      <vt:lpstr>Manfaat Penelitian</vt:lpstr>
      <vt:lpstr>PowerPoint Presentation</vt:lpstr>
      <vt:lpstr>04</vt:lpstr>
      <vt:lpstr>Metode Penelitian</vt:lpstr>
      <vt:lpstr>05</vt:lpstr>
      <vt:lpstr>Kesimpulan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siti rohmah rohmah</cp:lastModifiedBy>
  <cp:revision>3</cp:revision>
  <dcterms:created xsi:type="dcterms:W3CDTF">2023-12-08T04:48:47Z</dcterms:created>
  <dcterms:modified xsi:type="dcterms:W3CDTF">2023-12-09T07:31:19Z</dcterms:modified>
</cp:coreProperties>
</file>