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938a22c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2938a22c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938a22c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938a22c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2938a22c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2938a22c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2938a22c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2938a22c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2938a22c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2938a22c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2938a22c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2938a22c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2938a22c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2938a22c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2938a22c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2938a22c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2938a22c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2938a22c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938a22c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2938a22c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938a22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938a22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2938a22c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2938a22c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938a22c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2938a22c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938a22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938a22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938a22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938a22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938a22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938a22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938a22c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2938a22c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938a22c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2938a22c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938a22c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2938a22c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938a22c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938a22c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Sesi 1 - </a:t>
            </a:r>
            <a:r>
              <a:rPr lang="en"/>
              <a:t>Jaringan Komputer Lanjut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Septian Cahyadi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90275" y="3831375"/>
            <a:ext cx="585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 Studi Teknologi Informasi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Fakultas Informatika &amp; Pariwisata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Institut Bisnis dan Informatika Kesatuan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Multicloud network: workload, access and security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493550"/>
            <a:ext cx="84486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Trend #4: Operations — Automating operations for faster recovery</a:t>
            </a:r>
            <a:endParaRPr sz="18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4772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919163"/>
            <a:ext cx="84201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and insights from user to workload anywhere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Trend #5: Operations – Leveraging AI-powered network analytics for smarter insights</a:t>
            </a:r>
            <a:endParaRPr sz="1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5820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and Internet Service Disruption Increases During Pandemic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3" y="304800"/>
            <a:ext cx="7833579" cy="3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Intranet, Extranet, Internet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75" y="183751"/>
            <a:ext cx="7282251" cy="38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users: Access Network, Core Network: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410100" y="629825"/>
            <a:ext cx="63216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Based on users: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networks require capacity to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between users within the same access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from users in one access network to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networks require capacity to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between multiple access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users send the same amount of data at the same time,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access networks, the amount of traffic sent over time varies significantly; hence difficult to take advantage of statistical multiplexing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core networks, the average traffic sent over time is stable; can take advantage of statistical multiplexing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networks are generally higher speed than core networks (for same cost)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410100" y="629825"/>
            <a:ext cx="63216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transmission medium: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control signal 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 from interference from other transmitting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data rates, less errors, more 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mobility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convenience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410100" y="498600"/>
            <a:ext cx="63216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Based on link configuration: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Point-to-point (two devices)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Point-to-multipoint (shared among N devices)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Easier to allow multiple devices to communicate with each other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Harder to control the “sharing” of the medium</a:t>
            </a:r>
            <a:endParaRPr sz="180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50" y="2296200"/>
            <a:ext cx="4903265" cy="28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28800" y="1051175"/>
            <a:ext cx="42948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1 - Jaringan Komputer saat ini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2 - Pengalamatan Logik dalam Jaringan Komputer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3 - </a:t>
            </a:r>
            <a:r>
              <a:rPr lang="en"/>
              <a:t>Perangkat Jaringan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4 - Alokasi IP Dinamis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5 - Routing Statis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6 - Routing Dinamis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7 - BGP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8 - UTS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Materi</a:t>
            </a:r>
            <a:endParaRPr/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4963675" y="1051175"/>
            <a:ext cx="34944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9 -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10 - Firewall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11 - Gateway Server dan 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12 - Proxy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13 - QOS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14 - Tunneling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15 - Review/Quiz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Sesi 16 - UAS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410100" y="629825"/>
            <a:ext cx="63216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user mobility: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Fixed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Devices in the network are fixed (do not move)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Easier to design network; predict traffic requirements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Devices may be move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Difficult to know how much capacity is needed in advance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pertanyaan?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Teknologi Jaringan Hari Ini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Trend #1: Workforce — Extending security to a remote workforce</a:t>
            </a:r>
            <a:endParaRPr sz="21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1256050"/>
            <a:ext cx="8126575" cy="3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new set of business requirements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Empowering workers to be productive and collaborative from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IT performance, cost, and security for each 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</a:t>
            </a:r>
            <a:r>
              <a:rPr lang="en"/>
              <a:t>tending enterprise-class IT operations and governance to the home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666320"/>
            <a:ext cx="8388600" cy="295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remote workforce with VPN, MFA and SASE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38" y="283600"/>
            <a:ext cx="76485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Trend #2: Workplace — Enabling safe return to on-premises workspaces</a:t>
            </a:r>
            <a:endParaRPr sz="1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13" y="1051175"/>
            <a:ext cx="5771787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Trend #3: Workload — Facilitating multicloud for greater resilience</a:t>
            </a:r>
            <a:endParaRPr sz="19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1223950"/>
            <a:ext cx="85153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