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3"/>
  </p:notesMasterIdLst>
  <p:sldIdLst>
    <p:sldId id="256" r:id="rId3"/>
    <p:sldId id="257" r:id="rId4"/>
    <p:sldId id="319" r:id="rId5"/>
    <p:sldId id="258" r:id="rId6"/>
    <p:sldId id="313" r:id="rId7"/>
    <p:sldId id="259" r:id="rId8"/>
    <p:sldId id="314" r:id="rId9"/>
    <p:sldId id="315" r:id="rId10"/>
    <p:sldId id="316" r:id="rId11"/>
    <p:sldId id="260" r:id="rId12"/>
  </p:sldIdLst>
  <p:sldSz cx="9144000" cy="5143500" type="screen16x9"/>
  <p:notesSz cx="6858000" cy="9144000"/>
  <p:embeddedFontLs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19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8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5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51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43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80" r:id="rId3"/>
    <p:sldLayoutId id="2147483681" r:id="rId4"/>
    <p:sldLayoutId id="2147483695" r:id="rId5"/>
    <p:sldLayoutId id="2147483698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Entity Relationship Diagram</a:t>
            </a:r>
            <a:endParaRPr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12"/>
            <a:ext cx="410606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Siti Rohmah | 222310054 | TI-22-PB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129318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APLIKASI  KASIR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2364875" y="1685375"/>
            <a:ext cx="4414254" cy="9960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Terima </a:t>
            </a:r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kasih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ASUMSI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92" name="Google Shape;392;p71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Setiap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produk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mempunyai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transaksi</a:t>
            </a:r>
            <a:r>
              <a:rPr lang="en-ID" sz="2400" dirty="0">
                <a:solidFill>
                  <a:schemeClr val="lt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Transaksi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memiliki</a:t>
            </a:r>
            <a:r>
              <a:rPr lang="en-ID" sz="2400" dirty="0">
                <a:solidFill>
                  <a:schemeClr val="lt1"/>
                </a:solidFill>
              </a:rPr>
              <a:t> detail </a:t>
            </a:r>
            <a:r>
              <a:rPr lang="en-ID" sz="2400" dirty="0" err="1">
                <a:solidFill>
                  <a:schemeClr val="lt1"/>
                </a:solidFill>
              </a:rPr>
              <a:t>transaksi</a:t>
            </a:r>
            <a:r>
              <a:rPr lang="en-ID" sz="2400" dirty="0">
                <a:solidFill>
                  <a:schemeClr val="lt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Setiap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transaksi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akan</a:t>
            </a:r>
            <a:r>
              <a:rPr lang="en-ID" sz="2400" dirty="0">
                <a:solidFill>
                  <a:schemeClr val="lt1"/>
                </a:solidFill>
              </a:rPr>
              <a:t> </a:t>
            </a:r>
            <a:r>
              <a:rPr lang="en-ID" sz="2400" dirty="0" err="1">
                <a:solidFill>
                  <a:schemeClr val="lt1"/>
                </a:solidFill>
              </a:rPr>
              <a:t>dicatat</a:t>
            </a:r>
            <a:r>
              <a:rPr lang="en-ID" sz="2400" dirty="0">
                <a:solidFill>
                  <a:schemeClr val="lt1"/>
                </a:solidFill>
              </a:rPr>
              <a:t> oleh </a:t>
            </a:r>
            <a:r>
              <a:rPr lang="en-ID" sz="2400" dirty="0" err="1">
                <a:solidFill>
                  <a:schemeClr val="lt1"/>
                </a:solidFill>
              </a:rPr>
              <a:t>kasir</a:t>
            </a:r>
            <a:r>
              <a:rPr lang="en-ID" sz="2400" dirty="0">
                <a:solidFill>
                  <a:schemeClr val="lt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ENTITAS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2" name="Google Shape;392;p71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Produk</a:t>
            </a:r>
            <a:endParaRPr lang="en-ID" sz="2400" dirty="0">
              <a:solidFill>
                <a:schemeClr val="l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Det_transaksi</a:t>
            </a:r>
            <a:endParaRPr lang="en-ID" sz="2400" dirty="0">
              <a:solidFill>
                <a:schemeClr val="l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Transaksi</a:t>
            </a:r>
            <a:endParaRPr lang="en-ID" sz="2400" dirty="0">
              <a:solidFill>
                <a:schemeClr val="l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lt1"/>
                </a:solidFill>
              </a:rPr>
              <a:t>Kasir</a:t>
            </a:r>
            <a:endParaRPr lang="en-ID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APLIKASI KASIR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DAA29-87A4-8017-F336-148B208F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1614487"/>
            <a:ext cx="55340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APLIKASI KASIR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AB095-CAAC-1DF5-3E01-F80883B1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11" y="1420200"/>
            <a:ext cx="6575778" cy="34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Entitas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87" name="Picture 386">
            <a:extLst>
              <a:ext uri="{FF2B5EF4-FFF2-40B4-BE49-F238E27FC236}">
                <a16:creationId xmlns:a16="http://schemas.microsoft.com/office/drawing/2014/main" id="{E75AF138-606F-0A0B-59B0-BCE6CC7B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7" y="1647696"/>
            <a:ext cx="8526065" cy="1848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Entitas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FA765-66B5-AEE3-BA84-31FFAC92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4" y="1333327"/>
            <a:ext cx="85070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Entitas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9FD86-82EA-0DCD-17FE-0C826A1D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4" y="1638169"/>
            <a:ext cx="850701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Entitas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69023-E184-AE1D-1240-BA18D9BE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7" y="1781064"/>
            <a:ext cx="849748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6178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226</TotalTime>
  <Words>52</Words>
  <Application>Microsoft Office PowerPoint</Application>
  <PresentationFormat>On-screen Show (16:9)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Nunito</vt:lpstr>
      <vt:lpstr>Poppins</vt:lpstr>
      <vt:lpstr>Arial</vt:lpstr>
      <vt:lpstr>Wingdings</vt:lpstr>
      <vt:lpstr>Open Sans</vt:lpstr>
      <vt:lpstr>Process of Management Information System for Business by Slidesgo</vt:lpstr>
      <vt:lpstr>Process of Management Information System for Business by Slidesgo</vt:lpstr>
      <vt:lpstr>Entity Relationship Diagram</vt:lpstr>
      <vt:lpstr>ASUMSI</vt:lpstr>
      <vt:lpstr>ENTITAS</vt:lpstr>
      <vt:lpstr>ERD APLIKASI KASIR</vt:lpstr>
      <vt:lpstr>ERD APLIKASI KASIR</vt:lpstr>
      <vt:lpstr>Tabel Entitas</vt:lpstr>
      <vt:lpstr>Tabel Entitas</vt:lpstr>
      <vt:lpstr>Tabel Entitas</vt:lpstr>
      <vt:lpstr>Tabel Entitas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Aplikasi Kasir</dc:title>
  <dc:creator>siti rohmah rohmah</dc:creator>
  <cp:lastModifiedBy>siti rohmah rohmah</cp:lastModifiedBy>
  <cp:revision>12</cp:revision>
  <dcterms:created xsi:type="dcterms:W3CDTF">2023-10-03T12:49:23Z</dcterms:created>
  <dcterms:modified xsi:type="dcterms:W3CDTF">2023-10-11T03:00:17Z</dcterms:modified>
</cp:coreProperties>
</file>