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81" d="100"/>
          <a:sy n="81" d="100"/>
        </p:scale>
        <p:origin x="3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C3266-D674-034B-98FA-CAAD7FC0B42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085D5-61B7-434A-B9C3-4ADC96548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0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85D5-61B7-434A-B9C3-4ADC96548B6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87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44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72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81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4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19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2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38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60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752A-3AA8-FB4D-9B05-AA557540D7B7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3293-22CB-9A41-B866-C17F0050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4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net Carmen souple pointillés - Papeterie Adulte | Oberthur">
            <a:extLst>
              <a:ext uri="{FF2B5EF4-FFF2-40B4-BE49-F238E27FC236}">
                <a16:creationId xmlns:a16="http://schemas.microsoft.com/office/drawing/2014/main" id="{40D609B3-5B31-6445-A526-DA54E3FA6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8333" y="-692352"/>
            <a:ext cx="13178432" cy="1205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9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pier peint Spirales Doublé Notebook page à blanc • Pixers® - Nous vivons  pour changer">
            <a:extLst>
              <a:ext uri="{FF2B5EF4-FFF2-40B4-BE49-F238E27FC236}">
                <a16:creationId xmlns:a16="http://schemas.microsoft.com/office/drawing/2014/main" id="{7E94E5AB-1C5C-654C-8E11-022ECEA4E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2977" r="86612" b="8542"/>
          <a:stretch/>
        </p:blipFill>
        <p:spPr bwMode="auto">
          <a:xfrm rot="10800000">
            <a:off x="6858000" y="0"/>
            <a:ext cx="415851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9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325 -0.24842" pathEditMode="relative" ptsTypes="AA">
                                      <p:cBhvr>
                                        <p:cTn id="6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31325 -0.24842 L 0.06194 0.24904" pathEditMode="relative" ptsTypes="AA">
                                      <p:cBhvr>
                                        <p:cTn id="11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6194 0.24904 L 0 0" pathEditMode="relative" ptsTypes="AA">
                                      <p:cBhvr>
                                        <p:cTn id="14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6" dur="3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apier peint Spirales Doublé Notebook page à blanc • Pixers® - Nous vivons  pour changer">
            <a:extLst>
              <a:ext uri="{FF2B5EF4-FFF2-40B4-BE49-F238E27FC236}">
                <a16:creationId xmlns:a16="http://schemas.microsoft.com/office/drawing/2014/main" id="{C914FE1F-6D4C-FE40-8577-7F7A5F861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2977" r="4262" b="8542"/>
          <a:stretch/>
        </p:blipFill>
        <p:spPr bwMode="auto">
          <a:xfrm>
            <a:off x="-175221" y="0"/>
            <a:ext cx="7449072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5A97A10-2B01-9D4C-A8EB-8AF2F99B5085}"/>
              </a:ext>
            </a:extLst>
          </p:cNvPr>
          <p:cNvSpPr txBox="1"/>
          <p:nvPr/>
        </p:nvSpPr>
        <p:spPr>
          <a:xfrm>
            <a:off x="673768" y="801281"/>
            <a:ext cx="6184232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J’ai reçu une lettre la semaine dernière du Professeur Orme qui m’a informé de l’apparition d’une nouvelle espèce de Pokémon.</a:t>
            </a:r>
          </a:p>
          <a:p>
            <a:pPr>
              <a:lnSpc>
                <a:spcPct val="110000"/>
              </a:lnSpc>
            </a:pP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Cependant, on ne sait pas exactement sa position, je vais donc le chasser à travers le monde.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378CC6-6DD1-344B-9462-B5F4045CACCA}"/>
              </a:ext>
            </a:extLst>
          </p:cNvPr>
          <p:cNvSpPr txBox="1"/>
          <p:nvPr/>
        </p:nvSpPr>
        <p:spPr>
          <a:xfrm>
            <a:off x="673768" y="4336961"/>
            <a:ext cx="6184232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La dernière position indiquée par mon collègue est au milieu d’un désert de la région de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Rhode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a quelques kilomètres de la ville de </a:t>
            </a:r>
            <a:r>
              <a:rPr lang="fr-FR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ivaldi" panose="020F0502020204030204" pitchFamily="34" charset="0"/>
                <a:cs typeface="Vivaldi" panose="020F0502020204030204" pitchFamily="34" charset="0"/>
              </a:rPr>
              <a:t>Phénacit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cependant sur place, je ne trouve qu’une plume de ce mystérieux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pokémon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43B4D1-16FB-B64D-8F68-34A04243157F}"/>
              </a:ext>
            </a:extLst>
          </p:cNvPr>
          <p:cNvSpPr txBox="1"/>
          <p:nvPr/>
        </p:nvSpPr>
        <p:spPr>
          <a:xfrm>
            <a:off x="643288" y="7147192"/>
            <a:ext cx="6184232" cy="219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Après une bonne nuit de repos, je décide de prendre le train pour demander de l’aide au Safari des Amis situé dans la ville de </a:t>
            </a:r>
            <a:r>
              <a:rPr lang="fr-FR" sz="2800" b="1" i="1" dirty="0" err="1">
                <a:latin typeface="Vivaldi" panose="03020602050506090804" pitchFamily="66" charset="77"/>
                <a:cs typeface="Apple Chancery" panose="03020702040506060504" pitchFamily="66" charset="-79"/>
              </a:rPr>
              <a:t>Lavandia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mais sans aucune réponse concluante de leur part.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1167A-C76B-5141-8B00-2FD50487F93D}"/>
              </a:ext>
            </a:extLst>
          </p:cNvPr>
          <p:cNvSpPr/>
          <p:nvPr/>
        </p:nvSpPr>
        <p:spPr>
          <a:xfrm>
            <a:off x="673768" y="4017777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Jour 01 - 02/12/2020 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40584D-CF10-3F43-93E8-78F7D4D0C2DD}"/>
              </a:ext>
            </a:extLst>
          </p:cNvPr>
          <p:cNvSpPr/>
          <p:nvPr/>
        </p:nvSpPr>
        <p:spPr>
          <a:xfrm>
            <a:off x="673768" y="6825523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Jour 02 - 03/12/2020</a:t>
            </a:r>
          </a:p>
        </p:txBody>
      </p:sp>
    </p:spTree>
    <p:extLst>
      <p:ext uri="{BB962C8B-B14F-4D97-AF65-F5344CB8AC3E}">
        <p14:creationId xmlns:p14="http://schemas.microsoft.com/office/powerpoint/2010/main" val="25274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325 -0.24842" pathEditMode="relative" ptsTypes="AA">
                                      <p:cBhvr>
                                        <p:cTn id="6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31325 -0.24842 L 0.06194 0.24904" pathEditMode="relative" ptsTypes="AA">
                                      <p:cBhvr>
                                        <p:cTn id="11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6194 0.24904 L 0 0" pathEditMode="relative" ptsTypes="AA">
                                      <p:cBhvr>
                                        <p:cTn id="14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6" dur="30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9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apier peint Spirales Doublé Notebook page à blanc • Pixers® - Nous vivons  pour changer">
            <a:extLst>
              <a:ext uri="{FF2B5EF4-FFF2-40B4-BE49-F238E27FC236}">
                <a16:creationId xmlns:a16="http://schemas.microsoft.com/office/drawing/2014/main" id="{C914FE1F-6D4C-FE40-8577-7F7A5F861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2977" r="4262" b="8542"/>
          <a:stretch/>
        </p:blipFill>
        <p:spPr bwMode="auto">
          <a:xfrm rot="10800000">
            <a:off x="-175221" y="0"/>
            <a:ext cx="7449072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AE8B4D6-0D17-8D43-B819-0055638FDD0E}"/>
              </a:ext>
            </a:extLst>
          </p:cNvPr>
          <p:cNvSpPr txBox="1"/>
          <p:nvPr/>
        </p:nvSpPr>
        <p:spPr>
          <a:xfrm>
            <a:off x="336884" y="776872"/>
            <a:ext cx="6184232" cy="259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Je compris après cela que suivre la trace de ce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pokémon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ne sera pas de tout repos, je me décide alors à aller récupérer du matériel supplémentaire dans ma maison secondaire à </a:t>
            </a:r>
            <a:r>
              <a:rPr lang="fr-FR" sz="2800" b="1" i="1" dirty="0" err="1">
                <a:latin typeface="Vivaldi" panose="03020602050506090804" pitchFamily="66" charset="77"/>
                <a:cs typeface="Apple Chancery" panose="03020702040506060504" pitchFamily="66" charset="-79"/>
              </a:rPr>
              <a:t>Autéquia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avant de rendre visite à un ami de la région de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Kanto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F1065B-DB69-0141-B2BC-52DDF5AC2573}"/>
              </a:ext>
            </a:extLst>
          </p:cNvPr>
          <p:cNvSpPr/>
          <p:nvPr/>
        </p:nvSpPr>
        <p:spPr>
          <a:xfrm>
            <a:off x="367364" y="455203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Jour 03 - 04/12/2020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58C6FF-CFE4-6242-8734-792324B5221C}"/>
              </a:ext>
            </a:extLst>
          </p:cNvPr>
          <p:cNvSpPr txBox="1"/>
          <p:nvPr/>
        </p:nvSpPr>
        <p:spPr>
          <a:xfrm>
            <a:off x="291164" y="3924446"/>
            <a:ext cx="6184232" cy="259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Enfin équipé et plus motivé que jamais, je décide de rencontrer un autre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pokemaniac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vivant dans une petite maison dans la ville de </a:t>
            </a:r>
            <a:r>
              <a:rPr lang="fr-FR" sz="2800" b="1" i="1" dirty="0" err="1">
                <a:latin typeface="Bradley Hand ITC" panose="03070402050302030203" pitchFamily="66" charset="77"/>
                <a:cs typeface="Apple Chancery" panose="03020702040506060504" pitchFamily="66" charset="-79"/>
              </a:rPr>
              <a:t>T</a:t>
            </a:r>
            <a:r>
              <a:rPr lang="fr-FR" sz="2800" b="1" i="1" dirty="0" err="1">
                <a:latin typeface="Vivaldi" panose="03020602050506090804" pitchFamily="66" charset="77"/>
                <a:cs typeface="Apple Chancery" panose="03020702040506060504" pitchFamily="66" charset="-79"/>
              </a:rPr>
              <a:t>erruptive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qui pourra peut-être m’aider en me donnant des conseils plus qu'utiles dans la traque que j'entreprends.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655F39-1F22-FF47-B2D4-7FBB04D8BF3E}"/>
              </a:ext>
            </a:extLst>
          </p:cNvPr>
          <p:cNvSpPr/>
          <p:nvPr/>
        </p:nvSpPr>
        <p:spPr>
          <a:xfrm>
            <a:off x="321644" y="3602777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Jour 04 - 05/12/2020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14E649-7C12-2B4E-9A7F-B3B8972B1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1" y="7022925"/>
            <a:ext cx="4536437" cy="21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325 -0.24842" pathEditMode="relative" ptsTypes="AA">
                                      <p:cBhvr>
                                        <p:cTn id="6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31325 -0.24842 L 0.06194 0.24904" pathEditMode="relative" ptsTypes="AA">
                                      <p:cBhvr>
                                        <p:cTn id="11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6194 0.24904 L 0 0" pathEditMode="relative" ptsTypes="AA">
                                      <p:cBhvr>
                                        <p:cTn id="14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6" dur="30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9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apier peint Spirales Doublé Notebook page à blanc • Pixers® - Nous vivons  pour changer">
            <a:extLst>
              <a:ext uri="{FF2B5EF4-FFF2-40B4-BE49-F238E27FC236}">
                <a16:creationId xmlns:a16="http://schemas.microsoft.com/office/drawing/2014/main" id="{C914FE1F-6D4C-FE40-8577-7F7A5F861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2977" r="4262" b="8542"/>
          <a:stretch/>
        </p:blipFill>
        <p:spPr bwMode="auto">
          <a:xfrm>
            <a:off x="-175221" y="0"/>
            <a:ext cx="7449072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2378CC6-6DD1-344B-9462-B5F4045CACCA}"/>
              </a:ext>
            </a:extLst>
          </p:cNvPr>
          <p:cNvSpPr txBox="1"/>
          <p:nvPr/>
        </p:nvSpPr>
        <p:spPr>
          <a:xfrm>
            <a:off x="673768" y="4794163"/>
            <a:ext cx="6184232" cy="299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J’entrepris de faire un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roadtrip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de la route 20 pour trouver ce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pokémon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en passant par plusieurs villes de la région d’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Unys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 et rencontra 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Goyah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 qui sut me dire ou se trouvait le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pokémon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et c’est sur cette information précieuse que je décidai de dormir dans une forêt proche de </a:t>
            </a:r>
            <a:r>
              <a:rPr lang="fr-FR" sz="2800" b="1" i="1" dirty="0" err="1">
                <a:latin typeface="Vivaldi" panose="03020602050506090804" pitchFamily="66" charset="77"/>
                <a:cs typeface="Apple Chancery" panose="03020702040506060504" pitchFamily="66" charset="-79"/>
              </a:rPr>
              <a:t>Noeunoeufville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1167A-C76B-5141-8B00-2FD50487F93D}"/>
              </a:ext>
            </a:extLst>
          </p:cNvPr>
          <p:cNvSpPr/>
          <p:nvPr/>
        </p:nvSpPr>
        <p:spPr>
          <a:xfrm>
            <a:off x="673768" y="4474979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Jour 06 - 07/12/2020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85ADC5A-6A1E-DC48-AD46-777DF57C8515}"/>
              </a:ext>
            </a:extLst>
          </p:cNvPr>
          <p:cNvSpPr txBox="1"/>
          <p:nvPr/>
        </p:nvSpPr>
        <p:spPr>
          <a:xfrm>
            <a:off x="674065" y="780495"/>
            <a:ext cx="6184232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Les secrets entourant ce curieux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pokémon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me rappela une espèce semblable... Les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zarbis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situés en périphérie de </a:t>
            </a:r>
            <a:r>
              <a:rPr lang="fr-FR" sz="2800" b="1" i="1" dirty="0" err="1">
                <a:latin typeface="Vivaldi" panose="03020602050506090804" pitchFamily="66" charset="77"/>
                <a:cs typeface="Apple Chancery" panose="03020702040506060504" pitchFamily="66" charset="-79"/>
              </a:rPr>
              <a:t>Azuria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ces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pokémon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découverts par Sacha au cours de son voyage dans la région de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Sinnoh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ont beaucoup aidé à l'avancement de mes recherches sur les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pokémon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antiques, cependant, beaucoup de mystères restent encore à élucider.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2381AA-EF9D-2741-9953-828F647006CD}"/>
              </a:ext>
            </a:extLst>
          </p:cNvPr>
          <p:cNvSpPr/>
          <p:nvPr/>
        </p:nvSpPr>
        <p:spPr>
          <a:xfrm>
            <a:off x="704545" y="458826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Jour 05 - 06/12/2020</a:t>
            </a:r>
          </a:p>
        </p:txBody>
      </p:sp>
    </p:spTree>
    <p:extLst>
      <p:ext uri="{BB962C8B-B14F-4D97-AF65-F5344CB8AC3E}">
        <p14:creationId xmlns:p14="http://schemas.microsoft.com/office/powerpoint/2010/main" val="125894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325 -0.24842" pathEditMode="relative" ptsTypes="AA">
                                      <p:cBhvr>
                                        <p:cTn id="6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31325 -0.24842 L 0.06194 0.24904" pathEditMode="relative" ptsTypes="AA">
                                      <p:cBhvr>
                                        <p:cTn id="11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6194 0.24904 L 0 0" pathEditMode="relative" ptsTypes="AA">
                                      <p:cBhvr>
                                        <p:cTn id="14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6" dur="30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9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apier peint Spirales Doublé Notebook page à blanc • Pixers® - Nous vivons  pour changer">
            <a:extLst>
              <a:ext uri="{FF2B5EF4-FFF2-40B4-BE49-F238E27FC236}">
                <a16:creationId xmlns:a16="http://schemas.microsoft.com/office/drawing/2014/main" id="{C914FE1F-6D4C-FE40-8577-7F7A5F861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2977" r="4262" b="8542"/>
          <a:stretch/>
        </p:blipFill>
        <p:spPr bwMode="auto">
          <a:xfrm rot="10800000">
            <a:off x="-175221" y="0"/>
            <a:ext cx="7449072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AE8B4D6-0D17-8D43-B819-0055638FDD0E}"/>
              </a:ext>
            </a:extLst>
          </p:cNvPr>
          <p:cNvSpPr txBox="1"/>
          <p:nvPr/>
        </p:nvSpPr>
        <p:spPr>
          <a:xfrm>
            <a:off x="336884" y="776872"/>
            <a:ext cx="6184232" cy="300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La localisation de ce 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pokémon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connu, je peux enfin me rendre à </a:t>
            </a:r>
            <a:r>
              <a:rPr lang="fr-FR" sz="2800" b="1" i="1" dirty="0" err="1">
                <a:latin typeface="Vivaldi" panose="03020602050506090804" pitchFamily="66" charset="77"/>
                <a:cs typeface="Apple Chancery" panose="03020702040506060504" pitchFamily="66" charset="-79"/>
              </a:rPr>
              <a:t>Eternara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dans la région d’</a:t>
            </a:r>
            <a:r>
              <a:rPr lang="fr-FR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Almia</a:t>
            </a: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lieu où celui-ci se trouvait.</a:t>
            </a:r>
            <a:b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b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fr-F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Cependant, avant cela, je décide de faire un détour par la ville lumière afin d’informer de mes découvertes le Professeur...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F1065B-DB69-0141-B2BC-52DDF5AC2573}"/>
              </a:ext>
            </a:extLst>
          </p:cNvPr>
          <p:cNvSpPr/>
          <p:nvPr/>
        </p:nvSpPr>
        <p:spPr>
          <a:xfrm>
            <a:off x="367364" y="455203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Jour 07 - 08/12/2020</a:t>
            </a:r>
          </a:p>
        </p:txBody>
      </p:sp>
    </p:spTree>
    <p:extLst>
      <p:ext uri="{BB962C8B-B14F-4D97-AF65-F5344CB8AC3E}">
        <p14:creationId xmlns:p14="http://schemas.microsoft.com/office/powerpoint/2010/main" val="26278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325 -0.24842" pathEditMode="relative" ptsTypes="AA">
                                      <p:cBhvr>
                                        <p:cTn id="6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31325 -0.24842 L 0.06194 0.24904" pathEditMode="relative" ptsTypes="AA">
                                      <p:cBhvr>
                                        <p:cTn id="11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6194 0.24904 L 0 0" pathEditMode="relative" ptsTypes="AA">
                                      <p:cBhvr>
                                        <p:cTn id="14" dur="3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6" dur="30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9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pier peint Spirales Doublé Notebook page à blanc • Pixers® - Nous vivons  pour changer">
            <a:extLst>
              <a:ext uri="{FF2B5EF4-FFF2-40B4-BE49-F238E27FC236}">
                <a16:creationId xmlns:a16="http://schemas.microsoft.com/office/drawing/2014/main" id="{7CAACB84-582D-6F43-B6AF-5B393AF81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2977" r="86612" b="8542"/>
          <a:stretch/>
        </p:blipFill>
        <p:spPr bwMode="auto">
          <a:xfrm rot="10800000" flipH="1">
            <a:off x="0" y="0"/>
            <a:ext cx="362606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325 -0.24842" pathEditMode="relative" ptsTypes="AA">
                                      <p:cBhvr>
                                        <p:cTn id="6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31325 -0.24842 L 0.06194 0.24904" pathEditMode="relative" ptsTypes="AA">
                                      <p:cBhvr>
                                        <p:cTn id="11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6194 0.24904 L 0 0" pathEditMode="relative" ptsTypes="AA">
                                      <p:cBhvr>
                                        <p:cTn id="14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6" dur="3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397</Words>
  <Application>Microsoft Macintosh PowerPoint</Application>
  <PresentationFormat>Format A4 (210 x 297 mm)</PresentationFormat>
  <Paragraphs>17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Apple Chancery</vt:lpstr>
      <vt:lpstr>Arial</vt:lpstr>
      <vt:lpstr>Bradley Hand ITC</vt:lpstr>
      <vt:lpstr>Calibri</vt:lpstr>
      <vt:lpstr>Calibri Light</vt:lpstr>
      <vt:lpstr>Vivaldi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Sitpi RAJENDRAN</dc:creator>
  <cp:lastModifiedBy>Sitpi RAJENDRAN</cp:lastModifiedBy>
  <cp:revision>4</cp:revision>
  <dcterms:created xsi:type="dcterms:W3CDTF">2021-01-23T18:30:21Z</dcterms:created>
  <dcterms:modified xsi:type="dcterms:W3CDTF">2021-02-16T12:46:29Z</dcterms:modified>
</cp:coreProperties>
</file>