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59" r:id="rId7"/>
    <p:sldId id="269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4C"/>
    <a:srgbClr val="EAB200"/>
    <a:srgbClr val="3F3F3F"/>
    <a:srgbClr val="014067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D30FC-B867-4F59-9E26-F1C55744417C}" v="29" dt="2020-02-20T14:46:35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>
        <p:scale>
          <a:sx n="75" d="100"/>
          <a:sy n="75" d="100"/>
        </p:scale>
        <p:origin x="902" y="21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2/25/2020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2/25/2020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‹N°›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>
          <a:xfrm>
            <a:off x="1683398" y="898267"/>
            <a:ext cx="4428523" cy="5137089"/>
          </a:xfrm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 rot="5400000">
            <a:off x="3460193" y="3228943"/>
            <a:ext cx="1460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bas" pitchFamily="2" charset="0"/>
                <a:cs typeface="Calibri Light" panose="020F0302020204030204" pitchFamily="34" charset="0"/>
              </a:rPr>
              <a:t>BREAK FREE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4307" y="2132481"/>
            <a:ext cx="4853573" cy="1616252"/>
          </a:xfrm>
        </p:spPr>
        <p:txBody>
          <a:bodyPr/>
          <a:lstStyle/>
          <a:p>
            <a:r>
              <a:rPr lang="en-US" dirty="0"/>
              <a:t>LEVÉE DE FOND</a:t>
            </a:r>
            <a:br>
              <a:rPr lang="en-US" dirty="0"/>
            </a:br>
            <a:r>
              <a:rPr lang="en-US" dirty="0"/>
              <a:t>BREAKFREE</a:t>
            </a:r>
            <a:endParaRPr lang="en-US" b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55E9D33-D8C3-4B02-872C-47C6A747FDEA}"/>
              </a:ext>
            </a:extLst>
          </p:cNvPr>
          <p:cNvSpPr txBox="1">
            <a:spLocks/>
          </p:cNvSpPr>
          <p:nvPr/>
        </p:nvSpPr>
        <p:spPr>
          <a:xfrm>
            <a:off x="6527614" y="37933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Sitpi RAJENDRAN – CEO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D3B71CA-6B1D-4F79-BFCB-09F283CAD95C}"/>
              </a:ext>
            </a:extLst>
          </p:cNvPr>
          <p:cNvSpPr txBox="1">
            <a:spLocks/>
          </p:cNvSpPr>
          <p:nvPr/>
        </p:nvSpPr>
        <p:spPr>
          <a:xfrm>
            <a:off x="6736703" y="5958798"/>
            <a:ext cx="5309118" cy="6964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00194C"/>
                </a:solidFill>
              </a:rPr>
              <a:t>20/02/2020</a:t>
            </a:r>
          </a:p>
          <a:p>
            <a:pPr algn="r"/>
            <a:r>
              <a:rPr lang="en-US" sz="1800" b="1" dirty="0">
                <a:solidFill>
                  <a:srgbClr val="00194C"/>
                </a:solidFill>
              </a:rPr>
              <a:t>Forum Innovation </a:t>
            </a:r>
            <a:r>
              <a:rPr lang="en-US" sz="1800" dirty="0">
                <a:solidFill>
                  <a:srgbClr val="00194C"/>
                </a:solidFill>
              </a:rPr>
              <a:t>– Paris, FRANCE</a:t>
            </a:r>
          </a:p>
        </p:txBody>
      </p:sp>
      <p:pic>
        <p:nvPicPr>
          <p:cNvPr id="1030" name="Picture 6" descr="Broken, glass, mobile, phone, screen icon">
            <a:extLst>
              <a:ext uri="{FF2B5EF4-FFF2-40B4-BE49-F238E27FC236}">
                <a16:creationId xmlns:a16="http://schemas.microsoft.com/office/drawing/2014/main" id="{EF3D32AD-439C-4A79-9EDC-E29691105F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6" t="9877" r="27025" b="11848"/>
          <a:stretch/>
        </p:blipFill>
        <p:spPr bwMode="auto">
          <a:xfrm>
            <a:off x="3317272" y="2797279"/>
            <a:ext cx="751840" cy="126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F8183C-FD40-428E-8729-9CAF05BEF79D}"/>
              </a:ext>
            </a:extLst>
          </p:cNvPr>
          <p:cNvSpPr txBox="1"/>
          <p:nvPr/>
        </p:nvSpPr>
        <p:spPr>
          <a:xfrm rot="5400000">
            <a:off x="3460193" y="3228944"/>
            <a:ext cx="1460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bas" pitchFamily="2" charset="0"/>
                <a:cs typeface="Calibri Light" panose="020F0302020204030204" pitchFamily="34" charset="0"/>
              </a:rPr>
              <a:t>BREAK FREE</a:t>
            </a:r>
          </a:p>
        </p:txBody>
      </p:sp>
      <p:pic>
        <p:nvPicPr>
          <p:cNvPr id="22" name="Picture 6" descr="Broken, glass, mobile, phone, screen icon">
            <a:extLst>
              <a:ext uri="{FF2B5EF4-FFF2-40B4-BE49-F238E27FC236}">
                <a16:creationId xmlns:a16="http://schemas.microsoft.com/office/drawing/2014/main" id="{11A639FB-363D-472D-A84D-B99F8E033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6" t="9877" r="27025" b="11848"/>
          <a:stretch/>
        </p:blipFill>
        <p:spPr bwMode="auto">
          <a:xfrm>
            <a:off x="3317272" y="2797280"/>
            <a:ext cx="751840" cy="126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7D5EDF-7036-4772-A0F6-ABED628EEE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8530" y="6356350"/>
            <a:ext cx="5340910" cy="365125"/>
          </a:xfrm>
        </p:spPr>
        <p:txBody>
          <a:bodyPr/>
          <a:lstStyle/>
          <a:p>
            <a:r>
              <a:rPr lang="en-US" noProof="0" dirty="0"/>
              <a:t>LEVEE DE FOND BREAKFREE – Forum Innovation – Paris, FRANCE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7AF40-19E8-42EC-BA84-33FFBADA9F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35746-C579-4D80-A3BC-EDF885E84FE8}"/>
              </a:ext>
            </a:extLst>
          </p:cNvPr>
          <p:cNvSpPr/>
          <p:nvPr/>
        </p:nvSpPr>
        <p:spPr>
          <a:xfrm>
            <a:off x="11182088" y="108534"/>
            <a:ext cx="1052052" cy="6463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82CC8799-8AD6-4C50-9699-BAC95E7BD55A}"/>
              </a:ext>
            </a:extLst>
          </p:cNvPr>
          <p:cNvSpPr txBox="1">
            <a:spLocks/>
          </p:cNvSpPr>
          <p:nvPr/>
        </p:nvSpPr>
        <p:spPr>
          <a:xfrm>
            <a:off x="520493" y="621984"/>
            <a:ext cx="8333222" cy="6463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Quelques </a:t>
            </a:r>
            <a:r>
              <a:rPr lang="fr-FR" b="0">
                <a:solidFill>
                  <a:schemeClr val="bg1"/>
                </a:solidFill>
              </a:rPr>
              <a:t>Chiffres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23B7C724-58B6-443C-B9C9-3BE28BA6FE74}"/>
              </a:ext>
            </a:extLst>
          </p:cNvPr>
          <p:cNvSpPr txBox="1">
            <a:spLocks/>
          </p:cNvSpPr>
          <p:nvPr/>
        </p:nvSpPr>
        <p:spPr>
          <a:xfrm>
            <a:off x="520493" y="2377031"/>
            <a:ext cx="9891868" cy="28706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solidFill>
                  <a:schemeClr val="bg1"/>
                </a:solidFill>
              </a:rPr>
              <a:t>78% des Français ont déjà cassé l’écran de leurs smartphones</a:t>
            </a:r>
          </a:p>
          <a:p>
            <a:pPr marL="0" indent="0">
              <a:buNone/>
            </a:pPr>
            <a:endParaRPr lang="da-DK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66% des possesseurs des smartphones ont un écran de protection</a:t>
            </a:r>
          </a:p>
          <a:p>
            <a:pPr marL="0" indent="0">
              <a:buNone/>
            </a:pPr>
            <a:endParaRPr lang="da-DK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18.2 Millions d’exemplaires de smartphones vendus en 2019 en France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A98437-87C1-4245-8FBE-7915FA94944D}"/>
              </a:ext>
            </a:extLst>
          </p:cNvPr>
          <p:cNvSpPr/>
          <p:nvPr/>
        </p:nvSpPr>
        <p:spPr>
          <a:xfrm>
            <a:off x="568804" y="1268315"/>
            <a:ext cx="370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</a:pPr>
            <a:r>
              <a:rPr lang="en-US" sz="2000" spc="300" dirty="0">
                <a:solidFill>
                  <a:srgbClr val="FFFFFF"/>
                </a:solidFill>
              </a:rPr>
              <a:t>LA SITUATION EN FRANCE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4B1C40-5FD5-487F-BC4F-C76B123A5DCA}"/>
              </a:ext>
            </a:extLst>
          </p:cNvPr>
          <p:cNvSpPr txBox="1"/>
          <p:nvPr/>
        </p:nvSpPr>
        <p:spPr>
          <a:xfrm>
            <a:off x="568804" y="5197799"/>
            <a:ext cx="21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Source : INSEE / IFOP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228ABB-402E-4EBE-BF80-18CDF9348767}"/>
              </a:ext>
            </a:extLst>
          </p:cNvPr>
          <p:cNvSpPr txBox="1"/>
          <p:nvPr/>
        </p:nvSpPr>
        <p:spPr>
          <a:xfrm rot="5400000">
            <a:off x="10795334" y="341649"/>
            <a:ext cx="106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bas" pitchFamily="2" charset="0"/>
                <a:cs typeface="Calibri Light" panose="020F0302020204030204" pitchFamily="34" charset="0"/>
              </a:rPr>
              <a:t>BREAK FREE</a:t>
            </a:r>
          </a:p>
        </p:txBody>
      </p:sp>
      <p:pic>
        <p:nvPicPr>
          <p:cNvPr id="20" name="Picture 6" descr="Broken, glass, mobile, phone, screen icon">
            <a:extLst>
              <a:ext uri="{FF2B5EF4-FFF2-40B4-BE49-F238E27FC236}">
                <a16:creationId xmlns:a16="http://schemas.microsoft.com/office/drawing/2014/main" id="{6EC163C8-91D6-4C87-B276-A0F3ED7C8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6" t="9877" r="27025" b="11848"/>
          <a:stretch/>
        </p:blipFill>
        <p:spPr bwMode="auto">
          <a:xfrm>
            <a:off x="11651151" y="206282"/>
            <a:ext cx="415498" cy="69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40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Le </a:t>
            </a:r>
            <a:r>
              <a:rPr lang="fr-FR" dirty="0"/>
              <a:t>Produit</a:t>
            </a:r>
            <a:endParaRPr lang="fr-FR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Break Free – Le Verre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Verre trempé combiné à du plastique flexible</a:t>
            </a:r>
          </a:p>
          <a:p>
            <a:pPr lvl="0"/>
            <a:r>
              <a:rPr lang="fr-FR" dirty="0"/>
              <a:t>Empêche des fissures et de la casse</a:t>
            </a:r>
          </a:p>
          <a:p>
            <a:pPr lvl="0"/>
            <a:r>
              <a:rPr lang="fr-FR" dirty="0"/>
              <a:t>Pour les constructeurs de smartphones et d’écran, un argument de vente.</a:t>
            </a:r>
          </a:p>
          <a:p>
            <a:pPr lvl="0"/>
            <a:r>
              <a:rPr lang="fr-FR" dirty="0"/>
              <a:t>Un Produit Breveté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38530" y="6356350"/>
            <a:ext cx="5442510" cy="365125"/>
          </a:xfrm>
        </p:spPr>
        <p:txBody>
          <a:bodyPr/>
          <a:lstStyle/>
          <a:p>
            <a:r>
              <a:rPr lang="en-US" dirty="0"/>
              <a:t>LEVEE DE FOND BREAKFREE – Forum Innovation – Paris, FRANCE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0BFEF-1E3F-48BB-A354-FCEE173B2F23}"/>
              </a:ext>
            </a:extLst>
          </p:cNvPr>
          <p:cNvSpPr txBox="1"/>
          <p:nvPr/>
        </p:nvSpPr>
        <p:spPr>
          <a:xfrm rot="5400000">
            <a:off x="522885" y="856537"/>
            <a:ext cx="106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194C"/>
                </a:solidFill>
                <a:latin typeface="Bebas" pitchFamily="2" charset="0"/>
                <a:cs typeface="Calibri Light" panose="020F0302020204030204" pitchFamily="34" charset="0"/>
              </a:rPr>
              <a:t>BREAK FREE</a:t>
            </a:r>
          </a:p>
        </p:txBody>
      </p:sp>
      <p:pic>
        <p:nvPicPr>
          <p:cNvPr id="10" name="Picture 6" descr="Broken, glass, mobile, phone, screen icon">
            <a:extLst>
              <a:ext uri="{FF2B5EF4-FFF2-40B4-BE49-F238E27FC236}">
                <a16:creationId xmlns:a16="http://schemas.microsoft.com/office/drawing/2014/main" id="{CFD3E636-CB38-4B6E-8E7B-2E147A593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96" t="9877" r="27025" b="11848"/>
          <a:stretch/>
        </p:blipFill>
        <p:spPr bwMode="auto">
          <a:xfrm>
            <a:off x="1378702" y="721170"/>
            <a:ext cx="415498" cy="69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>Des</a:t>
            </a:r>
            <a:r>
              <a:rPr lang="fr-FR" dirty="0"/>
              <a:t> Entreprises</a:t>
            </a:r>
            <a:r>
              <a:rPr lang="fr-FR" b="0" dirty="0"/>
              <a:t> </a:t>
            </a:r>
            <a:r>
              <a:rPr lang="fr-FR" dirty="0"/>
              <a:t>Intéressées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D’ORES ET DÉJÀ DES CLIENTS INTERESSÉES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LG Display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fr-FR" dirty="0"/>
              <a:t>Numéro un de la vente d’écran pour smartphones</a:t>
            </a:r>
          </a:p>
          <a:p>
            <a:pPr lvl="1">
              <a:buClr>
                <a:schemeClr val="accent2"/>
              </a:buClr>
            </a:pPr>
            <a:r>
              <a:rPr lang="fr-FR" dirty="0"/>
              <a:t>78% de part de marché sur l’IPS</a:t>
            </a:r>
          </a:p>
          <a:p>
            <a:pPr lvl="1">
              <a:buClr>
                <a:schemeClr val="accent2"/>
              </a:buClr>
            </a:pPr>
            <a:r>
              <a:rPr lang="fr-FR" dirty="0"/>
              <a:t>28 Milliards de CA en 2018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Samsung Electronics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fr-FR" dirty="0"/>
              <a:t>Fabricant majeur de dalles TV.</a:t>
            </a:r>
          </a:p>
          <a:p>
            <a:pPr lvl="1">
              <a:buClr>
                <a:schemeClr val="accent2"/>
              </a:buClr>
            </a:pPr>
            <a:r>
              <a:rPr lang="fr-FR" dirty="0"/>
              <a:t>93% de part de marché sur l’OLED</a:t>
            </a:r>
          </a:p>
          <a:p>
            <a:pPr lvl="1">
              <a:buClr>
                <a:schemeClr val="accent2"/>
              </a:buClr>
            </a:pPr>
            <a:r>
              <a:rPr lang="fr-FR" dirty="0"/>
              <a:t>33 Milliards de CA en 2019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5401870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LEVEE DE FOND BREAKFREE – Forum Innovation – Paris, FRANCE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51C78-3AB7-4343-AD2C-EC7C1E7D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1200" y="2204061"/>
            <a:ext cx="6780552" cy="3789680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Produit innovant</a:t>
            </a:r>
          </a:p>
          <a:p>
            <a:pPr algn="r"/>
            <a:endParaRPr lang="fr-FR" dirty="0"/>
          </a:p>
          <a:p>
            <a:pPr algn="r"/>
            <a:r>
              <a:rPr lang="fr-FR" dirty="0"/>
              <a:t>Technologie Brevetée</a:t>
            </a:r>
          </a:p>
          <a:p>
            <a:pPr algn="r"/>
            <a:endParaRPr lang="fr-FR" dirty="0"/>
          </a:p>
          <a:p>
            <a:pPr algn="r"/>
            <a:r>
              <a:rPr lang="fr-FR" dirty="0"/>
              <a:t>Un marché en croissance</a:t>
            </a:r>
          </a:p>
          <a:p>
            <a:pPr algn="r"/>
            <a:r>
              <a:rPr lang="fr-FR" dirty="0"/>
              <a:t>avec un fort ROI</a:t>
            </a:r>
          </a:p>
          <a:p>
            <a:pPr algn="r"/>
            <a:endParaRPr lang="fr-FR" dirty="0"/>
          </a:p>
          <a:p>
            <a:pPr algn="r"/>
            <a:r>
              <a:rPr lang="fr-FR" dirty="0"/>
              <a:t>Des clients déjà intéressés</a:t>
            </a:r>
          </a:p>
          <a:p>
            <a:pPr algn="r"/>
            <a:r>
              <a:rPr lang="fr-F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04B40-A4AF-4782-B785-C3323DDC60A8}"/>
              </a:ext>
            </a:extLst>
          </p:cNvPr>
          <p:cNvSpPr txBox="1"/>
          <p:nvPr/>
        </p:nvSpPr>
        <p:spPr>
          <a:xfrm>
            <a:off x="1960879" y="891441"/>
            <a:ext cx="5963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Bebas" pitchFamily="2" charset="0"/>
                <a:cs typeface="Calibri Light" panose="020F0302020204030204" pitchFamily="34" charset="0"/>
              </a:rPr>
              <a:t>BREAK FREE</a:t>
            </a:r>
          </a:p>
        </p:txBody>
      </p:sp>
      <p:pic>
        <p:nvPicPr>
          <p:cNvPr id="7" name="Picture 6" descr="Broken, glass, mobile, phone, screen icon">
            <a:extLst>
              <a:ext uri="{FF2B5EF4-FFF2-40B4-BE49-F238E27FC236}">
                <a16:creationId xmlns:a16="http://schemas.microsoft.com/office/drawing/2014/main" id="{9D498FC2-CD3D-47BC-AF2B-AB9AF6970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6" t="9877" r="27025" b="11848"/>
          <a:stretch/>
        </p:blipFill>
        <p:spPr bwMode="auto">
          <a:xfrm>
            <a:off x="1137245" y="891441"/>
            <a:ext cx="742354" cy="124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12A925-A86E-4504-8EED-77244578D179}"/>
              </a:ext>
            </a:extLst>
          </p:cNvPr>
          <p:cNvSpPr txBox="1"/>
          <p:nvPr/>
        </p:nvSpPr>
        <p:spPr>
          <a:xfrm>
            <a:off x="2364194" y="4653939"/>
            <a:ext cx="44773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pc="600" dirty="0">
                <a:solidFill>
                  <a:srgbClr val="EAB200"/>
                </a:solidFill>
                <a:latin typeface="Bebas" pitchFamily="2" charset="0"/>
                <a:cs typeface="Calibri Light" panose="020F0302020204030204" pitchFamily="34" charset="0"/>
              </a:rPr>
              <a:t>     Brisez   les   CODES</a:t>
            </a:r>
          </a:p>
          <a:p>
            <a:r>
              <a:rPr lang="fr-FR" sz="1100" spc="600" dirty="0">
                <a:solidFill>
                  <a:srgbClr val="EAB200"/>
                </a:solidFill>
                <a:latin typeface="Bebas" pitchFamily="2" charset="0"/>
                <a:cs typeface="Calibri Light" panose="020F0302020204030204" pitchFamily="34" charset="0"/>
              </a:rPr>
              <a:t>EN   REPARANT   LE   MONDE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6DDAFE-92BF-416D-9926-197CF8C20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80" y="6365224"/>
            <a:ext cx="544420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2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c3c9d3a-62b5-4f8a-99fe-15e0bfc89d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EC88A6D229040BF96BD61D0C7B3E2" ma:contentTypeVersion="12" ma:contentTypeDescription="Crée un document." ma:contentTypeScope="" ma:versionID="0c5be84281cc45dacb1d24ba7aeb2da6">
  <xsd:schema xmlns:xsd="http://www.w3.org/2001/XMLSchema" xmlns:xs="http://www.w3.org/2001/XMLSchema" xmlns:p="http://schemas.microsoft.com/office/2006/metadata/properties" xmlns:ns3="0c3c9d3a-62b5-4f8a-99fe-15e0bfc89d86" xmlns:ns4="b9004938-0c88-48c7-acbf-0e21463a66d0" targetNamespace="http://schemas.microsoft.com/office/2006/metadata/properties" ma:root="true" ma:fieldsID="6affb3e15ff7f41692186c1a7d773b82" ns3:_="" ns4:_="">
    <xsd:import namespace="0c3c9d3a-62b5-4f8a-99fe-15e0bfc89d86"/>
    <xsd:import namespace="b9004938-0c88-48c7-acbf-0e21463a66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c9d3a-62b5-4f8a-99fe-15e0bfc89d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004938-0c88-48c7-acbf-0e21463a66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0c3c9d3a-62b5-4f8a-99fe-15e0bfc89d86"/>
  </ds:schemaRefs>
</ds:datastoreItem>
</file>

<file path=customXml/itemProps3.xml><?xml version="1.0" encoding="utf-8"?>
<ds:datastoreItem xmlns:ds="http://schemas.openxmlformats.org/officeDocument/2006/customXml" ds:itemID="{CCF6F687-474C-4A1D-9BCC-B6F97624FA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c9d3a-62b5-4f8a-99fe-15e0bfc89d86"/>
    <ds:schemaRef ds:uri="b9004938-0c88-48c7-acbf-0e21463a66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222</Words>
  <Application>Microsoft Office PowerPoint</Application>
  <PresentationFormat>Grand écran</PresentationFormat>
  <Paragraphs>50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Office Theme</vt:lpstr>
      <vt:lpstr>LEVÉE DE FOND BREAKFREE</vt:lpstr>
      <vt:lpstr>Présentation PowerPoint</vt:lpstr>
      <vt:lpstr>Le Produit</vt:lpstr>
      <vt:lpstr>Des Entreprises Intéressées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LEVÉE DE FOND BREAKFREE</dc:title>
  <dc:creator/>
  <cp:lastModifiedBy/>
  <cp:revision>2</cp:revision>
  <dcterms:created xsi:type="dcterms:W3CDTF">2020-02-20T12:44:16Z</dcterms:created>
  <dcterms:modified xsi:type="dcterms:W3CDTF">2020-02-25T17:39:52Z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0x010100EC8EC88A6D229040BF96BD61D0C7B3E2</vt:lpwstr>
  </property>
</Properties>
</file>