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42" r:id="rId2"/>
    <p:sldId id="259" r:id="rId3"/>
    <p:sldId id="322" r:id="rId4"/>
    <p:sldId id="323" r:id="rId5"/>
    <p:sldId id="453" r:id="rId6"/>
    <p:sldId id="294" r:id="rId7"/>
    <p:sldId id="321" r:id="rId8"/>
    <p:sldId id="296" r:id="rId9"/>
    <p:sldId id="375" r:id="rId10"/>
    <p:sldId id="361" r:id="rId11"/>
    <p:sldId id="377" r:id="rId12"/>
    <p:sldId id="376" r:id="rId13"/>
    <p:sldId id="403" r:id="rId14"/>
    <p:sldId id="378" r:id="rId15"/>
    <p:sldId id="404" r:id="rId16"/>
    <p:sldId id="405" r:id="rId17"/>
    <p:sldId id="406" r:id="rId18"/>
    <p:sldId id="407" r:id="rId19"/>
    <p:sldId id="408" r:id="rId20"/>
    <p:sldId id="409" r:id="rId21"/>
    <p:sldId id="410" r:id="rId22"/>
    <p:sldId id="411" r:id="rId23"/>
    <p:sldId id="412" r:id="rId24"/>
    <p:sldId id="413" r:id="rId25"/>
    <p:sldId id="414" r:id="rId26"/>
    <p:sldId id="415" r:id="rId27"/>
    <p:sldId id="416" r:id="rId28"/>
    <p:sldId id="417" r:id="rId29"/>
    <p:sldId id="418" r:id="rId30"/>
    <p:sldId id="419" r:id="rId31"/>
    <p:sldId id="420" r:id="rId32"/>
    <p:sldId id="421" r:id="rId33"/>
    <p:sldId id="422" r:id="rId34"/>
    <p:sldId id="423" r:id="rId35"/>
    <p:sldId id="350" r:id="rId36"/>
    <p:sldId id="297" r:id="rId37"/>
    <p:sldId id="360" r:id="rId38"/>
    <p:sldId id="454" r:id="rId39"/>
    <p:sldId id="324" r:id="rId40"/>
  </p:sldIdLst>
  <p:sldSz cx="9144000" cy="6858000" type="screen4x3"/>
  <p:notesSz cx="6858000" cy="9144000"/>
  <p:embeddedFontLst>
    <p:embeddedFont>
      <p:font typeface="굴림체" panose="020B0609000101010101" pitchFamily="49" charset="-127"/>
      <p:regular r:id="rId43"/>
    </p:embeddedFont>
    <p:embeddedFont>
      <p:font typeface="맑은 고딕" panose="020B0503020000020004" pitchFamily="34" charset="-127"/>
      <p:regular r:id="rId44"/>
      <p:bold r:id="rId45"/>
    </p:embeddedFont>
    <p:embeddedFont>
      <p:font typeface="Arial Black" panose="020B0A04020102020204" pitchFamily="34" charset="0"/>
      <p:bold r:id="rId46"/>
    </p:embeddedFont>
    <p:embeddedFont>
      <p:font typeface="Roboto Mono" panose="00000009000000000000" pitchFamily="49" charset="0"/>
      <p:regular r:id="rId47"/>
      <p:bold r:id="rId48"/>
      <p:italic r:id="rId49"/>
      <p:boldItalic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20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7538"/>
    <a:srgbClr val="592A34"/>
    <a:srgbClr val="DBAFB8"/>
    <a:srgbClr val="B35669"/>
    <a:srgbClr val="FDE7FC"/>
    <a:srgbClr val="944657"/>
    <a:srgbClr val="C00000"/>
    <a:srgbClr val="2D2F2D"/>
    <a:srgbClr val="F6882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31" autoAdjust="0"/>
    <p:restoredTop sz="94767" autoAdjust="0"/>
  </p:normalViewPr>
  <p:slideViewPr>
    <p:cSldViewPr>
      <p:cViewPr varScale="1">
        <p:scale>
          <a:sx n="112" d="100"/>
          <a:sy n="112" d="100"/>
        </p:scale>
        <p:origin x="1908" y="96"/>
      </p:cViewPr>
      <p:guideLst>
        <p:guide orient="horz" pos="2160"/>
        <p:guide pos="2880"/>
        <p:guide orient="horz" pos="22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3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ue RATOVONDRAHONA" userId="49138f9f1b011add" providerId="LiveId" clId="{894F3571-C830-4829-B94C-40436880D8D7}"/>
    <pc:docChg chg="modSld">
      <pc:chgData name="Josue RATOVONDRAHONA" userId="49138f9f1b011add" providerId="LiveId" clId="{894F3571-C830-4829-B94C-40436880D8D7}" dt="2024-11-06T05:57:21.815" v="33" actId="20577"/>
      <pc:docMkLst>
        <pc:docMk/>
      </pc:docMkLst>
      <pc:sldChg chg="modSp mod">
        <pc:chgData name="Josue RATOVONDRAHONA" userId="49138f9f1b011add" providerId="LiveId" clId="{894F3571-C830-4829-B94C-40436880D8D7}" dt="2024-11-06T05:57:21.815" v="33" actId="20577"/>
        <pc:sldMkLst>
          <pc:docMk/>
          <pc:sldMk cId="0" sldId="442"/>
        </pc:sldMkLst>
      </pc:sldChg>
    </pc:docChg>
  </pc:docChgLst>
  <pc:docChgLst>
    <pc:chgData name="Josue RATOVONDRAHONA" userId="49138f9f1b011add" providerId="LiveId" clId="{B1886979-9479-4035-AB44-472A738EE9C9}"/>
    <pc:docChg chg="custSel addSld delSld modSld sldOrd">
      <pc:chgData name="Josue RATOVONDRAHONA" userId="49138f9f1b011add" providerId="LiveId" clId="{B1886979-9479-4035-AB44-472A738EE9C9}" dt="2025-02-05T08:37:17.738" v="301" actId="20577"/>
      <pc:docMkLst>
        <pc:docMk/>
      </pc:docMkLst>
      <pc:sldChg chg="del">
        <pc:chgData name="Josue RATOVONDRAHONA" userId="49138f9f1b011add" providerId="LiveId" clId="{B1886979-9479-4035-AB44-472A738EE9C9}" dt="2025-01-15T05:47:13.163" v="0" actId="47"/>
        <pc:sldMkLst>
          <pc:docMk/>
          <pc:sldMk cId="972725451" sldId="325"/>
        </pc:sldMkLst>
      </pc:sldChg>
      <pc:sldChg chg="del">
        <pc:chgData name="Josue RATOVONDRAHONA" userId="49138f9f1b011add" providerId="LiveId" clId="{B1886979-9479-4035-AB44-472A738EE9C9}" dt="2025-01-15T05:47:13.163" v="0" actId="47"/>
        <pc:sldMkLst>
          <pc:docMk/>
          <pc:sldMk cId="329921746" sldId="326"/>
        </pc:sldMkLst>
      </pc:sldChg>
      <pc:sldChg chg="ord">
        <pc:chgData name="Josue RATOVONDRAHONA" userId="49138f9f1b011add" providerId="LiveId" clId="{B1886979-9479-4035-AB44-472A738EE9C9}" dt="2025-01-29T05:40:02.510" v="291"/>
        <pc:sldMkLst>
          <pc:docMk/>
          <pc:sldMk cId="2495047830" sldId="360"/>
        </pc:sldMkLst>
      </pc:sldChg>
      <pc:sldChg chg="modSp mod">
        <pc:chgData name="Josue RATOVONDRAHONA" userId="49138f9f1b011add" providerId="LiveId" clId="{B1886979-9479-4035-AB44-472A738EE9C9}" dt="2025-02-05T08:37:17.738" v="301" actId="20577"/>
        <pc:sldMkLst>
          <pc:docMk/>
          <pc:sldMk cId="3557089667" sldId="378"/>
        </pc:sldMkLst>
        <pc:spChg chg="mod">
          <ac:chgData name="Josue RATOVONDRAHONA" userId="49138f9f1b011add" providerId="LiveId" clId="{B1886979-9479-4035-AB44-472A738EE9C9}" dt="2025-02-05T08:37:17.738" v="301" actId="20577"/>
          <ac:spMkLst>
            <pc:docMk/>
            <pc:sldMk cId="3557089667" sldId="378"/>
            <ac:spMk id="6" creationId="{00000000-0000-0000-0000-000000000000}"/>
          </ac:spMkLst>
        </pc:spChg>
      </pc:sldChg>
      <pc:sldChg chg="modSp mod">
        <pc:chgData name="Josue RATOVONDRAHONA" userId="49138f9f1b011add" providerId="LiveId" clId="{B1886979-9479-4035-AB44-472A738EE9C9}" dt="2025-01-29T05:46:52.140" v="295" actId="20577"/>
        <pc:sldMkLst>
          <pc:docMk/>
          <pc:sldMk cId="0" sldId="442"/>
        </pc:sldMkLst>
        <pc:spChg chg="mod">
          <ac:chgData name="Josue RATOVONDRAHONA" userId="49138f9f1b011add" providerId="LiveId" clId="{B1886979-9479-4035-AB44-472A738EE9C9}" dt="2025-01-29T05:46:52.140" v="295" actId="20577"/>
          <ac:spMkLst>
            <pc:docMk/>
            <pc:sldMk cId="0" sldId="442"/>
            <ac:spMk id="18" creationId="{00000000-0000-0000-0000-000000000000}"/>
          </ac:spMkLst>
        </pc:spChg>
      </pc:sldChg>
      <pc:sldChg chg="modSp add mod">
        <pc:chgData name="Josue RATOVONDRAHONA" userId="49138f9f1b011add" providerId="LiveId" clId="{B1886979-9479-4035-AB44-472A738EE9C9}" dt="2025-01-29T05:37:42.610" v="62" actId="20577"/>
        <pc:sldMkLst>
          <pc:docMk/>
          <pc:sldMk cId="2669504573" sldId="444"/>
        </pc:sldMkLst>
        <pc:spChg chg="mod">
          <ac:chgData name="Josue RATOVONDRAHONA" userId="49138f9f1b011add" providerId="LiveId" clId="{B1886979-9479-4035-AB44-472A738EE9C9}" dt="2025-01-29T05:37:42.610" v="62" actId="20577"/>
          <ac:spMkLst>
            <pc:docMk/>
            <pc:sldMk cId="2669504573" sldId="444"/>
            <ac:spMk id="5" creationId="{A8F5AB67-A2DA-8C81-F070-DBF5C174B082}"/>
          </ac:spMkLst>
        </pc:spChg>
        <pc:picChg chg="mod">
          <ac:chgData name="Josue RATOVONDRAHONA" userId="49138f9f1b011add" providerId="LiveId" clId="{B1886979-9479-4035-AB44-472A738EE9C9}" dt="2025-01-29T05:34:10.227" v="16" actId="1076"/>
          <ac:picMkLst>
            <pc:docMk/>
            <pc:sldMk cId="2669504573" sldId="444"/>
            <ac:picMk id="7" creationId="{EE5A9EDB-0CFA-B3B2-F90B-714D47C03056}"/>
          </ac:picMkLst>
        </pc:picChg>
      </pc:sldChg>
      <pc:sldChg chg="modSp add mod">
        <pc:chgData name="Josue RATOVONDRAHONA" userId="49138f9f1b011add" providerId="LiveId" clId="{B1886979-9479-4035-AB44-472A738EE9C9}" dt="2025-01-29T05:38:14.390" v="122" actId="20577"/>
        <pc:sldMkLst>
          <pc:docMk/>
          <pc:sldMk cId="2867869914" sldId="445"/>
        </pc:sldMkLst>
        <pc:spChg chg="mod">
          <ac:chgData name="Josue RATOVONDRAHONA" userId="49138f9f1b011add" providerId="LiveId" clId="{B1886979-9479-4035-AB44-472A738EE9C9}" dt="2025-01-29T05:38:14.390" v="122" actId="20577"/>
          <ac:spMkLst>
            <pc:docMk/>
            <pc:sldMk cId="2867869914" sldId="445"/>
            <ac:spMk id="5" creationId="{4BD21262-0F6F-34E0-9FC5-2E91AB5704CB}"/>
          </ac:spMkLst>
        </pc:spChg>
        <pc:picChg chg="mod">
          <ac:chgData name="Josue RATOVONDRAHONA" userId="49138f9f1b011add" providerId="LiveId" clId="{B1886979-9479-4035-AB44-472A738EE9C9}" dt="2025-01-29T05:34:23.681" v="18" actId="14826"/>
          <ac:picMkLst>
            <pc:docMk/>
            <pc:sldMk cId="2867869914" sldId="445"/>
            <ac:picMk id="7" creationId="{A4DF88FA-1E97-1FBA-A227-49457B69B76E}"/>
          </ac:picMkLst>
        </pc:picChg>
      </pc:sldChg>
      <pc:sldChg chg="modSp add mod">
        <pc:chgData name="Josue RATOVONDRAHONA" userId="49138f9f1b011add" providerId="LiveId" clId="{B1886979-9479-4035-AB44-472A738EE9C9}" dt="2025-01-29T05:38:18.130" v="123"/>
        <pc:sldMkLst>
          <pc:docMk/>
          <pc:sldMk cId="2832675207" sldId="446"/>
        </pc:sldMkLst>
        <pc:spChg chg="mod">
          <ac:chgData name="Josue RATOVONDRAHONA" userId="49138f9f1b011add" providerId="LiveId" clId="{B1886979-9479-4035-AB44-472A738EE9C9}" dt="2025-01-29T05:38:18.130" v="123"/>
          <ac:spMkLst>
            <pc:docMk/>
            <pc:sldMk cId="2832675207" sldId="446"/>
            <ac:spMk id="5" creationId="{2FF5B3F6-9D4E-7BA8-E7C1-AACF253A1414}"/>
          </ac:spMkLst>
        </pc:spChg>
        <pc:picChg chg="mod">
          <ac:chgData name="Josue RATOVONDRAHONA" userId="49138f9f1b011add" providerId="LiveId" clId="{B1886979-9479-4035-AB44-472A738EE9C9}" dt="2025-01-29T05:34:37.286" v="20" actId="14826"/>
          <ac:picMkLst>
            <pc:docMk/>
            <pc:sldMk cId="2832675207" sldId="446"/>
            <ac:picMk id="7" creationId="{3A295BA2-9767-E936-980E-0BEEB70C2AB5}"/>
          </ac:picMkLst>
        </pc:picChg>
      </pc:sldChg>
      <pc:sldChg chg="modSp add mod">
        <pc:chgData name="Josue RATOVONDRAHONA" userId="49138f9f1b011add" providerId="LiveId" clId="{B1886979-9479-4035-AB44-472A738EE9C9}" dt="2025-01-29T05:38:26.263" v="134" actId="20577"/>
        <pc:sldMkLst>
          <pc:docMk/>
          <pc:sldMk cId="1087256542" sldId="447"/>
        </pc:sldMkLst>
        <pc:spChg chg="mod">
          <ac:chgData name="Josue RATOVONDRAHONA" userId="49138f9f1b011add" providerId="LiveId" clId="{B1886979-9479-4035-AB44-472A738EE9C9}" dt="2025-01-29T05:38:26.263" v="134" actId="20577"/>
          <ac:spMkLst>
            <pc:docMk/>
            <pc:sldMk cId="1087256542" sldId="447"/>
            <ac:spMk id="5" creationId="{D0937EB1-4DFE-D913-45DE-7D5CA821656F}"/>
          </ac:spMkLst>
        </pc:spChg>
        <pc:picChg chg="mod">
          <ac:chgData name="Josue RATOVONDRAHONA" userId="49138f9f1b011add" providerId="LiveId" clId="{B1886979-9479-4035-AB44-472A738EE9C9}" dt="2025-01-29T05:34:51.365" v="22" actId="14826"/>
          <ac:picMkLst>
            <pc:docMk/>
            <pc:sldMk cId="1087256542" sldId="447"/>
            <ac:picMk id="7" creationId="{11BBF2D8-B78D-9023-20BF-9B97E7C13BE7}"/>
          </ac:picMkLst>
        </pc:picChg>
      </pc:sldChg>
      <pc:sldChg chg="modSp add mod">
        <pc:chgData name="Josue RATOVONDRAHONA" userId="49138f9f1b011add" providerId="LiveId" clId="{B1886979-9479-4035-AB44-472A738EE9C9}" dt="2025-01-29T05:38:48.813" v="176" actId="20577"/>
        <pc:sldMkLst>
          <pc:docMk/>
          <pc:sldMk cId="3994548257" sldId="448"/>
        </pc:sldMkLst>
        <pc:spChg chg="mod">
          <ac:chgData name="Josue RATOVONDRAHONA" userId="49138f9f1b011add" providerId="LiveId" clId="{B1886979-9479-4035-AB44-472A738EE9C9}" dt="2025-01-29T05:38:48.813" v="176" actId="20577"/>
          <ac:spMkLst>
            <pc:docMk/>
            <pc:sldMk cId="3994548257" sldId="448"/>
            <ac:spMk id="5" creationId="{1107EC0A-2C6F-2C8E-0C8C-2CAC624A57EB}"/>
          </ac:spMkLst>
        </pc:spChg>
        <pc:picChg chg="mod">
          <ac:chgData name="Josue RATOVONDRAHONA" userId="49138f9f1b011add" providerId="LiveId" clId="{B1886979-9479-4035-AB44-472A738EE9C9}" dt="2025-01-29T05:35:02.857" v="24" actId="14826"/>
          <ac:picMkLst>
            <pc:docMk/>
            <pc:sldMk cId="3994548257" sldId="448"/>
            <ac:picMk id="7" creationId="{F2A23031-629C-E465-70A0-2FB60078C58A}"/>
          </ac:picMkLst>
        </pc:picChg>
      </pc:sldChg>
      <pc:sldChg chg="modSp add mod">
        <pc:chgData name="Josue RATOVONDRAHONA" userId="49138f9f1b011add" providerId="LiveId" clId="{B1886979-9479-4035-AB44-472A738EE9C9}" dt="2025-01-29T05:39:00.849" v="193" actId="20577"/>
        <pc:sldMkLst>
          <pc:docMk/>
          <pc:sldMk cId="3174196470" sldId="449"/>
        </pc:sldMkLst>
        <pc:spChg chg="mod">
          <ac:chgData name="Josue RATOVONDRAHONA" userId="49138f9f1b011add" providerId="LiveId" clId="{B1886979-9479-4035-AB44-472A738EE9C9}" dt="2025-01-29T05:39:00.849" v="193" actId="20577"/>
          <ac:spMkLst>
            <pc:docMk/>
            <pc:sldMk cId="3174196470" sldId="449"/>
            <ac:spMk id="5" creationId="{5CA00806-1430-E8D8-6729-EF789378925F}"/>
          </ac:spMkLst>
        </pc:spChg>
        <pc:picChg chg="mod">
          <ac:chgData name="Josue RATOVONDRAHONA" userId="49138f9f1b011add" providerId="LiveId" clId="{B1886979-9479-4035-AB44-472A738EE9C9}" dt="2025-01-29T05:35:14.264" v="26" actId="14826"/>
          <ac:picMkLst>
            <pc:docMk/>
            <pc:sldMk cId="3174196470" sldId="449"/>
            <ac:picMk id="7" creationId="{9E636945-7A53-8CAB-D5D3-4DCF1A3AEEC2}"/>
          </ac:picMkLst>
        </pc:picChg>
      </pc:sldChg>
      <pc:sldChg chg="modSp add mod">
        <pc:chgData name="Josue RATOVONDRAHONA" userId="49138f9f1b011add" providerId="LiveId" clId="{B1886979-9479-4035-AB44-472A738EE9C9}" dt="2025-01-29T05:39:13.003" v="222" actId="20577"/>
        <pc:sldMkLst>
          <pc:docMk/>
          <pc:sldMk cId="2156281994" sldId="450"/>
        </pc:sldMkLst>
        <pc:spChg chg="mod">
          <ac:chgData name="Josue RATOVONDRAHONA" userId="49138f9f1b011add" providerId="LiveId" clId="{B1886979-9479-4035-AB44-472A738EE9C9}" dt="2025-01-29T05:39:13.003" v="222" actId="20577"/>
          <ac:spMkLst>
            <pc:docMk/>
            <pc:sldMk cId="2156281994" sldId="450"/>
            <ac:spMk id="5" creationId="{9B41C026-7F90-2C72-CDC4-D82405ED9E11}"/>
          </ac:spMkLst>
        </pc:spChg>
        <pc:picChg chg="mod">
          <ac:chgData name="Josue RATOVONDRAHONA" userId="49138f9f1b011add" providerId="LiveId" clId="{B1886979-9479-4035-AB44-472A738EE9C9}" dt="2025-01-29T05:35:39.750" v="28" actId="14826"/>
          <ac:picMkLst>
            <pc:docMk/>
            <pc:sldMk cId="2156281994" sldId="450"/>
            <ac:picMk id="7" creationId="{8C70800E-6108-836E-409E-652133710AC3}"/>
          </ac:picMkLst>
        </pc:picChg>
      </pc:sldChg>
      <pc:sldChg chg="modSp add mod">
        <pc:chgData name="Josue RATOVONDRAHONA" userId="49138f9f1b011add" providerId="LiveId" clId="{B1886979-9479-4035-AB44-472A738EE9C9}" dt="2025-01-29T05:39:30.062" v="256" actId="20577"/>
        <pc:sldMkLst>
          <pc:docMk/>
          <pc:sldMk cId="2585881310" sldId="451"/>
        </pc:sldMkLst>
        <pc:spChg chg="mod">
          <ac:chgData name="Josue RATOVONDRAHONA" userId="49138f9f1b011add" providerId="LiveId" clId="{B1886979-9479-4035-AB44-472A738EE9C9}" dt="2025-01-29T05:39:30.062" v="256" actId="20577"/>
          <ac:spMkLst>
            <pc:docMk/>
            <pc:sldMk cId="2585881310" sldId="451"/>
            <ac:spMk id="5" creationId="{443F1D94-926F-CCD8-F665-F9D285B22506}"/>
          </ac:spMkLst>
        </pc:spChg>
        <pc:picChg chg="mod">
          <ac:chgData name="Josue RATOVONDRAHONA" userId="49138f9f1b011add" providerId="LiveId" clId="{B1886979-9479-4035-AB44-472A738EE9C9}" dt="2025-01-29T05:36:46.321" v="32" actId="14826"/>
          <ac:picMkLst>
            <pc:docMk/>
            <pc:sldMk cId="2585881310" sldId="451"/>
            <ac:picMk id="7" creationId="{E77F792B-547D-9CAD-3484-D053608CD0C1}"/>
          </ac:picMkLst>
        </pc:picChg>
      </pc:sldChg>
      <pc:sldChg chg="modSp add mod">
        <pc:chgData name="Josue RATOVONDRAHONA" userId="49138f9f1b011add" providerId="LiveId" clId="{B1886979-9479-4035-AB44-472A738EE9C9}" dt="2025-01-29T05:39:55.686" v="289" actId="33524"/>
        <pc:sldMkLst>
          <pc:docMk/>
          <pc:sldMk cId="1331147" sldId="452"/>
        </pc:sldMkLst>
        <pc:spChg chg="mod">
          <ac:chgData name="Josue RATOVONDRAHONA" userId="49138f9f1b011add" providerId="LiveId" clId="{B1886979-9479-4035-AB44-472A738EE9C9}" dt="2025-01-29T05:39:55.686" v="289" actId="33524"/>
          <ac:spMkLst>
            <pc:docMk/>
            <pc:sldMk cId="1331147" sldId="452"/>
            <ac:spMk id="5" creationId="{F10FFB5A-1420-8645-93F9-0592DF853C81}"/>
          </ac:spMkLst>
        </pc:spChg>
        <pc:picChg chg="mod">
          <ac:chgData name="Josue RATOVONDRAHONA" userId="49138f9f1b011add" providerId="LiveId" clId="{B1886979-9479-4035-AB44-472A738EE9C9}" dt="2025-01-29T05:37:14.267" v="34" actId="14826"/>
          <ac:picMkLst>
            <pc:docMk/>
            <pc:sldMk cId="1331147" sldId="452"/>
            <ac:picMk id="7" creationId="{FB9CC5DE-A465-8EDD-6937-3A282471DD09}"/>
          </ac:picMkLst>
        </pc:picChg>
      </pc:sldChg>
      <pc:sldChg chg="add del">
        <pc:chgData name="Josue RATOVONDRAHONA" userId="49138f9f1b011add" providerId="LiveId" clId="{B1886979-9479-4035-AB44-472A738EE9C9}" dt="2025-01-29T05:39:49.451" v="288" actId="2696"/>
        <pc:sldMkLst>
          <pc:docMk/>
          <pc:sldMk cId="2532927384" sldId="45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CFBE2-2B8D-499C-81C9-2CD5B3EB8E93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54DD7E-3179-445A-81DB-781C4554AFF2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5366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545AC5-813F-4ED1-B011-8EA17CB93331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04B90-27FD-422C-8CC6-2AADAD122D08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70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504B90-27FD-422C-8CC6-2AADAD122D08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74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  <p:sp>
        <p:nvSpPr>
          <p:cNvPr id="9" name="제목 1"/>
          <p:cNvSpPr>
            <a:spLocks noGrp="1"/>
          </p:cNvSpPr>
          <p:nvPr>
            <p:ph type="ctrTitle"/>
          </p:nvPr>
        </p:nvSpPr>
        <p:spPr>
          <a:xfrm>
            <a:off x="1187624" y="2275711"/>
            <a:ext cx="8539579" cy="1585337"/>
          </a:xfrm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>
            <a:lvl1pPr mar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5400" b="0" kern="1200" baseline="0" dirty="0">
                <a:solidFill>
                  <a:srgbClr val="3C4F8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3567" y="116632"/>
            <a:ext cx="7467583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>
          <a:xfrm>
            <a:off x="489955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00834"/>
            <a:ext cx="2895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00834"/>
            <a:ext cx="2133600" cy="220641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  <p:sp>
        <p:nvSpPr>
          <p:cNvPr id="11" name="내용 개체 틀 2"/>
          <p:cNvSpPr>
            <a:spLocks noGrp="1"/>
          </p:cNvSpPr>
          <p:nvPr>
            <p:ph idx="1"/>
          </p:nvPr>
        </p:nvSpPr>
        <p:spPr>
          <a:xfrm>
            <a:off x="489955" y="1268760"/>
            <a:ext cx="8402525" cy="4881686"/>
          </a:xfrm>
        </p:spPr>
        <p:txBody>
          <a:bodyPr>
            <a:normAutofit/>
          </a:bodyPr>
          <a:lstStyle>
            <a:lvl1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1pPr>
            <a:lvl2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2pPr>
            <a:lvl3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3pPr>
            <a:lvl4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4pPr>
            <a:lvl5pPr algn="l">
              <a:buNone/>
              <a:defRPr sz="1600" i="1" u="none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9" name="제목 1"/>
          <p:cNvSpPr>
            <a:spLocks noGrp="1"/>
          </p:cNvSpPr>
          <p:nvPr>
            <p:ph type="title"/>
          </p:nvPr>
        </p:nvSpPr>
        <p:spPr>
          <a:xfrm>
            <a:off x="683568" y="111812"/>
            <a:ext cx="7467582" cy="796908"/>
          </a:xfr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lang="ko-KR" altLang="en-US" sz="2500" b="1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  <p:sp>
        <p:nvSpPr>
          <p:cNvPr id="6" name="제목 1"/>
          <p:cNvSpPr>
            <a:spLocks noGrp="1"/>
          </p:cNvSpPr>
          <p:nvPr>
            <p:ph type="ctrTitle"/>
          </p:nvPr>
        </p:nvSpPr>
        <p:spPr>
          <a:xfrm>
            <a:off x="346853" y="2708920"/>
            <a:ext cx="8450294" cy="1224136"/>
          </a:xfr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Font typeface="굴림체" pitchFamily="49" charset="-127"/>
              <a:buNone/>
              <a:defRPr lang="ko-KR" altLang="en-US" sz="7000" b="0" kern="1200" baseline="0" dirty="0">
                <a:solidFill>
                  <a:srgbClr val="3C4F8C"/>
                </a:solidFill>
                <a:effectLst/>
                <a:latin typeface="+mj-lt"/>
                <a:ea typeface="맑은 고딕" pitchFamily="50" charset="-127"/>
                <a:cs typeface="+mj-cs"/>
              </a:defRPr>
            </a:lvl1pPr>
          </a:lstStyle>
          <a:p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19026"/>
            <a:ext cx="8229600" cy="7969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062021"/>
            <a:ext cx="8229600" cy="5286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3D6733-6F27-4404-AB51-585418F146E5}" type="datetimeFigureOut">
              <a:rPr lang="ko-KR" altLang="en-US" smtClean="0"/>
              <a:pPr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429396"/>
            <a:ext cx="2895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429396"/>
            <a:ext cx="2133600" cy="29207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BC638-39B7-4287-91A7-2A3DDA573295}" type="slidenum">
              <a:rPr lang="ko-KR" altLang="en-US" smtClean="0"/>
              <a:pPr/>
              <a:t>‹N°›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1" r:id="rId3"/>
    <p:sldLayoutId id="2147483656" r:id="rId4"/>
    <p:sldLayoutId id="2147483650" r:id="rId5"/>
    <p:sldLayoutId id="2147483657" r:id="rId6"/>
  </p:sldLayoutIdLst>
  <p:txStyles>
    <p:titleStyle>
      <a:lvl1pPr algn="l" defTabSz="914400" rtl="0" eaLnBrk="1" latinLnBrk="1" hangingPunct="1">
        <a:spcBef>
          <a:spcPct val="0"/>
        </a:spcBef>
        <a:buNone/>
        <a:defRPr lang="ko-KR" altLang="en-US" sz="3500" kern="1200">
          <a:solidFill>
            <a:sysClr val="windowText" lastClr="000000"/>
          </a:solidFill>
          <a:latin typeface="맑은 고딕" pitchFamily="50" charset="-127"/>
          <a:ea typeface="맑은 고딕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25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lang="ko-KR" altLang="en-US" sz="1800" kern="1200" smtClean="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lang="ko-KR" altLang="en-US" sz="1800" kern="12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ctrTitle"/>
          </p:nvPr>
        </p:nvSpPr>
        <p:spPr>
          <a:xfrm>
            <a:off x="1043608" y="1406600"/>
            <a:ext cx="7128792" cy="2766931"/>
          </a:xfrm>
        </p:spPr>
        <p:txBody>
          <a:bodyPr/>
          <a:lstStyle/>
          <a:p>
            <a:r>
              <a:rPr lang="en-US" altLang="ko-KR" dirty="0" err="1"/>
              <a:t>Développement</a:t>
            </a:r>
            <a:r>
              <a:rPr lang="en-US" altLang="ko-KR"/>
              <a:t> avec</a:t>
            </a:r>
            <a:br>
              <a:rPr lang="en-US" altLang="ko-KR"/>
            </a:br>
            <a:r>
              <a:rPr lang="en-US" altLang="ko-KR" b="1">
                <a:solidFill>
                  <a:schemeClr val="accent4">
                    <a:lumMod val="75000"/>
                  </a:schemeClr>
                </a:solidFill>
              </a:rPr>
              <a:t>DOCKER</a:t>
            </a:r>
            <a:endParaRPr lang="ko-KR" altLang="en-US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2522218" y="4301142"/>
            <a:ext cx="5326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Dr RAKOTONDRAMANANA </a:t>
            </a:r>
            <a:r>
              <a:rPr kumimoji="1" lang="en-US" altLang="ko-KR" sz="24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Sitraka</a:t>
            </a:r>
            <a:r>
              <a:rPr kumimoji="1" lang="en-US" altLang="ko-KR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- 2025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B382A7BF-7476-977B-2986-6204EA300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2240" y="476672"/>
            <a:ext cx="834588" cy="802317"/>
          </a:xfrm>
          <a:prstGeom prst="rect">
            <a:avLst/>
          </a:prstGeom>
        </p:spPr>
      </p:pic>
      <p:pic>
        <p:nvPicPr>
          <p:cNvPr id="3" name="Google Shape;222;p21">
            <a:extLst>
              <a:ext uri="{FF2B5EF4-FFF2-40B4-BE49-F238E27FC236}">
                <a16:creationId xmlns:a16="http://schemas.microsoft.com/office/drawing/2014/main" id="{728B82FB-18FD-6FFA-2FA6-6EA98079D52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741271" y="349060"/>
            <a:ext cx="1017366" cy="1057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9EB34DF-FB93-DBFA-0E43-532C5D959304}"/>
              </a:ext>
            </a:extLst>
          </p:cNvPr>
          <p:cNvSpPr/>
          <p:nvPr/>
        </p:nvSpPr>
        <p:spPr>
          <a:xfrm>
            <a:off x="1043608" y="5085184"/>
            <a:ext cx="1478609" cy="1478609"/>
          </a:xfrm>
          <a:prstGeom prst="rect">
            <a:avLst/>
          </a:prstGeom>
          <a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" name="Espace réservé du contenu 9">
            <a:extLst>
              <a:ext uri="{FF2B5EF4-FFF2-40B4-BE49-F238E27FC236}">
                <a16:creationId xmlns:a16="http://schemas.microsoft.com/office/drawing/2014/main" id="{69517DA3-3F66-48C5-AD8A-CE5DAE279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976" y="1700808"/>
            <a:ext cx="8402525" cy="3456384"/>
          </a:xfrm>
        </p:spPr>
        <p:txBody>
          <a:bodyPr>
            <a:normAutofit/>
          </a:bodyPr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Créer un cluster </a:t>
            </a:r>
            <a:r>
              <a:rPr lang="fr-F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Initier le mode </a:t>
            </a:r>
            <a:r>
              <a:rPr lang="fr-FR" altLang="fr-FR" i="0" dirty="0" err="1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:</a:t>
            </a:r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swarm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init</a:t>
            </a:r>
          </a:p>
          <a:p>
            <a:pPr algn="just"/>
            <a:endParaRPr lang="fr-FR" altLang="fr-FR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en-US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swarm </a:t>
            </a:r>
            <a:r>
              <a:rPr lang="en-US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init</a:t>
            </a:r>
            <a:r>
              <a:rPr lang="en-US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--advertise-</a:t>
            </a:r>
            <a:r>
              <a:rPr lang="en-US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addr</a:t>
            </a:r>
            <a:r>
              <a:rPr lang="en-US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&lt;</a:t>
            </a:r>
            <a:r>
              <a:rPr lang="en-US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Votre_Adresse_IP</a:t>
            </a:r>
            <a:r>
              <a:rPr lang="en-US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&gt;</a:t>
            </a:r>
          </a:p>
          <a:p>
            <a:pPr algn="just"/>
            <a:endParaRPr lang="fr-FR" altLang="fr-FR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algn="just"/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Vérifier l’état du </a:t>
            </a:r>
            <a:r>
              <a:rPr lang="fr-FR" altLang="fr-FR" i="0" dirty="0" err="1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:</a:t>
            </a: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info</a:t>
            </a:r>
          </a:p>
          <a:p>
            <a:pPr algn="just"/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et</a:t>
            </a: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node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ls	</a:t>
            </a:r>
          </a:p>
          <a:p>
            <a:pPr algn="just"/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ono" panose="00000009000000000000" pitchFamily="49" charset="0"/>
              <a:ea typeface="+mn-ea"/>
              <a:cs typeface="+mn-cs"/>
            </a:endParaRPr>
          </a:p>
          <a:p>
            <a:endParaRPr lang="fr-F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2653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63D595F-1A6F-9118-14C4-920FB474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Créer un cluster </a:t>
            </a:r>
            <a:r>
              <a:rPr lang="fr-F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Ajouter des Nœuds au </a:t>
            </a:r>
            <a:r>
              <a:rPr lang="fr-FR" altLang="fr-FR" i="0" dirty="0" err="1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(</a:t>
            </a:r>
            <a:r>
              <a:rPr lang="fr-FR" altLang="fr-FR" i="0" dirty="0" err="1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Worker</a:t>
            </a:r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):</a:t>
            </a:r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swarm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join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--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token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&lt;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Votre_Token_de_Worker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&gt; &lt;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Votre_Adresse_IP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&gt;:2377</a:t>
            </a:r>
          </a:p>
          <a:p>
            <a:pPr algn="just"/>
            <a:endParaRPr lang="fr-FR" altLang="fr-FR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algn="just"/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Nœuds (Manager):</a:t>
            </a: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swarm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join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--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token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&lt;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Votre_Token_de_Manager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&gt; &lt;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Votre_Adresse_IP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&gt;:2377</a:t>
            </a:r>
          </a:p>
          <a:p>
            <a:pPr algn="just"/>
            <a:endParaRPr lang="fr-FR" altLang="fr-FR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algn="just"/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	</a:t>
            </a:r>
          </a:p>
          <a:p>
            <a:pPr algn="just"/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ono" panose="00000009000000000000" pitchFamily="49" charset="0"/>
              <a:ea typeface="+mn-ea"/>
              <a:cs typeface="+mn-cs"/>
            </a:endParaRPr>
          </a:p>
          <a:p>
            <a:endParaRPr lang="fr-F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33913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44DCE82B-3318-0D8C-6A71-57CEB13BA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681" y="1412776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018453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63D595F-1A6F-9118-14C4-920FB474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268760"/>
            <a:ext cx="8640960" cy="488168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Déployer une application à service individuel dans un </a:t>
            </a:r>
            <a:r>
              <a:rPr lang="fr-F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 avec Docker Service:</a:t>
            </a: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Docker service est utilisé lors de la gestion d’un service individuel dans un cluster </a:t>
            </a:r>
            <a:r>
              <a:rPr kumimoji="0" lang="fr-FR" altLang="fr-FR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endParaRPr lang="fr-FR" altLang="fr-FR" i="0" dirty="0">
              <a:solidFill>
                <a:srgbClr val="55555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sz="19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Voici un aperçu de ce qu’un service peut définir comme comportement et état d’un conteneur:</a:t>
            </a:r>
            <a:endParaRPr kumimoji="0" lang="fr-FR" altLang="fr-FR" sz="19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Le nom de l’image et le tag que les conteneurs du nœud doivent exécuter.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Combien de conteneurs participent au service.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Les ports à exposer à l’extérieur du cluster </a:t>
            </a:r>
            <a:r>
              <a:rPr lang="fr-FR" altLang="fr-FR" sz="1800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Swarm</a:t>
            </a: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Comment doit agir le conteneur à la suite d’une erreur.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Les caractéristiques des nœuds sur lesquels le service peut s’exécuter (telles que des contraintes de ressources et/ou de préférence de placement sur tel ou tel nœud).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Etc</a:t>
            </a:r>
            <a:endParaRPr lang="fr-F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fr-FR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35130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>
          <a:xfrm>
            <a:off x="489955" y="1268760"/>
            <a:ext cx="8402525" cy="4536504"/>
          </a:xfrm>
        </p:spPr>
        <p:txBody>
          <a:bodyPr>
            <a:normAutofit/>
          </a:bodyPr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	Dans l’exemple suivant, nous allons crée un service en se basant sur l’image </a:t>
            </a:r>
            <a:r>
              <a:rPr lang="fr-FR" i="0" dirty="0" err="1">
                <a:latin typeface="Arial" panose="020B0604020202020204" pitchFamily="34" charset="0"/>
                <a:cs typeface="Arial" panose="020B0604020202020204" pitchFamily="34" charset="0"/>
              </a:rPr>
              <a:t>nginx</a:t>
            </a:r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 avec ses options respectant les caractéristiques définies précédemment:</a:t>
            </a:r>
          </a:p>
          <a:p>
            <a:pPr algn="just"/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Roboto Mono" panose="00000009000000000000" pitchFamily="49" charset="0"/>
                <a:ea typeface="+mn-ea"/>
                <a:cs typeface="+mn-cs"/>
              </a:rPr>
              <a:t>$ 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service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create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--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name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nginx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-app --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replicas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=3 --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publish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published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=8080,target=80 --restart-condition=on-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failure</a:t>
            </a:r>
            <a:r>
              <a:rPr lang="fr-FR" altLang="fr-FR" i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-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-</a:t>
            </a:r>
            <a:r>
              <a:rPr lang="fr-FR" altLang="fr-FR" i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limit</a:t>
            </a:r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-memory=100M </a:t>
            </a:r>
            <a:r>
              <a:rPr lang="fr-FR" altLang="fr-FR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nginx</a:t>
            </a:r>
            <a:endParaRPr lang="fr-FR" altLang="fr-FR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algn="just"/>
            <a:r>
              <a:rPr lang="fr-FR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	</a:t>
            </a:r>
          </a:p>
          <a:p>
            <a:pPr algn="just"/>
            <a:endParaRPr kumimoji="0" lang="fr-FR" altLang="fr-FR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Roboto Mono" panose="00000009000000000000" pitchFamily="49" charset="0"/>
              <a:ea typeface="+mn-ea"/>
              <a:cs typeface="+mn-cs"/>
            </a:endParaRPr>
          </a:p>
          <a:p>
            <a:endParaRPr lang="fr-FR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570896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34143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666060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82728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92730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130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75853" y="667240"/>
            <a:ext cx="2335907" cy="553998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</a:pPr>
            <a:r>
              <a:rPr lang="fr-FR" altLang="ko-KR" sz="30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+mj-cs"/>
              </a:rPr>
              <a:t>PLAN</a:t>
            </a:r>
          </a:p>
        </p:txBody>
      </p:sp>
      <p:grpSp>
        <p:nvGrpSpPr>
          <p:cNvPr id="26" name="그룹 25"/>
          <p:cNvGrpSpPr/>
          <p:nvPr/>
        </p:nvGrpSpPr>
        <p:grpSpPr>
          <a:xfrm>
            <a:off x="2745419" y="1765816"/>
            <a:ext cx="3923743" cy="681037"/>
            <a:chOff x="2411760" y="1765816"/>
            <a:chExt cx="3923743" cy="681037"/>
          </a:xfrm>
        </p:grpSpPr>
        <p:sp>
          <p:nvSpPr>
            <p:cNvPr id="21" name="타원 20"/>
            <p:cNvSpPr/>
            <p:nvPr/>
          </p:nvSpPr>
          <p:spPr bwMode="auto">
            <a:xfrm>
              <a:off x="2411760" y="1765816"/>
              <a:ext cx="681038" cy="681037"/>
            </a:xfrm>
            <a:prstGeom prst="ellipse">
              <a:avLst/>
            </a:prstGeom>
            <a:solidFill>
              <a:srgbClr val="4166B9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altLang="ko-KR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166853" y="1772816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altLang="ko-K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Docker compose et </a:t>
              </a:r>
              <a:r>
                <a:rPr lang="fr-FR" altLang="ko-KR" sz="1400" b="1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yml</a:t>
              </a:r>
              <a:endParaRPr lang="fr-FR" altLang="ko-KR" sz="14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3166853" y="2164794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fr-F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Finalisations des exercices</a:t>
              </a:r>
            </a:p>
          </p:txBody>
        </p:sp>
        <p:sp>
          <p:nvSpPr>
            <p:cNvPr id="20" name="TextBox 13"/>
            <p:cNvSpPr txBox="1">
              <a:spLocks noChangeArrowheads="1"/>
            </p:cNvSpPr>
            <p:nvPr/>
          </p:nvSpPr>
          <p:spPr bwMode="auto">
            <a:xfrm>
              <a:off x="2472395" y="1867808"/>
              <a:ext cx="508473" cy="4770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01</a:t>
              </a:r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4104641" y="2653964"/>
            <a:ext cx="3932946" cy="978866"/>
            <a:chOff x="3770982" y="2653964"/>
            <a:chExt cx="3932946" cy="978866"/>
          </a:xfrm>
        </p:grpSpPr>
        <p:sp>
          <p:nvSpPr>
            <p:cNvPr id="22" name="타원 21"/>
            <p:cNvSpPr/>
            <p:nvPr/>
          </p:nvSpPr>
          <p:spPr bwMode="auto">
            <a:xfrm>
              <a:off x="3770982" y="2653964"/>
              <a:ext cx="681038" cy="681037"/>
            </a:xfrm>
            <a:prstGeom prst="ellipse">
              <a:avLst/>
            </a:prstGeom>
            <a:solidFill>
              <a:srgbClr val="A98BBF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altLang="ko-KR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2" name="Text Box 5"/>
            <p:cNvSpPr txBox="1">
              <a:spLocks noChangeArrowheads="1"/>
            </p:cNvSpPr>
            <p:nvPr/>
          </p:nvSpPr>
          <p:spPr bwMode="auto">
            <a:xfrm>
              <a:off x="4526075" y="2660964"/>
              <a:ext cx="295275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altLang="ko-K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Docker </a:t>
              </a:r>
              <a:r>
                <a:rPr lang="fr-FR" altLang="ko-KR" sz="1400" b="1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Swarm</a:t>
              </a:r>
              <a:endParaRPr lang="fr-FR" altLang="ko-KR" sz="14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33" name="Text Box 11"/>
            <p:cNvSpPr txBox="1">
              <a:spLocks noChangeArrowheads="1"/>
            </p:cNvSpPr>
            <p:nvPr/>
          </p:nvSpPr>
          <p:spPr bwMode="auto">
            <a:xfrm>
              <a:off x="4535278" y="2924944"/>
              <a:ext cx="3168650" cy="7078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fr-F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Créer un cluster</a:t>
              </a:r>
            </a:p>
            <a:p>
              <a:pPr>
                <a:lnSpc>
                  <a:spcPts val="1200"/>
                </a:lnSpc>
                <a:defRPr/>
              </a:pPr>
              <a:r>
                <a:rPr lang="fr-F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Docker service</a:t>
              </a:r>
            </a:p>
            <a:p>
              <a:pPr>
                <a:lnSpc>
                  <a:spcPts val="1200"/>
                </a:lnSpc>
                <a:defRPr/>
              </a:pPr>
              <a:r>
                <a:rPr lang="fr-F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Déployer avec STACK</a:t>
              </a:r>
            </a:p>
            <a:p>
              <a:pPr>
                <a:lnSpc>
                  <a:spcPts val="1200"/>
                </a:lnSpc>
                <a:defRPr/>
              </a:pPr>
              <a:r>
                <a:rPr lang="fr-F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Overlay network</a:t>
              </a:r>
            </a:p>
          </p:txBody>
        </p:sp>
        <p:sp>
          <p:nvSpPr>
            <p:cNvPr id="35" name="TextBox 13"/>
            <p:cNvSpPr txBox="1">
              <a:spLocks noChangeArrowheads="1"/>
            </p:cNvSpPr>
            <p:nvPr/>
          </p:nvSpPr>
          <p:spPr bwMode="auto">
            <a:xfrm>
              <a:off x="3831617" y="2755956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02</a:t>
              </a:r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4165276" y="4810655"/>
            <a:ext cx="3923743" cy="681037"/>
            <a:chOff x="2411760" y="5318407"/>
            <a:chExt cx="3923743" cy="681037"/>
          </a:xfrm>
        </p:grpSpPr>
        <p:sp>
          <p:nvSpPr>
            <p:cNvPr id="25" name="타원 24"/>
            <p:cNvSpPr/>
            <p:nvPr/>
          </p:nvSpPr>
          <p:spPr bwMode="auto">
            <a:xfrm>
              <a:off x="2411760" y="5318407"/>
              <a:ext cx="681038" cy="681037"/>
            </a:xfrm>
            <a:prstGeom prst="ellipse">
              <a:avLst/>
            </a:prstGeom>
            <a:solidFill>
              <a:srgbClr val="4166B9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altLang="ko-KR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48" name="Text Box 5"/>
            <p:cNvSpPr txBox="1">
              <a:spLocks noChangeArrowheads="1"/>
            </p:cNvSpPr>
            <p:nvPr/>
          </p:nvSpPr>
          <p:spPr bwMode="auto">
            <a:xfrm>
              <a:off x="3166853" y="5497289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altLang="ko-KR" sz="1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</a:rPr>
                <a:t>Conclusion</a:t>
              </a: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3166853" y="5653146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endParaRPr lang="fr-FR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51" name="TextBox 13"/>
            <p:cNvSpPr txBox="1">
              <a:spLocks noChangeArrowheads="1"/>
            </p:cNvSpPr>
            <p:nvPr/>
          </p:nvSpPr>
          <p:spPr bwMode="auto">
            <a:xfrm>
              <a:off x="2472395" y="5420399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1A048168-E828-1795-418A-F85098C6E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76672"/>
            <a:ext cx="834588" cy="802317"/>
          </a:xfrm>
          <a:prstGeom prst="rect">
            <a:avLst/>
          </a:prstGeom>
        </p:spPr>
      </p:pic>
      <p:pic>
        <p:nvPicPr>
          <p:cNvPr id="3" name="Google Shape;222;p21">
            <a:extLst>
              <a:ext uri="{FF2B5EF4-FFF2-40B4-BE49-F238E27FC236}">
                <a16:creationId xmlns:a16="http://schemas.microsoft.com/office/drawing/2014/main" id="{E5317ACD-DA22-32BC-EB99-A0AD47576C7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271" y="349060"/>
            <a:ext cx="1017366" cy="1057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그룹 28">
            <a:extLst>
              <a:ext uri="{FF2B5EF4-FFF2-40B4-BE49-F238E27FC236}">
                <a16:creationId xmlns:a16="http://schemas.microsoft.com/office/drawing/2014/main" id="{8A85AF6E-FAED-9835-41A0-DF953A4B0B89}"/>
              </a:ext>
            </a:extLst>
          </p:cNvPr>
          <p:cNvGrpSpPr/>
          <p:nvPr/>
        </p:nvGrpSpPr>
        <p:grpSpPr>
          <a:xfrm>
            <a:off x="2711877" y="3676615"/>
            <a:ext cx="3923743" cy="719045"/>
            <a:chOff x="2411760" y="3542112"/>
            <a:chExt cx="3923743" cy="719045"/>
          </a:xfrm>
        </p:grpSpPr>
        <p:sp>
          <p:nvSpPr>
            <p:cNvPr id="5" name="타원 22">
              <a:extLst>
                <a:ext uri="{FF2B5EF4-FFF2-40B4-BE49-F238E27FC236}">
                  <a16:creationId xmlns:a16="http://schemas.microsoft.com/office/drawing/2014/main" id="{D6594D1C-B339-9849-CE58-5325B5CB020C}"/>
                </a:ext>
              </a:extLst>
            </p:cNvPr>
            <p:cNvSpPr/>
            <p:nvPr/>
          </p:nvSpPr>
          <p:spPr bwMode="auto">
            <a:xfrm>
              <a:off x="2411760" y="3542112"/>
              <a:ext cx="681038" cy="681037"/>
            </a:xfrm>
            <a:prstGeom prst="ellipse">
              <a:avLst/>
            </a:prstGeom>
            <a:solidFill>
              <a:srgbClr val="615991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altLang="ko-KR" dirty="0">
                <a:solidFill>
                  <a:schemeClr val="bg1"/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6E713306-7CBB-8791-056C-BD280524CE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853" y="3549112"/>
              <a:ext cx="295275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fr-FR" altLang="ko-KR" sz="1400" b="1" dirty="0">
                  <a:solidFill>
                    <a:schemeClr val="bg1">
                      <a:lumMod val="65000"/>
                    </a:schemeClr>
                  </a:solidFill>
                  <a:latin typeface="Arial Black" panose="020B0A04020102020204" pitchFamily="34" charset="0"/>
                  <a:ea typeface="맑은 고딕" pitchFamily="50" charset="-127"/>
                </a:rPr>
                <a:t>Evaluation Finale</a:t>
              </a:r>
            </a:p>
          </p:txBody>
        </p:sp>
        <p:sp>
          <p:nvSpPr>
            <p:cNvPr id="7" name="Text Box 11">
              <a:extLst>
                <a:ext uri="{FF2B5EF4-FFF2-40B4-BE49-F238E27FC236}">
                  <a16:creationId xmlns:a16="http://schemas.microsoft.com/office/drawing/2014/main" id="{2E53B052-7A3D-6B8B-FD7E-3767B7E356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6853" y="4014936"/>
              <a:ext cx="3168650" cy="246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>
                <a:lnSpc>
                  <a:spcPts val="1200"/>
                </a:lnSpc>
                <a:defRPr/>
              </a:pPr>
              <a:r>
                <a:rPr lang="fr-FR" altLang="ko-KR" sz="11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QCM sur </a:t>
              </a:r>
              <a:r>
                <a:rPr lang="fr-FR" altLang="ko-KR" sz="11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ea typeface="맑은 고딕" pitchFamily="50" charset="-127"/>
                  <a:cs typeface="Arial" panose="020B0604020202020204" pitchFamily="34" charset="0"/>
                </a:rPr>
                <a:t>classroom</a:t>
              </a:r>
              <a:endParaRPr lang="fr-FR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맑은 고딕" pitchFamily="50" charset="-127"/>
                <a:cs typeface="Arial" panose="020B0604020202020204" pitchFamily="34" charset="0"/>
              </a:endParaRPr>
            </a:p>
          </p:txBody>
        </p:sp>
        <p:sp>
          <p:nvSpPr>
            <p:cNvPr id="8" name="TextBox 13">
              <a:extLst>
                <a:ext uri="{FF2B5EF4-FFF2-40B4-BE49-F238E27FC236}">
                  <a16:creationId xmlns:a16="http://schemas.microsoft.com/office/drawing/2014/main" id="{958F72F2-4B63-DEED-67C9-2536416915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72395" y="3644104"/>
              <a:ext cx="508473" cy="4770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altLang="ko-KR" sz="25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+mj-cs"/>
                </a:rPr>
                <a:t>03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62212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63D595F-1A6F-9118-14C4-920FB474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268760"/>
            <a:ext cx="8640960" cy="4881686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Virtual IP et Service Discovery:</a:t>
            </a: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 mode Docker </a:t>
            </a:r>
            <a:r>
              <a:rPr kumimoji="0" lang="fr-FR" altLang="fr-FR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comprend un maillage de routage qui permet la mise en réseau multi hôte. Il permet aux conteneurs situés sur deux hôtes de communiquer comme s’ils étaient sur le même machine.</a:t>
            </a:r>
          </a:p>
          <a:p>
            <a:pPr algn="just"/>
            <a:endParaRPr lang="fr-FR" altLang="fr-FR" i="0" dirty="0">
              <a:solidFill>
                <a:srgbClr val="55555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sz="19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Pour ce faire, Docker </a:t>
            </a:r>
            <a:r>
              <a:rPr lang="fr-FR" altLang="fr-FR" sz="1900" i="0" dirty="0" err="1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r>
              <a:rPr lang="fr-FR" altLang="fr-FR" sz="19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crée un réseau local extensible virtuel (VXLAN), conçu pour les réseaux basés sur le cloud</a:t>
            </a:r>
            <a:endParaRPr kumimoji="0" lang="fr-FR" altLang="fr-FR" sz="19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Sur la base du port public exposé sur le service. Toutes les demandes adressées au port seront distribuées;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Le service reçoit une adresse IP virtuelle qui n’est pas routable qu’à l’intérieur du réseau Docker.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r>
              <a:rPr lang="fr-FR" altLang="en-US" sz="19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Lorsque des demandes sont adressées à l’adresse IP virtuelle, elles sont distribuées aux conteneurs sous-jacents. Cette adresse IP est enregistrée auprès du serveur DNS intégré dans Docker.</a:t>
            </a:r>
          </a:p>
          <a:p>
            <a:r>
              <a:rPr lang="fr-FR" altLang="en-US" sz="19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Lorsqu’une recherche DNS est effectuée en fonction du nom du service, l’adresse IP virtuelle est donc renvoyée.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933364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63D595F-1A6F-9118-14C4-920FB474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3" y="1268760"/>
            <a:ext cx="8640960" cy="4881686"/>
          </a:xfrm>
        </p:spPr>
        <p:txBody>
          <a:bodyPr>
            <a:normAutofit/>
          </a:bodyPr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Dans cette étape, nous allons créer un service qui est attaché à un réseau overlay que nous allons créer. </a:t>
            </a:r>
            <a:endParaRPr kumimoji="0" lang="fr-FR" altLang="fr-FR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indent="0" algn="just"/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$ docker network </a:t>
            </a:r>
            <a:r>
              <a:rPr lang="fr-FR" altLang="fr-FR" sz="1800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create</a:t>
            </a:r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--attachable --driver overlay eg1</a:t>
            </a:r>
          </a:p>
          <a:p>
            <a:pPr marL="0" indent="0" algn="just"/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0" indent="0" algn="just"/>
            <a:r>
              <a:rPr lang="fr-FR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$ </a:t>
            </a:r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docker service create --name http --network eg1 --replicas 2 </a:t>
            </a:r>
            <a:r>
              <a:rPr lang="en-US" altLang="fr-FR" sz="1800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elyesntc</a:t>
            </a:r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/http-server:v1</a:t>
            </a:r>
          </a:p>
          <a:p>
            <a:pPr marL="0" indent="0" algn="just"/>
            <a:endParaRPr lang="en-US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0" indent="0" algn="just"/>
            <a:r>
              <a:rPr lang="fr-FR" altLang="fr-FR" i="0" dirty="0">
                <a:latin typeface="Arial" panose="020B0604020202020204" pitchFamily="34" charset="0"/>
                <a:cs typeface="Arial" panose="020B0604020202020204" pitchFamily="34" charset="0"/>
              </a:rPr>
              <a:t>Trouver l’adresse IP virtuelle interne</a:t>
            </a:r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:</a:t>
            </a:r>
          </a:p>
          <a:p>
            <a:pPr marL="0" indent="0" algn="just"/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$ docker run --name=dig --network eg1 </a:t>
            </a:r>
            <a:r>
              <a:rPr lang="en-US" altLang="fr-FR" sz="1800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benhall</a:t>
            </a:r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/dig </a:t>
            </a:r>
            <a:r>
              <a:rPr lang="en-US" altLang="fr-FR" sz="1800" i="0" dirty="0" err="1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dig</a:t>
            </a:r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 http</a:t>
            </a:r>
          </a:p>
          <a:p>
            <a:pPr marL="0" indent="0" algn="just"/>
            <a:endParaRPr lang="en-US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  <a:p>
            <a:pPr marL="0" indent="0" algn="just"/>
            <a:r>
              <a:rPr lang="fr-FR" altLang="fr-FR" i="0" dirty="0">
                <a:latin typeface="Arial" panose="020B0604020202020204" pitchFamily="34" charset="0"/>
                <a:cs typeface="Arial" panose="020B0604020202020204" pitchFamily="34" charset="0"/>
              </a:rPr>
              <a:t>Trouver l’adresse IP virtuelle à partir du ping</a:t>
            </a:r>
            <a:r>
              <a:rPr lang="en-US" altLang="fr-FR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:</a:t>
            </a:r>
          </a:p>
          <a:p>
            <a:pPr marL="0" indent="0" algn="just"/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$ docker run --name=ping --network eg1 alpine </a:t>
            </a:r>
            <a:r>
              <a:rPr lang="en-US" altLang="fr-FR" sz="1800" i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ping -c5 </a:t>
            </a:r>
            <a:r>
              <a:rPr lang="en-US" altLang="fr-FR" sz="1800" i="0" dirty="0">
                <a:solidFill>
                  <a:schemeClr val="tx1"/>
                </a:solidFill>
                <a:latin typeface="Roboto Mono" panose="00000009000000000000" pitchFamily="49" charset="0"/>
                <a:ea typeface="+mn-ea"/>
              </a:rPr>
              <a:t>http</a:t>
            </a:r>
          </a:p>
          <a:p>
            <a:pPr marL="0" indent="0" algn="just"/>
            <a:endParaRPr lang="fr-FR" altLang="fr-FR" sz="1800" i="0" dirty="0">
              <a:solidFill>
                <a:schemeClr val="tx1"/>
              </a:solidFill>
              <a:latin typeface="Roboto Mono" panose="00000009000000000000" pitchFamily="49" charset="0"/>
              <a:ea typeface="+mn-ea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19918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041679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479547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076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5097220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63D595F-1A6F-9118-14C4-920FB474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268760"/>
            <a:ext cx="8856983" cy="4881686"/>
          </a:xfrm>
        </p:spPr>
        <p:txBody>
          <a:bodyPr>
            <a:normAutofit/>
          </a:bodyPr>
          <a:lstStyle/>
          <a:p>
            <a:pPr algn="just"/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Déployer une application multiservice dans un </a:t>
            </a:r>
            <a:r>
              <a:rPr lang="fr-F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i="0" dirty="0">
                <a:latin typeface="Arial" panose="020B0604020202020204" pitchFamily="34" charset="0"/>
                <a:cs typeface="Arial" panose="020B0604020202020204" pitchFamily="34" charset="0"/>
              </a:rPr>
              <a:t> avec  Docker Stack:</a:t>
            </a:r>
          </a:p>
          <a:p>
            <a:pPr algn="just"/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Docker stack sera utilisé pour gérer une </a:t>
            </a:r>
            <a:r>
              <a:rPr kumimoji="0" lang="fr-FR" altLang="fr-FR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applucation</a:t>
            </a:r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multiservice dans votre cluster </a:t>
            </a:r>
            <a:r>
              <a:rPr kumimoji="0" lang="fr-FR" altLang="fr-FR" b="0" i="0" u="none" strike="noStrike" kern="1200" cap="none" spc="0" normalizeH="0" baseline="0" noProof="0" dirty="0" err="1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Swarm</a:t>
            </a:r>
            <a:r>
              <a:rPr kumimoji="0" lang="fr-FR" altLang="fr-FR" b="0" i="0" u="none" strike="noStrike" kern="1200" cap="none" spc="0" normalizeH="0" baseline="0" noProof="0" dirty="0">
                <a:ln>
                  <a:noFill/>
                </a:ln>
                <a:solidFill>
                  <a:srgbClr val="55555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  <a:p>
            <a:pPr algn="just"/>
            <a:endParaRPr lang="fr-FR" altLang="fr-FR" i="0" dirty="0">
              <a:solidFill>
                <a:srgbClr val="55555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Pour faire simple, vous pouvez considérer que la commande docker service est</a:t>
            </a:r>
          </a:p>
          <a:p>
            <a:pPr algn="just"/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identique à la commande docker run et que la commande docker stack est comparable à la commande docker-compose. </a:t>
            </a:r>
          </a:p>
          <a:p>
            <a:pPr algn="just"/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  <a:p>
            <a:pPr algn="just"/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Application suite :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Deux API sous forme de deux services différents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Trois conteneurs pour le service http doivent être exécutés dans cet exemple.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Redémarrer un service s’il se ferme à la suite d’une erreur.</a:t>
            </a: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Limiter l’utilisation de la mémoire à 50 Mo.</a:t>
            </a:r>
          </a:p>
          <a:p>
            <a:pPr algn="just"/>
            <a:endParaRPr lang="fr-FR" altLang="fr-FR" sz="1800" i="0" dirty="0">
              <a:solidFill>
                <a:srgbClr val="555555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just"/>
            <a:r>
              <a:rPr lang="fr-FR" altLang="fr-FR" sz="1800" i="0" dirty="0">
                <a:solidFill>
                  <a:srgbClr val="55555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	</a:t>
            </a:r>
          </a:p>
          <a:p>
            <a:pPr algn="just"/>
            <a:endParaRPr kumimoji="0" lang="fr-FR" altLang="fr-FR" sz="1900" b="0" i="0" u="none" strike="noStrike" kern="1200" cap="none" spc="0" normalizeH="0" baseline="0" noProof="0" dirty="0">
              <a:ln>
                <a:noFill/>
              </a:ln>
              <a:solidFill>
                <a:srgbClr val="55555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935212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020710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90000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31840" y="1601145"/>
            <a:ext cx="2808312" cy="1622833"/>
            <a:chOff x="3131840" y="1457129"/>
            <a:chExt cx="2808312" cy="1622833"/>
          </a:xfrm>
        </p:grpSpPr>
        <p:sp>
          <p:nvSpPr>
            <p:cNvPr id="6" name="타원 5"/>
            <p:cNvSpPr/>
            <p:nvPr/>
          </p:nvSpPr>
          <p:spPr bwMode="auto">
            <a:xfrm>
              <a:off x="4095917" y="1457129"/>
              <a:ext cx="871236" cy="871235"/>
            </a:xfrm>
            <a:prstGeom prst="ellipse">
              <a:avLst/>
            </a:prstGeom>
            <a:solidFill>
              <a:srgbClr val="4166B9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31840" y="2348880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Feedback J3</a:t>
              </a: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3284984" y="2833741"/>
              <a:ext cx="2502024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lnSpc>
                  <a:spcPts val="1200"/>
                </a:lnSpc>
                <a:defRPr/>
              </a:pPr>
              <a:endParaRPr lang="fr-FR" altLang="ko-KR" sz="11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235273" y="1600360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00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87E862F4-C7E7-3C71-51D0-C7BB8E85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76672"/>
            <a:ext cx="834588" cy="802317"/>
          </a:xfrm>
          <a:prstGeom prst="rect">
            <a:avLst/>
          </a:prstGeom>
        </p:spPr>
      </p:pic>
      <p:pic>
        <p:nvPicPr>
          <p:cNvPr id="3" name="Google Shape;222;p21">
            <a:extLst>
              <a:ext uri="{FF2B5EF4-FFF2-40B4-BE49-F238E27FC236}">
                <a16:creationId xmlns:a16="http://schemas.microsoft.com/office/drawing/2014/main" id="{D506C791-18B3-C10B-E324-11D706CD42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271" y="349060"/>
            <a:ext cx="1017366" cy="1057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C7D3FD97-4E32-7DE8-1C45-95A25331A8B5}"/>
              </a:ext>
            </a:extLst>
          </p:cNvPr>
          <p:cNvGrpSpPr/>
          <p:nvPr/>
        </p:nvGrpSpPr>
        <p:grpSpPr>
          <a:xfrm>
            <a:off x="5566958" y="1612594"/>
            <a:ext cx="2461426" cy="889752"/>
            <a:chOff x="5341459" y="2225551"/>
            <a:chExt cx="3308158" cy="12601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0AF22BD-03A8-19F5-1B20-8BE52CCD8CB3}"/>
                </a:ext>
              </a:extLst>
            </p:cNvPr>
            <p:cNvSpPr/>
            <p:nvPr/>
          </p:nvSpPr>
          <p:spPr>
            <a:xfrm>
              <a:off x="6000752" y="2225551"/>
              <a:ext cx="2648865" cy="1260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15 min</a:t>
              </a:r>
            </a:p>
          </p:txBody>
        </p:sp>
        <p:pic>
          <p:nvPicPr>
            <p:cNvPr id="9" name="Espace réservé du contenu 8">
              <a:extLst>
                <a:ext uri="{FF2B5EF4-FFF2-40B4-BE49-F238E27FC236}">
                  <a16:creationId xmlns:a16="http://schemas.microsoft.com/office/drawing/2014/main" id="{3A331F02-2CBC-53CD-55F6-8D0D2B2964C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1459" y="2275424"/>
              <a:ext cx="958217" cy="1066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94276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094797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228644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12359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1D17A82-B88B-2084-47BD-F44050CB81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9388" y="1489282"/>
            <a:ext cx="8640762" cy="4439824"/>
          </a:xfrm>
        </p:spPr>
      </p:pic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07649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15D64C-C72F-0DCD-EFC9-C3B9B6B7EE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0538" y="1378215"/>
            <a:ext cx="8402637" cy="4317470"/>
          </a:xfrm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8876158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51520" y="2595423"/>
            <a:ext cx="8545627" cy="1337633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 café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3ED923F-8662-7555-1EC8-AC71A61DB382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4F40A84-C226-D54F-B26E-63167C6A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D10F1657-7882-3D3A-122B-F3217C5319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FBFB5A2-59BF-0CDC-55DA-B40568AC2B1E}"/>
              </a:ext>
            </a:extLst>
          </p:cNvPr>
          <p:cNvSpPr/>
          <p:nvPr/>
        </p:nvSpPr>
        <p:spPr>
          <a:xfrm>
            <a:off x="1043608" y="5085184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9992586C-23EB-6BE4-05DB-2BCA4CC9BC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262577"/>
            <a:ext cx="1478609" cy="1645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7EBD008-3EC9-2A1F-92BE-BF34C10C600B}"/>
              </a:ext>
            </a:extLst>
          </p:cNvPr>
          <p:cNvSpPr/>
          <p:nvPr/>
        </p:nvSpPr>
        <p:spPr>
          <a:xfrm>
            <a:off x="5220072" y="4509119"/>
            <a:ext cx="3456384" cy="12601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Arial" panose="020B0604020202020204" pitchFamily="34" charset="0"/>
                <a:cs typeface="Arial" panose="020B0604020202020204" pitchFamily="34" charset="0"/>
              </a:rPr>
              <a:t>15 min</a:t>
            </a:r>
          </a:p>
        </p:txBody>
      </p:sp>
    </p:spTree>
    <p:extLst>
      <p:ext uri="{BB962C8B-B14F-4D97-AF65-F5344CB8AC3E}">
        <p14:creationId xmlns:p14="http://schemas.microsoft.com/office/powerpoint/2010/main" val="147103047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Evaluation Formative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3ED923F-8662-7555-1EC8-AC71A61DB382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4F40A84-C226-D54F-B26E-63167C6A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D10F1657-7882-3D3A-122B-F3217C5319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FBFB5A2-59BF-0CDC-55DA-B40568AC2B1E}"/>
              </a:ext>
            </a:extLst>
          </p:cNvPr>
          <p:cNvSpPr/>
          <p:nvPr/>
        </p:nvSpPr>
        <p:spPr>
          <a:xfrm>
            <a:off x="1043608" y="5085184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38E1F57C-4F48-0E14-AAB5-31818C6B7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262577"/>
            <a:ext cx="1478609" cy="1645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8CA25A3-3AC8-66B4-37B7-F6224015C78A}"/>
              </a:ext>
            </a:extLst>
          </p:cNvPr>
          <p:cNvSpPr/>
          <p:nvPr/>
        </p:nvSpPr>
        <p:spPr>
          <a:xfrm>
            <a:off x="5220072" y="4509119"/>
            <a:ext cx="3456384" cy="12601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9" name="타원 5">
            <a:extLst>
              <a:ext uri="{FF2B5EF4-FFF2-40B4-BE49-F238E27FC236}">
                <a16:creationId xmlns:a16="http://schemas.microsoft.com/office/drawing/2014/main" id="{BD0FF7CC-57D0-EEBA-8210-0EAB55F87899}"/>
              </a:ext>
            </a:extLst>
          </p:cNvPr>
          <p:cNvSpPr/>
          <p:nvPr/>
        </p:nvSpPr>
        <p:spPr bwMode="auto">
          <a:xfrm>
            <a:off x="4095917" y="1601145"/>
            <a:ext cx="871236" cy="871235"/>
          </a:xfrm>
          <a:prstGeom prst="ellipse">
            <a:avLst/>
          </a:prstGeom>
          <a:solidFill>
            <a:srgbClr val="4166B9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C256DFBA-80F5-561E-AB7C-2EC5B69066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273" y="1744376"/>
            <a:ext cx="6014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04</a:t>
            </a:r>
            <a:endParaRPr kumimoji="1" lang="ko-KR" altLang="ko-KR" sz="3200" b="1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>
          <a:xfrm>
            <a:off x="251520" y="2595423"/>
            <a:ext cx="8545627" cy="1337633"/>
          </a:xfrm>
        </p:spPr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Lunch time!</a:t>
            </a:r>
            <a:endParaRPr lang="ko-KR" altLang="en-US" dirty="0">
              <a:solidFill>
                <a:schemeClr val="accent4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3ED923F-8662-7555-1EC8-AC71A61DB382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4F40A84-C226-D54F-B26E-63167C6A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D10F1657-7882-3D3A-122B-F3217C5319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FBFB5A2-59BF-0CDC-55DA-B40568AC2B1E}"/>
              </a:ext>
            </a:extLst>
          </p:cNvPr>
          <p:cNvSpPr/>
          <p:nvPr/>
        </p:nvSpPr>
        <p:spPr>
          <a:xfrm>
            <a:off x="1043608" y="5085184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EBD008-3EC9-2A1F-92BE-BF34C10C600B}"/>
              </a:ext>
            </a:extLst>
          </p:cNvPr>
          <p:cNvSpPr/>
          <p:nvPr/>
        </p:nvSpPr>
        <p:spPr>
          <a:xfrm>
            <a:off x="5220072" y="4509119"/>
            <a:ext cx="3456384" cy="12601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478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DFF360-AF62-A7BE-D9CA-189567B98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B50F388-B8EB-37BD-6834-A9A91B41E4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Evaluation Formative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26BEA25F-5067-1CC0-301D-3363419DD2CD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F44F84F9-36E5-2F97-C921-4D40D7C97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00BE68BB-AAFF-C08C-C6E7-EA164B09916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A79EE50A-E849-A419-2D78-864F46C40C41}"/>
              </a:ext>
            </a:extLst>
          </p:cNvPr>
          <p:cNvSpPr/>
          <p:nvPr/>
        </p:nvSpPr>
        <p:spPr>
          <a:xfrm>
            <a:off x="1043608" y="5085184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pic>
        <p:nvPicPr>
          <p:cNvPr id="7" name="Espace réservé du contenu 8">
            <a:extLst>
              <a:ext uri="{FF2B5EF4-FFF2-40B4-BE49-F238E27FC236}">
                <a16:creationId xmlns:a16="http://schemas.microsoft.com/office/drawing/2014/main" id="{B931E4E1-C81B-0072-51B2-BD5255E00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7904" y="4262577"/>
            <a:ext cx="1478609" cy="164521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8DCAB69-710B-D4E1-B0B1-A25C227DFFA4}"/>
              </a:ext>
            </a:extLst>
          </p:cNvPr>
          <p:cNvSpPr/>
          <p:nvPr/>
        </p:nvSpPr>
        <p:spPr>
          <a:xfrm>
            <a:off x="5220072" y="4509119"/>
            <a:ext cx="3456384" cy="126013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fr-FR" sz="5400" b="1" dirty="0">
                <a:latin typeface="Arial" panose="020B0604020202020204" pitchFamily="34" charset="0"/>
                <a:cs typeface="Arial" panose="020B0604020202020204" pitchFamily="34" charset="0"/>
              </a:rPr>
              <a:t>60 min</a:t>
            </a:r>
          </a:p>
        </p:txBody>
      </p:sp>
      <p:sp>
        <p:nvSpPr>
          <p:cNvPr id="9" name="타원 5">
            <a:extLst>
              <a:ext uri="{FF2B5EF4-FFF2-40B4-BE49-F238E27FC236}">
                <a16:creationId xmlns:a16="http://schemas.microsoft.com/office/drawing/2014/main" id="{B0052BFA-7DE6-2955-7A00-5CF0D5072B7B}"/>
              </a:ext>
            </a:extLst>
          </p:cNvPr>
          <p:cNvSpPr/>
          <p:nvPr/>
        </p:nvSpPr>
        <p:spPr bwMode="auto">
          <a:xfrm>
            <a:off x="4095917" y="1601145"/>
            <a:ext cx="871236" cy="871235"/>
          </a:xfrm>
          <a:prstGeom prst="ellipse">
            <a:avLst/>
          </a:prstGeom>
          <a:solidFill>
            <a:srgbClr val="4166B9"/>
          </a:solidFill>
          <a:ln>
            <a:noFill/>
          </a:ln>
          <a:effectLst>
            <a:outerShdw blurRad="254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000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맑은 고딕" pitchFamily="50" charset="-127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EDE69C2B-6275-4A7B-412F-B6EE42339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5273" y="1744376"/>
            <a:ext cx="6014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rPr>
              <a:t>04</a:t>
            </a:r>
            <a:endParaRPr kumimoji="1" lang="ko-KR" altLang="ko-KR" sz="3200" b="1" dirty="0">
              <a:solidFill>
                <a:schemeClr val="bg1"/>
              </a:solidFill>
              <a:latin typeface="+mj-lt"/>
              <a:ea typeface="맑은 고딕" pitchFamily="50" charset="-127"/>
              <a:cs typeface="굴림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4707121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accent4">
                    <a:lumMod val="75000"/>
                  </a:schemeClr>
                </a:solidFill>
              </a:rPr>
              <a:t>Merci !</a:t>
            </a:r>
            <a:endParaRPr lang="ko-KR" alt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B3ED923F-8662-7555-1EC8-AC71A61DB382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14F40A84-C226-D54F-B26E-63167C6A92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D10F1657-7882-3D3A-122B-F3217C531947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1FBFB5A2-59BF-0CDC-55DA-B40568AC2B1E}"/>
              </a:ext>
            </a:extLst>
          </p:cNvPr>
          <p:cNvSpPr/>
          <p:nvPr/>
        </p:nvSpPr>
        <p:spPr>
          <a:xfrm>
            <a:off x="1043608" y="5085184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31461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1223628" y="3247174"/>
            <a:ext cx="6696743" cy="1122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285750" marR="0" indent="-28575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fr-FR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Docker compose</a:t>
            </a:r>
          </a:p>
          <a:p>
            <a:pPr marL="285750" marR="0" indent="-285750" algn="ctr" fontAlgn="base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1" lang="fr-FR" altLang="ko-KR" b="1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rPr>
              <a:t>Initiation des conteneurs avec SWARM</a:t>
            </a:r>
          </a:p>
        </p:txBody>
      </p:sp>
      <p:grpSp>
        <p:nvGrpSpPr>
          <p:cNvPr id="8" name="그룹 7"/>
          <p:cNvGrpSpPr/>
          <p:nvPr/>
        </p:nvGrpSpPr>
        <p:grpSpPr>
          <a:xfrm>
            <a:off x="3167844" y="1524426"/>
            <a:ext cx="2808312" cy="1722748"/>
            <a:chOff x="3131840" y="1457129"/>
            <a:chExt cx="2808312" cy="1722748"/>
          </a:xfrm>
        </p:grpSpPr>
        <p:sp>
          <p:nvSpPr>
            <p:cNvPr id="6" name="타원 5"/>
            <p:cNvSpPr/>
            <p:nvPr/>
          </p:nvSpPr>
          <p:spPr bwMode="auto">
            <a:xfrm>
              <a:off x="4095917" y="1457129"/>
              <a:ext cx="871236" cy="871235"/>
            </a:xfrm>
            <a:prstGeom prst="ellipse">
              <a:avLst/>
            </a:prstGeom>
            <a:solidFill>
              <a:srgbClr val="4166B9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 altLang="ko-KR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31840" y="2348880"/>
              <a:ext cx="2808312" cy="8309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Acquis d’Apprentissage Visé</a:t>
              </a: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235273" y="1600360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00</a:t>
              </a: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87E862F4-C7E7-3C71-51D0-C7BB8E855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76672"/>
            <a:ext cx="834588" cy="802317"/>
          </a:xfrm>
          <a:prstGeom prst="rect">
            <a:avLst/>
          </a:prstGeom>
        </p:spPr>
      </p:pic>
      <p:pic>
        <p:nvPicPr>
          <p:cNvPr id="3" name="Google Shape;222;p21">
            <a:extLst>
              <a:ext uri="{FF2B5EF4-FFF2-40B4-BE49-F238E27FC236}">
                <a16:creationId xmlns:a16="http://schemas.microsoft.com/office/drawing/2014/main" id="{D506C791-18B3-C10B-E324-11D706CD423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271" y="349060"/>
            <a:ext cx="1017366" cy="10575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66FF7B8B-9615-6605-7C8C-2B045588CEB2}"/>
              </a:ext>
            </a:extLst>
          </p:cNvPr>
          <p:cNvGrpSpPr/>
          <p:nvPr/>
        </p:nvGrpSpPr>
        <p:grpSpPr>
          <a:xfrm>
            <a:off x="5773032" y="1603144"/>
            <a:ext cx="2471376" cy="889752"/>
            <a:chOff x="5341459" y="2225551"/>
            <a:chExt cx="3321531" cy="126013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F6A21B3-6BD8-F174-3D4D-8B9B6692899D}"/>
                </a:ext>
              </a:extLst>
            </p:cNvPr>
            <p:cNvSpPr/>
            <p:nvPr/>
          </p:nvSpPr>
          <p:spPr>
            <a:xfrm>
              <a:off x="6000752" y="2225551"/>
              <a:ext cx="2662238" cy="1260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10 min</a:t>
              </a:r>
            </a:p>
          </p:txBody>
        </p:sp>
        <p:pic>
          <p:nvPicPr>
            <p:cNvPr id="9" name="Espace réservé du contenu 8">
              <a:extLst>
                <a:ext uri="{FF2B5EF4-FFF2-40B4-BE49-F238E27FC236}">
                  <a16:creationId xmlns:a16="http://schemas.microsoft.com/office/drawing/2014/main" id="{37AE558B-2FC2-6F3C-BC64-C9FBA6AC37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341459" y="2275424"/>
              <a:ext cx="958217" cy="1066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12923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02EEA0-7F88-176B-035C-1F7EECAA8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DCC2149E-C545-1303-BB24-FFC32FDD8245}"/>
              </a:ext>
            </a:extLst>
          </p:cNvPr>
          <p:cNvGrpSpPr/>
          <p:nvPr/>
        </p:nvGrpSpPr>
        <p:grpSpPr>
          <a:xfrm>
            <a:off x="3131840" y="1601145"/>
            <a:ext cx="3528392" cy="1353416"/>
            <a:chOff x="3131840" y="1457129"/>
            <a:chExt cx="3528392" cy="1353416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5E4B81BA-73DD-8674-F634-9993A7D21229}"/>
                </a:ext>
              </a:extLst>
            </p:cNvPr>
            <p:cNvSpPr/>
            <p:nvPr/>
          </p:nvSpPr>
          <p:spPr bwMode="auto">
            <a:xfrm>
              <a:off x="4095917" y="1457129"/>
              <a:ext cx="871236" cy="871235"/>
            </a:xfrm>
            <a:prstGeom prst="ellipse">
              <a:avLst/>
            </a:prstGeom>
            <a:solidFill>
              <a:srgbClr val="4166B9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>
              <a:extLst>
                <a:ext uri="{FF2B5EF4-FFF2-40B4-BE49-F238E27FC236}">
                  <a16:creationId xmlns:a16="http://schemas.microsoft.com/office/drawing/2014/main" id="{23C30DC3-9070-7355-431C-C95B59BD6B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1840" y="2348880"/>
              <a:ext cx="352839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Docker compose et </a:t>
              </a:r>
              <a:r>
                <a:rPr kumimoji="1" lang="fr-FR" altLang="ko-KR" sz="2400" b="1" dirty="0" err="1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yml</a:t>
              </a:r>
              <a:endParaRPr kumimoji="1" lang="en-US" altLang="ko-KR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>
              <a:extLst>
                <a:ext uri="{FF2B5EF4-FFF2-40B4-BE49-F238E27FC236}">
                  <a16:creationId xmlns:a16="http://schemas.microsoft.com/office/drawing/2014/main" id="{75357E61-4123-19E6-B6F0-B80A049BA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5273" y="1600360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01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29D49360-0F66-6DF4-3A2D-7F4B2CB531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76672"/>
            <a:ext cx="834588" cy="802317"/>
          </a:xfrm>
          <a:prstGeom prst="rect">
            <a:avLst/>
          </a:prstGeom>
        </p:spPr>
      </p:pic>
      <p:pic>
        <p:nvPicPr>
          <p:cNvPr id="3" name="Google Shape;222;p21">
            <a:extLst>
              <a:ext uri="{FF2B5EF4-FFF2-40B4-BE49-F238E27FC236}">
                <a16:creationId xmlns:a16="http://schemas.microsoft.com/office/drawing/2014/main" id="{B031CB22-B01E-B3C0-567D-B7782FDCC5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271" y="349060"/>
            <a:ext cx="1017366" cy="1057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45433CD-0405-884A-D7D5-56D20353E654}"/>
              </a:ext>
            </a:extLst>
          </p:cNvPr>
          <p:cNvSpPr/>
          <p:nvPr/>
        </p:nvSpPr>
        <p:spPr>
          <a:xfrm>
            <a:off x="3792230" y="3429000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9575B37-50E0-8BE6-5ECE-3773E2D4C10D}"/>
              </a:ext>
            </a:extLst>
          </p:cNvPr>
          <p:cNvGrpSpPr/>
          <p:nvPr/>
        </p:nvGrpSpPr>
        <p:grpSpPr>
          <a:xfrm>
            <a:off x="5724128" y="1603144"/>
            <a:ext cx="2471376" cy="889752"/>
            <a:chOff x="5341459" y="2225551"/>
            <a:chExt cx="3321531" cy="12601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0FDB55B-F352-654C-77B8-27689E20D13F}"/>
                </a:ext>
              </a:extLst>
            </p:cNvPr>
            <p:cNvSpPr/>
            <p:nvPr/>
          </p:nvSpPr>
          <p:spPr>
            <a:xfrm>
              <a:off x="6000752" y="2225551"/>
              <a:ext cx="2662238" cy="1260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60 min</a:t>
              </a:r>
            </a:p>
          </p:txBody>
        </p:sp>
        <p:pic>
          <p:nvPicPr>
            <p:cNvPr id="12" name="Espace réservé du contenu 8">
              <a:extLst>
                <a:ext uri="{FF2B5EF4-FFF2-40B4-BE49-F238E27FC236}">
                  <a16:creationId xmlns:a16="http://schemas.microsoft.com/office/drawing/2014/main" id="{3CE961C7-43C4-FB3B-C72A-483C4B56BA2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1459" y="2275424"/>
              <a:ext cx="958217" cy="10661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192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3131840" y="1601145"/>
            <a:ext cx="2808312" cy="1353416"/>
            <a:chOff x="3131840" y="1457129"/>
            <a:chExt cx="2808312" cy="1353416"/>
          </a:xfrm>
        </p:grpSpPr>
        <p:sp>
          <p:nvSpPr>
            <p:cNvPr id="6" name="타원 5"/>
            <p:cNvSpPr/>
            <p:nvPr/>
          </p:nvSpPr>
          <p:spPr bwMode="auto">
            <a:xfrm>
              <a:off x="4095917" y="1457129"/>
              <a:ext cx="871236" cy="871235"/>
            </a:xfrm>
            <a:prstGeom prst="ellipse">
              <a:avLst/>
            </a:prstGeom>
            <a:solidFill>
              <a:srgbClr val="4166B9"/>
            </a:solidFill>
            <a:ln>
              <a:noFill/>
            </a:ln>
            <a:effectLst>
              <a:outerShdw blurRad="254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30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맑은 고딕" pitchFamily="50" charset="-127"/>
              </a:endParaRPr>
            </a:p>
          </p:txBody>
        </p:sp>
        <p:sp>
          <p:nvSpPr>
            <p:cNvPr id="10" name="Text Box 5"/>
            <p:cNvSpPr txBox="1">
              <a:spLocks noChangeArrowheads="1"/>
            </p:cNvSpPr>
            <p:nvPr/>
          </p:nvSpPr>
          <p:spPr bwMode="auto">
            <a:xfrm>
              <a:off x="3131840" y="2348880"/>
              <a:ext cx="280831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fr-FR" altLang="ko-KR" sz="2400" b="1" dirty="0">
                  <a:solidFill>
                    <a:schemeClr val="bg1">
                      <a:lumMod val="65000"/>
                    </a:schemeClr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Docker SWARM</a:t>
              </a:r>
              <a:endParaRPr kumimoji="1" lang="en-US" altLang="ko-KR" sz="2400" b="1" dirty="0">
                <a:solidFill>
                  <a:schemeClr val="bg1">
                    <a:lumMod val="65000"/>
                  </a:schemeClr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  <p:sp>
          <p:nvSpPr>
            <p:cNvPr id="11" name="Text Box 4"/>
            <p:cNvSpPr txBox="1">
              <a:spLocks noChangeArrowheads="1"/>
            </p:cNvSpPr>
            <p:nvPr/>
          </p:nvSpPr>
          <p:spPr bwMode="auto">
            <a:xfrm>
              <a:off x="4235273" y="1600360"/>
              <a:ext cx="601447" cy="584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3200" b="1" dirty="0">
                  <a:solidFill>
                    <a:schemeClr val="bg1"/>
                  </a:solidFill>
                  <a:latin typeface="+mj-lt"/>
                  <a:ea typeface="맑은 고딕" pitchFamily="50" charset="-127"/>
                  <a:cs typeface="굴림" pitchFamily="50" charset="-127"/>
                </a:rPr>
                <a:t>02</a:t>
              </a:r>
              <a:endParaRPr kumimoji="1" lang="ko-KR" altLang="ko-KR" sz="3200" b="1" dirty="0">
                <a:solidFill>
                  <a:schemeClr val="bg1"/>
                </a:solidFill>
                <a:latin typeface="+mj-lt"/>
                <a:ea typeface="맑은 고딕" pitchFamily="50" charset="-127"/>
                <a:cs typeface="굴림" pitchFamily="50" charset="-127"/>
              </a:endParaRPr>
            </a:p>
          </p:txBody>
        </p:sp>
      </p:grpSp>
      <p:pic>
        <p:nvPicPr>
          <p:cNvPr id="2" name="Image 1">
            <a:extLst>
              <a:ext uri="{FF2B5EF4-FFF2-40B4-BE49-F238E27FC236}">
                <a16:creationId xmlns:a16="http://schemas.microsoft.com/office/drawing/2014/main" id="{1B4E45D4-C528-2AA9-ED16-C164FC5905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476672"/>
            <a:ext cx="834588" cy="802317"/>
          </a:xfrm>
          <a:prstGeom prst="rect">
            <a:avLst/>
          </a:prstGeom>
        </p:spPr>
      </p:pic>
      <p:pic>
        <p:nvPicPr>
          <p:cNvPr id="3" name="Google Shape;222;p21">
            <a:extLst>
              <a:ext uri="{FF2B5EF4-FFF2-40B4-BE49-F238E27FC236}">
                <a16:creationId xmlns:a16="http://schemas.microsoft.com/office/drawing/2014/main" id="{5C1BB1C3-C04A-DB5A-CA7D-50D38892A2F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741271" y="349060"/>
            <a:ext cx="1017366" cy="105754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E952E72-25FE-7968-3735-40BBB243B4FC}"/>
              </a:ext>
            </a:extLst>
          </p:cNvPr>
          <p:cNvSpPr/>
          <p:nvPr/>
        </p:nvSpPr>
        <p:spPr>
          <a:xfrm>
            <a:off x="3792230" y="3429000"/>
            <a:ext cx="1478609" cy="1478609"/>
          </a:xfrm>
          <a:prstGeom prst="rect">
            <a:avLst/>
          </a:prstGeom>
          <a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21000" r="-21000"/>
            </a:stretch>
          </a:blipFill>
        </p:spPr>
        <p:style>
          <a:lnRef idx="2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BB55930D-28A0-5F3F-06FB-19F768852ADA}"/>
              </a:ext>
            </a:extLst>
          </p:cNvPr>
          <p:cNvGrpSpPr/>
          <p:nvPr/>
        </p:nvGrpSpPr>
        <p:grpSpPr>
          <a:xfrm>
            <a:off x="5724128" y="1603144"/>
            <a:ext cx="2471376" cy="889752"/>
            <a:chOff x="5341459" y="2225551"/>
            <a:chExt cx="3321531" cy="126013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B2FB088-60A4-A471-3C39-CCC3ED5EB013}"/>
                </a:ext>
              </a:extLst>
            </p:cNvPr>
            <p:cNvSpPr/>
            <p:nvPr/>
          </p:nvSpPr>
          <p:spPr>
            <a:xfrm>
              <a:off x="6000752" y="2225551"/>
              <a:ext cx="2662238" cy="126013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fr-FR" sz="3600" b="1" dirty="0">
                  <a:latin typeface="Arial" panose="020B0604020202020204" pitchFamily="34" charset="0"/>
                  <a:cs typeface="Arial" panose="020B0604020202020204" pitchFamily="34" charset="0"/>
                </a:rPr>
                <a:t>60 min</a:t>
              </a:r>
            </a:p>
          </p:txBody>
        </p:sp>
        <p:pic>
          <p:nvPicPr>
            <p:cNvPr id="12" name="Espace réservé du contenu 8">
              <a:extLst>
                <a:ext uri="{FF2B5EF4-FFF2-40B4-BE49-F238E27FC236}">
                  <a16:creationId xmlns:a16="http://schemas.microsoft.com/office/drawing/2014/main" id="{8BAF5A0D-0A49-D2A6-5A52-25B11C186E4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41459" y="2275424"/>
              <a:ext cx="958217" cy="106618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sp>
        <p:nvSpPr>
          <p:cNvPr id="37" name="내용 개체 틀 3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Architecture Swarm:</a:t>
            </a:r>
          </a:p>
          <a:p>
            <a:endParaRPr lang="ko-KR" altLang="en-US" i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6EDD18E9-374C-52E4-58F7-9CBE632E478E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44466FB5-4073-030E-615D-0B5CFF6B9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CBB6DE5F-A55A-CDFA-8F13-2B814605FC0D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55DF184A-96D9-692A-6A5C-8E58448E6F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61583" y="1915954"/>
            <a:ext cx="5620834" cy="444571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 est un groupe de machines exécutant le moteur Docker et faisant partie du même cluster. Docker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 vous permet de lancer des commandes Docker auxquelles vous êtes habitué sur un cluster depuis une machine maître nommée « Manager/leader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 ». 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Quand des machines rejoignent un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, elles sont appelées « nœuds de travail » (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 en anglais)</a:t>
            </a:r>
          </a:p>
          <a:p>
            <a:pPr algn="just">
              <a:buFont typeface="Wingdings" panose="05000000000000000000" pitchFamily="2" charset="2"/>
              <a:buChar char="Ø"/>
            </a:pPr>
            <a:endParaRPr lang="fr-FR" altLang="ko-K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Les nœuds de travail reçoivent des tâches (conteneurs) distribuées par les managers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Les managers peuvent être également être des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fr-FR" altLang="ko-KR" i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Les managers seulement peuvent exécuter des commandes.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Les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workers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 ne sont la que pour fournir de la capacité et n’ont pas le pouvoir d’ordonner à une autre machine ce qu’elle peut ou ne peut pas faire.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  <a:endParaRPr lang="ko-KR" altLang="en-US" dirty="0"/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ko-KR" dirty="0"/>
              <a:t>Docker SWARM</a:t>
            </a:r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663D595F-1A6F-9118-14C4-920FB4745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/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Architecture </a:t>
            </a:r>
            <a:r>
              <a:rPr lang="fr-FR" altLang="ko-KR" i="0" dirty="0" err="1">
                <a:latin typeface="Arial" panose="020B0604020202020204" pitchFamily="34" charset="0"/>
                <a:cs typeface="Arial" panose="020B0604020202020204" pitchFamily="34" charset="0"/>
              </a:rPr>
              <a:t>Swarm</a:t>
            </a:r>
            <a:r>
              <a:rPr lang="fr-FR" altLang="ko-KR" i="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D4480E62-9DC8-70A7-CC56-21BCAC851A0A}"/>
              </a:ext>
            </a:extLst>
          </p:cNvPr>
          <p:cNvGrpSpPr/>
          <p:nvPr/>
        </p:nvGrpSpPr>
        <p:grpSpPr>
          <a:xfrm>
            <a:off x="6837967" y="0"/>
            <a:ext cx="2026397" cy="1057540"/>
            <a:chOff x="6732240" y="349060"/>
            <a:chExt cx="2026397" cy="1057540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79F16101-69C2-5A96-3B06-C9EEA9C3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732240" y="476672"/>
              <a:ext cx="834588" cy="802317"/>
            </a:xfrm>
            <a:prstGeom prst="rect">
              <a:avLst/>
            </a:prstGeom>
          </p:spPr>
        </p:pic>
        <p:pic>
          <p:nvPicPr>
            <p:cNvPr id="4" name="Google Shape;222;p21">
              <a:extLst>
                <a:ext uri="{FF2B5EF4-FFF2-40B4-BE49-F238E27FC236}">
                  <a16:creationId xmlns:a16="http://schemas.microsoft.com/office/drawing/2014/main" id="{1F0C9336-6330-7726-3940-D13895C696CC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41271" y="349060"/>
              <a:ext cx="1017366" cy="105754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" name="Espace réservé du contenu 7">
            <a:extLst>
              <a:ext uri="{FF2B5EF4-FFF2-40B4-BE49-F238E27FC236}">
                <a16:creationId xmlns:a16="http://schemas.microsoft.com/office/drawing/2014/main" id="{4599F808-FD04-6BCF-3AB7-876D7666DE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082" y="1624104"/>
            <a:ext cx="7610552" cy="4881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951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Calibri"/>
        <a:ea typeface="맑은 고딕"/>
        <a:cs typeface=""/>
      </a:majorFont>
      <a:minorFont>
        <a:latin typeface="Calibri Light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11993</TotalTime>
  <Words>909</Words>
  <Application>Microsoft Office PowerPoint</Application>
  <PresentationFormat>Affichage à l'écran (4:3)</PresentationFormat>
  <Paragraphs>155</Paragraphs>
  <Slides>39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39</vt:i4>
      </vt:variant>
    </vt:vector>
  </HeadingPairs>
  <TitlesOfParts>
    <vt:vector size="47" baseType="lpstr">
      <vt:lpstr>Calibri Light</vt:lpstr>
      <vt:lpstr>Arial Black</vt:lpstr>
      <vt:lpstr>맑은 고딕</vt:lpstr>
      <vt:lpstr>Arial</vt:lpstr>
      <vt:lpstr>굴림체</vt:lpstr>
      <vt:lpstr>Wingdings</vt:lpstr>
      <vt:lpstr>Roboto Mono</vt:lpstr>
      <vt:lpstr>Office 테마</vt:lpstr>
      <vt:lpstr>Développement avec DOCKER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Docker SWARM</vt:lpstr>
      <vt:lpstr>Pause café</vt:lpstr>
      <vt:lpstr>Evaluation Formative</vt:lpstr>
      <vt:lpstr>Lunch time!</vt:lpstr>
      <vt:lpstr>Evaluation Formative</vt:lpstr>
      <vt:lpstr>Merci !</vt:lpstr>
    </vt:vector>
  </TitlesOfParts>
  <Manager>Slide Members</Manager>
  <Company>YESFORM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Members</dc:title>
  <dc:subject>Powerpoint Templates , Diagram, Chart, Google slides, Keynote</dc:subject>
  <dc:creator>Slide Members by HS.SEO</dc:creator>
  <cp:keywords>SlideMembers, ppt, PPT Templates, Presentation, Diagram, Chart, Yesform, Google slides, Keynote, Free Slides</cp:keywords>
  <dc:description>The copyright of this document is at Slide Members. Unauthorized copying may result in legal sanctions.</dc:description>
  <cp:lastModifiedBy>Esti</cp:lastModifiedBy>
  <cp:revision>120</cp:revision>
  <dcterms:created xsi:type="dcterms:W3CDTF">2010-02-01T08:03:16Z</dcterms:created>
  <dcterms:modified xsi:type="dcterms:W3CDTF">2025-03-13T06:14:45Z</dcterms:modified>
  <cp:category>www.slidemembers.com</cp:category>
</cp:coreProperties>
</file>