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"/>
  </p:notesMasterIdLst>
  <p:sldIdLst>
    <p:sldId id="324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36257" autoAdjust="0"/>
  </p:normalViewPr>
  <p:slideViewPr>
    <p:cSldViewPr snapToGrid="0">
      <p:cViewPr varScale="1">
        <p:scale>
          <a:sx n="40" d="100"/>
          <a:sy n="40" d="100"/>
        </p:scale>
        <p:origin x="3654" y="7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78748-AD0C-4E67-8AB1-6D283CC586E6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CEAE-FE3F-41DF-A495-685CEF8738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47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02E8-2F32-4935-B922-CE6A57C5DF1F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E9C-B996-4061-89A5-06B82F36518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54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02E8-2F32-4935-B922-CE6A57C5DF1F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E9C-B996-4061-89A5-06B82F3651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99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02E8-2F32-4935-B922-CE6A57C5DF1F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E9C-B996-4061-89A5-06B82F3651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9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02E8-2F32-4935-B922-CE6A57C5DF1F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E9C-B996-4061-89A5-06B82F3651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46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02E8-2F32-4935-B922-CE6A57C5DF1F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E9C-B996-4061-89A5-06B82F36518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02E8-2F32-4935-B922-CE6A57C5DF1F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E9C-B996-4061-89A5-06B82F3651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09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02E8-2F32-4935-B922-CE6A57C5DF1F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E9C-B996-4061-89A5-06B82F3651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17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02E8-2F32-4935-B922-CE6A57C5DF1F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E9C-B996-4061-89A5-06B82F3651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2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02E8-2F32-4935-B922-CE6A57C5DF1F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E9C-B996-4061-89A5-06B82F3651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8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0F02E8-2F32-4935-B922-CE6A57C5DF1F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568E9C-B996-4061-89A5-06B82F3651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92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02E8-2F32-4935-B922-CE6A57C5DF1F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8E9C-B996-4061-89A5-06B82F3651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79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0F02E8-2F32-4935-B922-CE6A57C5DF1F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568E9C-B996-4061-89A5-06B82F36518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35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99E44-A056-28D0-EDE0-A8891328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 FACEBOOK</a:t>
            </a:r>
            <a:br>
              <a:rPr lang="fr-FR" dirty="0"/>
            </a:br>
            <a:r>
              <a:rPr lang="fr-FR" dirty="0"/>
              <a:t>CYBER SECURITY(KALI)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4682451-982C-D227-B01F-3DCA051FD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545" y="-45745"/>
            <a:ext cx="4272455" cy="6903745"/>
          </a:xfrm>
        </p:spPr>
      </p:pic>
    </p:spTree>
    <p:extLst>
      <p:ext uri="{BB962C8B-B14F-4D97-AF65-F5344CB8AC3E}">
        <p14:creationId xmlns:p14="http://schemas.microsoft.com/office/powerpoint/2010/main" val="254774436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878</TotalTime>
  <Words>8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Rétrospective</vt:lpstr>
      <vt:lpstr>ON FACEBOOK CYBER SECURITY(KALI)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Sitraka</dc:creator>
  <cp:lastModifiedBy>Esti</cp:lastModifiedBy>
  <cp:revision>129</cp:revision>
  <dcterms:created xsi:type="dcterms:W3CDTF">2024-11-24T07:42:02Z</dcterms:created>
  <dcterms:modified xsi:type="dcterms:W3CDTF">2025-01-24T08:37:48Z</dcterms:modified>
</cp:coreProperties>
</file>