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27141-6DA2-475F-B775-DAE0F73E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CFB99E-E361-4080-B62B-8D46EC5D1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DCD6D-8134-4049-9E20-8A511CA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E26FE-FA22-4355-B314-9BEF0F3C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759AE-ED54-48E5-B112-FBB32D2E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41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D8761-64AB-46C5-903C-AC7C2786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599924-0552-4425-8365-4A1DDED8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5CA49-CA85-4F4A-93B1-3AC9A6AE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07A87-5528-4D33-983E-14ACC3C6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23431-B7E7-4654-B92E-76E811E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AC89FD-5304-443F-BEA0-C0D9E04D6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D555D3-5C63-4741-834E-89D2B80E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2C4A2-A2AA-4497-8502-7C013F6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4787C-5BFF-4C46-BDC0-378ECA0B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2D08E-08EB-41F6-8253-53564310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6E772-DB66-4157-B4B5-21CF8548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98B64-1151-4D73-BD7E-BA61AED3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80042-234D-4192-B2C5-4D8788C3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D8DDF-EA05-4450-880B-252CF82C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53CD1-EB90-4397-8725-2F696638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E6235-B73A-4673-BD34-1E981DA3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2F8E55-B7B7-4A78-A0DE-F878D32B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E704E-8E88-42A9-924A-062CBBBD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227AD-1951-4CA9-A0D0-610A15DA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3E24B-D61F-4EE6-B9DF-0467922C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8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94A06-034C-4F58-A1C2-C0F54CB1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0857E-A5EA-478C-AB27-E2C1E59D8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C32E42-AFBE-4323-8E52-ADE47118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F3AD1-597D-4A35-8445-A11139C3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78C34-5DE4-4492-B99E-C12DCCA8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DCD70F-7EDB-4AF0-98AF-2D3D32B7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9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7AF7B-A104-4270-8856-1FB395C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4E548-0400-4C75-936A-5FB66050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B885A0-D6D7-4F8D-8776-A1530780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9E9692-16F7-4793-ACFB-BDCAE975C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774FC5-97C0-47AC-B4D5-467B22293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71EC12-C91B-4801-9EC0-42BE5917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26CB6C-0D67-487D-824B-C96E857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5C4DFA-5C87-4150-BC5D-431CF248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B749B-E30C-420C-BABE-F4B59E69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F67F34-41BB-46C6-9D50-213CB8C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497F31-60A7-457B-8425-614EDEA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AC28A2-4200-4057-B244-2FCC5884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193EB8-D406-415C-B061-E83F57F1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ACC61D-A34E-4207-8842-4CE0BDB6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0B00D-7A45-4E7F-BF92-7D8BA7BC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9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57C29-DDF2-4722-A931-090C0254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D7FB5-4734-4B94-962F-E8BC9A79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556F9-5D23-4F6C-A9CA-3E59AE55D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17EA07-0A2A-4AE5-AD1B-035CA2CB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A00CD-D6B2-4265-9955-256924B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60152-59E4-4C6A-9CE4-DB08ED51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3E85C-6103-423A-A5FA-A4FAC225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ABD2E1-B7B2-4A0A-B434-A8F7E6AB4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0841D-627E-4C37-9A57-3C3E8E37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BA0AC6-6249-47C7-9B03-9183B606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86DFF-2101-42D8-827A-8B0CC8F4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DAB034-2128-46CB-B66F-1A9888E8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08E0A-8526-4DAD-8862-7BB162E8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8C731E-62E1-4D3E-8427-B02F46D5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37EF6-CE04-42B0-B49E-E0DFC808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715F-87A1-483C-9FB0-053F04D7030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9E629-23DE-4280-95FF-8E72AB5D1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FFC48-8206-4244-8A5C-679B38098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F28A-2E46-4F41-AE2B-920938148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87CF-9DAD-4260-B046-F1FF8E11E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7756B2-7BD8-41DC-A3F0-0A78439A8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9CAEFF-9487-47CE-994B-2D7C5069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1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4ED23-2EB7-48AE-AEC0-56FEA62E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70E814-6001-4F5E-AE67-1F7FB018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34984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D4CB5-659C-4C01-96F2-417FC28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EF9506-80EA-4ACD-BD38-3AE3A40F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1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223FD-77C8-4B3A-BBFF-3901E84E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5C25B6-9A2B-4414-BC4C-7FD6255E0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835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D5B9C-B24C-43B4-BC64-573DA367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BCFD25-2952-460C-B0B7-11A0E7F3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3" y="779376"/>
            <a:ext cx="9234487" cy="6078624"/>
          </a:xfrm>
        </p:spPr>
      </p:pic>
    </p:spTree>
    <p:extLst>
      <p:ext uri="{BB962C8B-B14F-4D97-AF65-F5344CB8AC3E}">
        <p14:creationId xmlns:p14="http://schemas.microsoft.com/office/powerpoint/2010/main" val="127214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C5618-351E-4DB0-A4E5-8270A719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54A468-C082-42E6-BD7F-944547CD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084"/>
          </a:xfrm>
        </p:spPr>
      </p:pic>
    </p:spTree>
    <p:extLst>
      <p:ext uri="{BB962C8B-B14F-4D97-AF65-F5344CB8AC3E}">
        <p14:creationId xmlns:p14="http://schemas.microsoft.com/office/powerpoint/2010/main" val="119541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69E90-3485-4C14-A2CD-34860B69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0AFE4F-A5B1-4FBE-A07B-C8FE9A07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776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FF87-9CD0-4029-A785-61AB3760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451B26-4E72-4819-971B-DB8B72DC5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51532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C420A-D0D0-4E7F-82CE-EF663B3A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9156BD-65D8-4FFB-AC16-01CBFA642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35233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85E9-7407-4A32-A3B6-2E77FB8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6294B0-684B-4B91-B00A-10A71AFB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407708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4EBBC-DE3A-495E-8360-CA51710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D84F10-1558-4A44-8D98-A3F6176A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719"/>
          </a:xfrm>
        </p:spPr>
      </p:pic>
    </p:spTree>
    <p:extLst>
      <p:ext uri="{BB962C8B-B14F-4D97-AF65-F5344CB8AC3E}">
        <p14:creationId xmlns:p14="http://schemas.microsoft.com/office/powerpoint/2010/main" val="24774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D0B5-D4D5-442F-9CC1-4FDE6ED6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090EDA-5EC6-469E-9A6D-C5927904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097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9A97-C449-4265-818B-804A83C5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8B91E1-CEBC-4D41-8A78-AA8C73DC9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286"/>
            <a:ext cx="12192001" cy="6843713"/>
          </a:xfrm>
        </p:spPr>
      </p:pic>
    </p:spTree>
    <p:extLst>
      <p:ext uri="{BB962C8B-B14F-4D97-AF65-F5344CB8AC3E}">
        <p14:creationId xmlns:p14="http://schemas.microsoft.com/office/powerpoint/2010/main" val="144125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FA0E2-B274-43C4-BAFA-0DE8BBD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D36264-7FDA-4BBB-8741-53619BDC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391"/>
          </a:xfrm>
        </p:spPr>
      </p:pic>
    </p:spTree>
    <p:extLst>
      <p:ext uri="{BB962C8B-B14F-4D97-AF65-F5344CB8AC3E}">
        <p14:creationId xmlns:p14="http://schemas.microsoft.com/office/powerpoint/2010/main" val="105373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F934E-5952-4745-9EA5-AA6536DB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A594B7-7342-474C-AC29-E1176C747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132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5513A-AE36-4361-AE45-19C0C603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DEE9430-85A8-471E-9433-EE63C065A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152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7B7-456E-4433-82F1-4C29D4F5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9861CEF-E655-4B02-A5E4-1DB5D196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13979"/>
          </a:xfrm>
        </p:spPr>
      </p:pic>
    </p:spTree>
    <p:extLst>
      <p:ext uri="{BB962C8B-B14F-4D97-AF65-F5344CB8AC3E}">
        <p14:creationId xmlns:p14="http://schemas.microsoft.com/office/powerpoint/2010/main" val="283629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0AA98-7982-4D68-B1EA-7E0BC9C0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8E49DC-07DD-46CD-B1FB-757F8AE6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287"/>
            <a:ext cx="12192001" cy="6859491"/>
          </a:xfrm>
        </p:spPr>
      </p:pic>
    </p:spTree>
    <p:extLst>
      <p:ext uri="{BB962C8B-B14F-4D97-AF65-F5344CB8AC3E}">
        <p14:creationId xmlns:p14="http://schemas.microsoft.com/office/powerpoint/2010/main" val="416468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A25FA-A364-4BF5-979F-DE1CFEE6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FD215C-F3DC-4505-BA8C-6A58B2EB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726"/>
          </a:xfrm>
        </p:spPr>
      </p:pic>
    </p:spTree>
    <p:extLst>
      <p:ext uri="{BB962C8B-B14F-4D97-AF65-F5344CB8AC3E}">
        <p14:creationId xmlns:p14="http://schemas.microsoft.com/office/powerpoint/2010/main" val="390467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2F2E-D067-436A-8A80-F680288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D67BF2-794D-406A-ABE5-1A2235690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249006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10098-0F1A-427A-BDA5-BFF415FE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6A08EE-7688-4195-9DDB-63DC6ECB1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33240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C7DCD-8946-4E97-84FD-DA8D79C9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070B501-AFDC-4198-B994-674DF570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03020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781BE-D05D-4D19-8117-CF231D1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D992DA-B38F-4588-B86C-6DB600F2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99" y="365125"/>
            <a:ext cx="9279401" cy="6492875"/>
          </a:xfrm>
        </p:spPr>
      </p:pic>
    </p:spTree>
    <p:extLst>
      <p:ext uri="{BB962C8B-B14F-4D97-AF65-F5344CB8AC3E}">
        <p14:creationId xmlns:p14="http://schemas.microsoft.com/office/powerpoint/2010/main" val="4258282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57FCD-B128-4AF4-9FEC-7539A24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6A65C9-4CDC-401C-81BD-03F2EF481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708830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FA1F0-7029-4A33-8A65-34ED9575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8D9F2F-5551-43C5-8446-785836FD5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649"/>
          </a:xfrm>
        </p:spPr>
      </p:pic>
    </p:spTree>
    <p:extLst>
      <p:ext uri="{BB962C8B-B14F-4D97-AF65-F5344CB8AC3E}">
        <p14:creationId xmlns:p14="http://schemas.microsoft.com/office/powerpoint/2010/main" val="79222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15959-6D74-492A-93AC-3555C8D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DCE2B-7BD7-4489-9FBD-88941047C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42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83888-2E08-4D45-9E35-F6CFD20F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16ADDD-8CE7-49B0-B9FB-C6790C0E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97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C69C-D8DF-41B0-BA02-E9C8805A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7A627F-C745-4A2F-B2BD-9A4E28CA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5529"/>
          </a:xfrm>
        </p:spPr>
      </p:pic>
    </p:spTree>
    <p:extLst>
      <p:ext uri="{BB962C8B-B14F-4D97-AF65-F5344CB8AC3E}">
        <p14:creationId xmlns:p14="http://schemas.microsoft.com/office/powerpoint/2010/main" val="1009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BE430-135B-42E3-9AB1-DF28A893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E610B1-1188-4C48-9AA8-9C7150C83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67431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8FAC-16A2-4583-B508-B21E150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AF1CD7-34EB-4251-8506-D2EB70A7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5434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36C2-15DF-4013-9AE7-DC7183B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2A56E9B-D5D5-4176-9116-B869A2DC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6215"/>
          </a:xfrm>
        </p:spPr>
      </p:pic>
    </p:spTree>
    <p:extLst>
      <p:ext uri="{BB962C8B-B14F-4D97-AF65-F5344CB8AC3E}">
        <p14:creationId xmlns:p14="http://schemas.microsoft.com/office/powerpoint/2010/main" val="281737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2F6B5-CA2E-40E6-81A9-4FEB5D74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608CA0-CB22-47A9-BC73-61209446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2282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Grand écran</PresentationFormat>
  <Paragraphs>0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SitrakaArt</dc:creator>
  <cp:lastModifiedBy>SitrakaArt</cp:lastModifiedBy>
  <cp:revision>5</cp:revision>
  <dcterms:created xsi:type="dcterms:W3CDTF">2023-07-25T07:50:41Z</dcterms:created>
  <dcterms:modified xsi:type="dcterms:W3CDTF">2023-07-25T08:12:42Z</dcterms:modified>
</cp:coreProperties>
</file>