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_rels/drawing1.xml.rels" ContentType="application/vnd.openxmlformats-package.relationships+xml"/>
  <Override PartName="/ppt/diagrams/_rels/data1.xml.rels" ContentType="application/vnd.openxmlformats-package.relationship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4.jpeg" ContentType="image/jpeg"/>
  <Override PartName="/ppt/media/OOXDiagramDataRels1_1.svg" ContentType="image/svg"/>
  <Override PartName="/ppt/media/image6.png" ContentType="image/png"/>
  <Override PartName="/ppt/media/OOXDiagramDrawingRels1_2.png" ContentType="image/png"/>
  <Override PartName="/ppt/media/OOXDiagramDataRels1_0.png" ContentType="image/png"/>
  <Override PartName="/ppt/media/OOXDiagramDataRels1_2.png" ContentType="image/png"/>
  <Override PartName="/ppt/media/OOXDiagramDataRels1_3.svg" ContentType="image/svg"/>
  <Override PartName="/ppt/media/OOXDiagramDrawingRels1_1.svg" ContentType="image/svg"/>
  <Override PartName="/ppt/media/OOXDiagramDrawingRels1_3.svg" ContentType="image/svg"/>
  <Override PartName="/ppt/media/image7.png" ContentType="image/png"/>
  <Override PartName="/ppt/media/OOXDiagramDrawingRels1_0.png" ContentType="image/png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2" Type="http://schemas.openxmlformats.org/officeDocument/2006/relationships/image" Target="../media/OOXDiagramDataRels1_1.svg"/><Relationship Id="rId3" Type="http://schemas.openxmlformats.org/officeDocument/2006/relationships/image" Target="../media/OOXDiagramDataRels1_2.png"/><Relationship Id="rId4" Type="http://schemas.openxmlformats.org/officeDocument/2006/relationships/image" Target="../media/OOXDiagramDataRels1_3.sv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2" Type="http://schemas.openxmlformats.org/officeDocument/2006/relationships/image" Target="../media/OOXDiagramDrawingRels1_1.svg"/><Relationship Id="rId3" Type="http://schemas.openxmlformats.org/officeDocument/2006/relationships/image" Target="../media/OOXDiagramDrawingRels1_2.png"/><Relationship Id="rId4" Type="http://schemas.openxmlformats.org/officeDocument/2006/relationships/image" Target="../media/OOXDiagramDrawingRels1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28CF7-9B27-4844-BAB2-6B91C829F55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F928CF-50C5-48E9-A7FB-95F3EB0BDE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Posterama"/>
            </a:rPr>
            <a:t>Project</a:t>
          </a:r>
          <a:r>
            <a:rPr lang="en-US"/>
            <a:t> presentation</a:t>
          </a:r>
        </a:p>
      </dgm:t>
    </dgm:pt>
    <dgm:pt modelId="{51E24411-615D-4EAB-81C4-F74283C3AF94}" type="parTrans" cxnId="{E58294A6-BFB8-4FF8-BC19-6D061D9793D2}">
      <dgm:prSet/>
      <dgm:spPr/>
      <dgm:t>
        <a:bodyPr/>
        <a:lstStyle/>
        <a:p>
          <a:endParaRPr lang="en-US"/>
        </a:p>
      </dgm:t>
    </dgm:pt>
    <dgm:pt modelId="{1A62C2FF-670E-4315-8425-499871F9DA08}" type="sibTrans" cxnId="{E58294A6-BFB8-4FF8-BC19-6D061D9793D2}">
      <dgm:prSet/>
      <dgm:spPr/>
      <dgm:t>
        <a:bodyPr/>
        <a:lstStyle/>
        <a:p>
          <a:endParaRPr lang="en-US"/>
        </a:p>
      </dgm:t>
    </dgm:pt>
    <dgm:pt modelId="{8924C97D-C396-4ED7-A374-4A9F15B437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">
              <a:latin typeface="Consolas"/>
            </a:rPr>
            <a:t>Aspects to be addressed</a:t>
          </a:r>
        </a:p>
      </dgm:t>
    </dgm:pt>
    <dgm:pt modelId="{6773F03B-8F70-43EC-8A91-B023FD79B1F3}" type="parTrans" cxnId="{734A6634-E79D-4AA8-91B0-24114252AB83}">
      <dgm:prSet/>
      <dgm:spPr/>
      <dgm:t>
        <a:bodyPr/>
        <a:lstStyle/>
        <a:p>
          <a:endParaRPr lang="en-US"/>
        </a:p>
      </dgm:t>
    </dgm:pt>
    <dgm:pt modelId="{F2BAD379-13E6-44FB-911C-4E6779F33E96}" type="sibTrans" cxnId="{734A6634-E79D-4AA8-91B0-24114252AB83}">
      <dgm:prSet/>
      <dgm:spPr/>
      <dgm:t>
        <a:bodyPr/>
        <a:lstStyle/>
        <a:p>
          <a:endParaRPr lang="en-US"/>
        </a:p>
      </dgm:t>
    </dgm:pt>
    <dgm:pt modelId="{48BB0A45-2C96-489D-A136-254854BD1624}" type="pres">
      <dgm:prSet presAssocID="{BB628CF7-9B27-4844-BAB2-6B91C829F551}" presName="root" presStyleCnt="0">
        <dgm:presLayoutVars>
          <dgm:dir/>
          <dgm:resizeHandles val="exact"/>
        </dgm:presLayoutVars>
      </dgm:prSet>
      <dgm:spPr/>
    </dgm:pt>
    <dgm:pt modelId="{44C84704-574A-4EF7-AAF8-15987320A4D0}" type="pres">
      <dgm:prSet presAssocID="{65F928CF-50C5-48E9-A7FB-95F3EB0BDE15}" presName="compNode" presStyleCnt="0"/>
      <dgm:spPr/>
    </dgm:pt>
    <dgm:pt modelId="{1FD74E94-3B67-4211-A6BB-173C3CC6DB0D}" type="pres">
      <dgm:prSet presAssocID="{65F928CF-50C5-48E9-A7FB-95F3EB0BDE15}" presName="iconBgRect" presStyleLbl="bgShp" presStyleIdx="0" presStyleCnt="2"/>
      <dgm:spPr/>
    </dgm:pt>
    <dgm:pt modelId="{4FE95477-9EAE-4504-A5AC-A4CDA62D7822}" type="pres">
      <dgm:prSet presAssocID="{65F928CF-50C5-48E9-A7FB-95F3EB0BDE1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55D8D8D-7E47-4962-8B54-266725ECFC7A}" type="pres">
      <dgm:prSet presAssocID="{65F928CF-50C5-48E9-A7FB-95F3EB0BDE15}" presName="spaceRect" presStyleCnt="0"/>
      <dgm:spPr/>
    </dgm:pt>
    <dgm:pt modelId="{408C6F48-C45E-4A2E-BB58-2F796B3FD240}" type="pres">
      <dgm:prSet presAssocID="{65F928CF-50C5-48E9-A7FB-95F3EB0BDE15}" presName="textRect" presStyleLbl="revTx" presStyleIdx="0" presStyleCnt="2">
        <dgm:presLayoutVars>
          <dgm:chMax val="1"/>
          <dgm:chPref val="1"/>
        </dgm:presLayoutVars>
      </dgm:prSet>
      <dgm:spPr/>
    </dgm:pt>
    <dgm:pt modelId="{DEEEBA49-3F9C-442C-8242-5E63180A9CC4}" type="pres">
      <dgm:prSet presAssocID="{1A62C2FF-670E-4315-8425-499871F9DA08}" presName="sibTrans" presStyleCnt="0"/>
      <dgm:spPr/>
    </dgm:pt>
    <dgm:pt modelId="{66B3BF98-8B86-4A29-B2E8-BDB42BE7F144}" type="pres">
      <dgm:prSet presAssocID="{8924C97D-C396-4ED7-A374-4A9F15B437D6}" presName="compNode" presStyleCnt="0"/>
      <dgm:spPr/>
    </dgm:pt>
    <dgm:pt modelId="{A3ACEA23-CFC6-4566-8C72-05887CDA005E}" type="pres">
      <dgm:prSet presAssocID="{8924C97D-C396-4ED7-A374-4A9F15B437D6}" presName="iconBgRect" presStyleLbl="bgShp" presStyleIdx="1" presStyleCnt="2"/>
      <dgm:spPr/>
    </dgm:pt>
    <dgm:pt modelId="{2F86ECA4-BA51-4599-ADAB-209A640C7115}" type="pres">
      <dgm:prSet presAssocID="{8924C97D-C396-4ED7-A374-4A9F15B437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87CAD2D2-D078-456D-B2B3-176A7583726E}" type="pres">
      <dgm:prSet presAssocID="{8924C97D-C396-4ED7-A374-4A9F15B437D6}" presName="spaceRect" presStyleCnt="0"/>
      <dgm:spPr/>
    </dgm:pt>
    <dgm:pt modelId="{BCF9CBCA-B115-4439-8642-AD8AFFFCA942}" type="pres">
      <dgm:prSet presAssocID="{8924C97D-C396-4ED7-A374-4A9F15B437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718BA0F-EC9B-43C6-958D-D3CBF69B4486}" type="presOf" srcId="{BB628CF7-9B27-4844-BAB2-6B91C829F551}" destId="{48BB0A45-2C96-489D-A136-254854BD1624}" srcOrd="0" destOrd="0" presId="urn:microsoft.com/office/officeart/2018/5/layout/IconCircleLabelList"/>
    <dgm:cxn modelId="{4506C423-C4FE-4E06-9FBA-54A48FF1AFA1}" type="presOf" srcId="{65F928CF-50C5-48E9-A7FB-95F3EB0BDE15}" destId="{408C6F48-C45E-4A2E-BB58-2F796B3FD240}" srcOrd="0" destOrd="0" presId="urn:microsoft.com/office/officeart/2018/5/layout/IconCircleLabelList"/>
    <dgm:cxn modelId="{734A6634-E79D-4AA8-91B0-24114252AB83}" srcId="{BB628CF7-9B27-4844-BAB2-6B91C829F551}" destId="{8924C97D-C396-4ED7-A374-4A9F15B437D6}" srcOrd="1" destOrd="0" parTransId="{6773F03B-8F70-43EC-8A91-B023FD79B1F3}" sibTransId="{F2BAD379-13E6-44FB-911C-4E6779F33E96}"/>
    <dgm:cxn modelId="{E58294A6-BFB8-4FF8-BC19-6D061D9793D2}" srcId="{BB628CF7-9B27-4844-BAB2-6B91C829F551}" destId="{65F928CF-50C5-48E9-A7FB-95F3EB0BDE15}" srcOrd="0" destOrd="0" parTransId="{51E24411-615D-4EAB-81C4-F74283C3AF94}" sibTransId="{1A62C2FF-670E-4315-8425-499871F9DA08}"/>
    <dgm:cxn modelId="{9F879FFE-7399-496D-94A1-A78693114F4E}" type="presOf" srcId="{8924C97D-C396-4ED7-A374-4A9F15B437D6}" destId="{BCF9CBCA-B115-4439-8642-AD8AFFFCA942}" srcOrd="0" destOrd="0" presId="urn:microsoft.com/office/officeart/2018/5/layout/IconCircleLabelList"/>
    <dgm:cxn modelId="{68205148-012C-4BFA-A8FA-1BA33093C325}" type="presParOf" srcId="{48BB0A45-2C96-489D-A136-254854BD1624}" destId="{44C84704-574A-4EF7-AAF8-15987320A4D0}" srcOrd="0" destOrd="0" presId="urn:microsoft.com/office/officeart/2018/5/layout/IconCircleLabelList"/>
    <dgm:cxn modelId="{EF294DEC-3153-432E-88F7-6DEFC2454F17}" type="presParOf" srcId="{44C84704-574A-4EF7-AAF8-15987320A4D0}" destId="{1FD74E94-3B67-4211-A6BB-173C3CC6DB0D}" srcOrd="0" destOrd="0" presId="urn:microsoft.com/office/officeart/2018/5/layout/IconCircleLabelList"/>
    <dgm:cxn modelId="{A5999473-55BE-4A9C-A9A5-A811B0DF0816}" type="presParOf" srcId="{44C84704-574A-4EF7-AAF8-15987320A4D0}" destId="{4FE95477-9EAE-4504-A5AC-A4CDA62D7822}" srcOrd="1" destOrd="0" presId="urn:microsoft.com/office/officeart/2018/5/layout/IconCircleLabelList"/>
    <dgm:cxn modelId="{070B10BF-D019-4959-B90C-32DC1797D774}" type="presParOf" srcId="{44C84704-574A-4EF7-AAF8-15987320A4D0}" destId="{155D8D8D-7E47-4962-8B54-266725ECFC7A}" srcOrd="2" destOrd="0" presId="urn:microsoft.com/office/officeart/2018/5/layout/IconCircleLabelList"/>
    <dgm:cxn modelId="{B190A934-0695-4B2B-9988-2F4A16C5DB59}" type="presParOf" srcId="{44C84704-574A-4EF7-AAF8-15987320A4D0}" destId="{408C6F48-C45E-4A2E-BB58-2F796B3FD240}" srcOrd="3" destOrd="0" presId="urn:microsoft.com/office/officeart/2018/5/layout/IconCircleLabelList"/>
    <dgm:cxn modelId="{ABEA7AF5-F612-4FE9-815D-69E75605B29F}" type="presParOf" srcId="{48BB0A45-2C96-489D-A136-254854BD1624}" destId="{DEEEBA49-3F9C-442C-8242-5E63180A9CC4}" srcOrd="1" destOrd="0" presId="urn:microsoft.com/office/officeart/2018/5/layout/IconCircleLabelList"/>
    <dgm:cxn modelId="{8854C657-4774-4683-A04F-B96A6E8E39FF}" type="presParOf" srcId="{48BB0A45-2C96-489D-A136-254854BD1624}" destId="{66B3BF98-8B86-4A29-B2E8-BDB42BE7F144}" srcOrd="2" destOrd="0" presId="urn:microsoft.com/office/officeart/2018/5/layout/IconCircleLabelList"/>
    <dgm:cxn modelId="{20785368-18F1-42EA-B874-BFEA6C4002D7}" type="presParOf" srcId="{66B3BF98-8B86-4A29-B2E8-BDB42BE7F144}" destId="{A3ACEA23-CFC6-4566-8C72-05887CDA005E}" srcOrd="0" destOrd="0" presId="urn:microsoft.com/office/officeart/2018/5/layout/IconCircleLabelList"/>
    <dgm:cxn modelId="{E57F6FF0-6219-4BB8-B79E-EC58806E3B19}" type="presParOf" srcId="{66B3BF98-8B86-4A29-B2E8-BDB42BE7F144}" destId="{2F86ECA4-BA51-4599-ADAB-209A640C7115}" srcOrd="1" destOrd="0" presId="urn:microsoft.com/office/officeart/2018/5/layout/IconCircleLabelList"/>
    <dgm:cxn modelId="{2EDE1992-1A8F-4957-82FC-613787D1552F}" type="presParOf" srcId="{66B3BF98-8B86-4A29-B2E8-BDB42BE7F144}" destId="{87CAD2D2-D078-456D-B2B3-176A7583726E}" srcOrd="2" destOrd="0" presId="urn:microsoft.com/office/officeart/2018/5/layout/IconCircleLabelList"/>
    <dgm:cxn modelId="{4EBCA694-3D5C-4A45-8E6F-AA49ECE3CC04}" type="presParOf" srcId="{66B3BF98-8B86-4A29-B2E8-BDB42BE7F144}" destId="{BCF9CBCA-B115-4439-8642-AD8AFFFCA9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4E94-3B67-4211-A6BB-173C3CC6DB0D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95477-9EAE-4504-A5AC-A4CDA62D7822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C6F48-C45E-4A2E-BB58-2F796B3FD240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>
              <a:latin typeface="Posterama"/>
            </a:rPr>
            <a:t>Project</a:t>
          </a:r>
          <a:r>
            <a:rPr lang="en-US" sz="2400" kern="1200"/>
            <a:t> presentation</a:t>
          </a:r>
        </a:p>
      </dsp:txBody>
      <dsp:txXfrm>
        <a:off x="1342800" y="3255669"/>
        <a:ext cx="3600000" cy="720000"/>
      </dsp:txXfrm>
    </dsp:sp>
    <dsp:sp modelId="{A3ACEA23-CFC6-4566-8C72-05887CDA005E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86ECA4-BA51-4599-ADAB-209A640C7115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9CBCA-B115-4439-8642-AD8AFFFCA94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" sz="2400" kern="1200">
              <a:latin typeface="Consolas"/>
            </a:rPr>
            <a:t>Aspects to be addressed</a:t>
          </a:r>
        </a:p>
      </dsp:txBody>
      <dsp:txXfrm>
        <a:off x="5572800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5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13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201449"/>
                </a:solidFill>
                <a:latin typeface="Posterama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C60D8F4-8FB0-4D08-AE92-FB5F3F84EE2C}" type="datetime">
              <a:rPr b="0" lang="en-US" sz="900" spc="199" strike="noStrike" cap="all">
                <a:solidFill>
                  <a:srgbClr val="e45221"/>
                </a:solidFill>
                <a:latin typeface="Avenir Next LT Pro"/>
              </a:rPr>
              <a:t>12/3/21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774966D3-B772-4242-BEB4-13967A518B57}" type="slidenum">
              <a:rPr b="0" lang="en-US" sz="900" spc="199" strike="noStrike" cap="all">
                <a:solidFill>
                  <a:srgbClr val="e45221"/>
                </a:solidFill>
                <a:latin typeface="Avenir Next LT Pro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201449"/>
                </a:solidFill>
                <a:latin typeface="Avenir Next LT Pro"/>
              </a:rPr>
              <a:t>Cliquez pour éditer le format du plan de texte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201449"/>
                </a:solidFill>
                <a:latin typeface="Avenir Next LT Pro"/>
              </a:rPr>
              <a:t>Second niveau de plan</a:t>
            </a:r>
            <a:endParaRPr b="0" lang="en-US" sz="2000" spc="-1" strike="noStrike">
              <a:solidFill>
                <a:srgbClr val="201449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01449"/>
                </a:solidFill>
                <a:latin typeface="Avenir Next LT Pro"/>
              </a:rPr>
              <a:t>Troisième niveau de plan</a:t>
            </a:r>
            <a:endParaRPr b="0" lang="en-US" sz="1800" spc="-1" strike="noStrike">
              <a:solidFill>
                <a:srgbClr val="201449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01449"/>
                </a:solidFill>
                <a:latin typeface="Avenir Next LT Pro"/>
              </a:rPr>
              <a:t>Quatrième niveau de plan</a:t>
            </a:r>
            <a:endParaRPr b="0" lang="en-US" sz="1800" spc="-1" strike="noStrike">
              <a:solidFill>
                <a:srgbClr val="201449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Avenir Next LT Pro"/>
              </a:rPr>
              <a:t>Cinquième niveau de plan</a:t>
            </a:r>
            <a:endParaRPr b="0" lang="en-US" sz="2000" spc="-1" strike="noStrike">
              <a:solidFill>
                <a:srgbClr val="201449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Avenir Next LT Pro"/>
              </a:rPr>
              <a:t>Sixième niveau de plan</a:t>
            </a:r>
            <a:endParaRPr b="0" lang="en-US" sz="2000" spc="-1" strike="noStrike">
              <a:solidFill>
                <a:srgbClr val="201449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01449"/>
                </a:solidFill>
                <a:latin typeface="Avenir Next LT Pro"/>
              </a:rPr>
              <a:t>Septième niveau de plan</a:t>
            </a:r>
            <a:endParaRPr b="0" lang="en-US" sz="20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Freeform: Shape 7"/>
          <p:cNvSpPr/>
          <p:nvPr/>
        </p:nvSpPr>
        <p:spPr>
          <a:xfrm rot="10800000">
            <a:off x="693000" y="-2880"/>
            <a:ext cx="1325880" cy="59724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Freeform: Shape 8"/>
          <p:cNvSpPr/>
          <p:nvPr/>
        </p:nvSpPr>
        <p:spPr>
          <a:xfrm>
            <a:off x="10439280" y="6172200"/>
            <a:ext cx="1481760" cy="678960"/>
          </a:xfrm>
          <a:custGeom>
            <a:avLst/>
            <a:gdLst/>
            <a:ahLst/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Freeform: Shape 9"/>
          <p:cNvSpPr/>
          <p:nvPr/>
        </p:nvSpPr>
        <p:spPr>
          <a:xfrm>
            <a:off x="7977240" y="5197320"/>
            <a:ext cx="4211280" cy="1660320"/>
          </a:xfrm>
          <a:custGeom>
            <a:avLst/>
            <a:gdLst/>
            <a:ahLst/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5" name="Graphic 141"/>
          <p:cNvGrpSpPr/>
          <p:nvPr/>
        </p:nvGrpSpPr>
        <p:grpSpPr>
          <a:xfrm>
            <a:off x="10800" y="15120"/>
            <a:ext cx="2198520" cy="3330720"/>
            <a:chOff x="10800" y="15120"/>
            <a:chExt cx="2198520" cy="3330720"/>
          </a:xfrm>
        </p:grpSpPr>
        <p:sp>
          <p:nvSpPr>
            <p:cNvPr id="66" name="Freeform: Shape 11"/>
            <p:cNvSpPr/>
            <p:nvPr/>
          </p:nvSpPr>
          <p:spPr>
            <a:xfrm>
              <a:off x="19440" y="151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Freeform: Shape 12"/>
            <p:cNvSpPr/>
            <p:nvPr/>
          </p:nvSpPr>
          <p:spPr>
            <a:xfrm>
              <a:off x="10800" y="1512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Freeform: Shape 13"/>
            <p:cNvSpPr/>
            <p:nvPr/>
          </p:nvSpPr>
          <p:spPr>
            <a:xfrm>
              <a:off x="25200" y="1512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Freeform: Shape 14"/>
            <p:cNvSpPr/>
            <p:nvPr/>
          </p:nvSpPr>
          <p:spPr>
            <a:xfrm>
              <a:off x="10800" y="1512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Freeform: Shape 15"/>
            <p:cNvSpPr/>
            <p:nvPr/>
          </p:nvSpPr>
          <p:spPr>
            <a:xfrm>
              <a:off x="18720" y="54396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Freeform: Shape 16"/>
            <p:cNvSpPr/>
            <p:nvPr/>
          </p:nvSpPr>
          <p:spPr>
            <a:xfrm>
              <a:off x="10800" y="6721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Freeform: Shape 17"/>
            <p:cNvSpPr/>
            <p:nvPr/>
          </p:nvSpPr>
          <p:spPr>
            <a:xfrm>
              <a:off x="23040" y="88128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Graphic 157"/>
          <p:cNvGrpSpPr/>
          <p:nvPr/>
        </p:nvGrpSpPr>
        <p:grpSpPr>
          <a:xfrm>
            <a:off x="8610480" y="3276720"/>
            <a:ext cx="3529080" cy="3580920"/>
            <a:chOff x="8610480" y="3276720"/>
            <a:chExt cx="3529080" cy="3580920"/>
          </a:xfrm>
        </p:grpSpPr>
        <p:sp>
          <p:nvSpPr>
            <p:cNvPr id="74" name="Freeform: Shape 19"/>
            <p:cNvSpPr/>
            <p:nvPr/>
          </p:nvSpPr>
          <p:spPr>
            <a:xfrm>
              <a:off x="8610480" y="3276720"/>
              <a:ext cx="3515760" cy="3565080"/>
            </a:xfrm>
            <a:custGeom>
              <a:avLst/>
              <a:gdLst/>
              <a:ahLst/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Freeform: Shape 20"/>
            <p:cNvSpPr/>
            <p:nvPr/>
          </p:nvSpPr>
          <p:spPr>
            <a:xfrm>
              <a:off x="8861040" y="4186080"/>
              <a:ext cx="3265200" cy="2667600"/>
            </a:xfrm>
            <a:custGeom>
              <a:avLst/>
              <a:gdLst/>
              <a:ahLst/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Freeform: Shape 21"/>
            <p:cNvSpPr/>
            <p:nvPr/>
          </p:nvSpPr>
          <p:spPr>
            <a:xfrm>
              <a:off x="11885040" y="6677640"/>
              <a:ext cx="254520" cy="177480"/>
            </a:xfrm>
            <a:custGeom>
              <a:avLst/>
              <a:gdLst/>
              <a:ahLst/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Freeform: Shape 22"/>
            <p:cNvSpPr/>
            <p:nvPr/>
          </p:nvSpPr>
          <p:spPr>
            <a:xfrm>
              <a:off x="11531160" y="6516720"/>
              <a:ext cx="583920" cy="340200"/>
            </a:xfrm>
            <a:custGeom>
              <a:avLst/>
              <a:gdLst/>
              <a:ahLst/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Freeform: Shape 23"/>
            <p:cNvSpPr/>
            <p:nvPr/>
          </p:nvSpPr>
          <p:spPr>
            <a:xfrm>
              <a:off x="9536400" y="5460480"/>
              <a:ext cx="2589840" cy="1380240"/>
            </a:xfrm>
            <a:custGeom>
              <a:avLst/>
              <a:gdLst/>
              <a:ahLst/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Freeform: Shape 24"/>
            <p:cNvSpPr/>
            <p:nvPr/>
          </p:nvSpPr>
          <p:spPr>
            <a:xfrm>
              <a:off x="9317160" y="5113080"/>
              <a:ext cx="2822040" cy="1744560"/>
            </a:xfrm>
            <a:custGeom>
              <a:avLst/>
              <a:gdLst/>
              <a:ahLst/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Freeform: Shape 25"/>
            <p:cNvSpPr/>
            <p:nvPr/>
          </p:nvSpPr>
          <p:spPr>
            <a:xfrm>
              <a:off x="9136080" y="4664160"/>
              <a:ext cx="2990160" cy="2190960"/>
            </a:xfrm>
            <a:custGeom>
              <a:avLst/>
              <a:gdLst/>
              <a:ahLst/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75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800" spc="-1" strike="noStrike">
                <a:solidFill>
                  <a:srgbClr val="201449"/>
                </a:solidFill>
                <a:latin typeface="Avenir Next LT Pro"/>
              </a:rPr>
              <a:t>Click to edit Master text styles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lvl="1" marL="685800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400" spc="-1" strike="noStrike">
                <a:solidFill>
                  <a:srgbClr val="201449"/>
                </a:solidFill>
                <a:latin typeface="Avenir Next LT Pro"/>
              </a:rPr>
              <a:t>Second level</a:t>
            </a:r>
            <a:endParaRPr b="0" lang="en-US" sz="2400" spc="-1" strike="noStrike">
              <a:solidFill>
                <a:srgbClr val="201449"/>
              </a:solidFill>
              <a:latin typeface="Avenir Next LT Pro"/>
            </a:endParaRPr>
          </a:p>
          <a:p>
            <a:pPr lvl="2" marL="1143000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2000" spc="-1" strike="noStrike">
                <a:solidFill>
                  <a:srgbClr val="201449"/>
                </a:solidFill>
                <a:latin typeface="Avenir Next LT Pro"/>
              </a:rPr>
              <a:t>Third level</a:t>
            </a:r>
            <a:endParaRPr b="0" lang="en-US" sz="2000" spc="-1" strike="noStrike">
              <a:solidFill>
                <a:srgbClr val="201449"/>
              </a:solidFill>
              <a:latin typeface="Avenir Next LT Pro"/>
            </a:endParaRPr>
          </a:p>
          <a:p>
            <a:pPr lvl="3" marL="1600200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1800" spc="-1" strike="noStrike">
                <a:solidFill>
                  <a:srgbClr val="201449"/>
                </a:solidFill>
                <a:latin typeface="Avenir Next LT Pro"/>
              </a:rPr>
              <a:t>Fourth level</a:t>
            </a:r>
            <a:endParaRPr b="0" lang="en-US" sz="1800" spc="-1" strike="noStrike">
              <a:solidFill>
                <a:srgbClr val="201449"/>
              </a:solidFill>
              <a:latin typeface="Avenir Next LT Pro"/>
            </a:endParaRPr>
          </a:p>
          <a:p>
            <a:pPr lvl="4" marL="2057400" indent="-228600">
              <a:lnSpc>
                <a:spcPct val="110000"/>
              </a:lnSpc>
              <a:spcBef>
                <a:spcPts val="499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en-US" sz="1800" spc="-1" strike="noStrike">
                <a:solidFill>
                  <a:srgbClr val="201449"/>
                </a:solidFill>
                <a:latin typeface="Avenir Next LT Pro"/>
              </a:rPr>
              <a:t>Fifth level</a:t>
            </a:r>
            <a:endParaRPr b="0" lang="en-US" sz="1800" spc="-1" strike="noStrike">
              <a:solidFill>
                <a:srgbClr val="201449"/>
              </a:solidFill>
              <a:latin typeface="Avenir Next LT Pro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11C8938-9B27-45D8-8206-430C623BDA03}" type="datetime">
              <a:rPr b="0" lang="en-US" sz="900" spc="199" strike="noStrike" cap="all">
                <a:solidFill>
                  <a:srgbClr val="e45221"/>
                </a:solidFill>
                <a:latin typeface="Avenir Next LT Pro"/>
              </a:rPr>
              <a:t>12/3/21</a:t>
            </a:fld>
            <a:endParaRPr b="0" lang="fr-FR" sz="9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fr-FR" sz="2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9906120" y="6356520"/>
            <a:ext cx="1447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7FC8301-108D-4FE9-9219-F283C06553FE}" type="slidenum">
              <a:rPr b="0" lang="en-US" sz="900" spc="199" strike="noStrike" cap="all">
                <a:solidFill>
                  <a:srgbClr val="e45221"/>
                </a:solidFill>
                <a:latin typeface="Avenir Next LT Pro"/>
              </a:rPr>
              <a:t>&lt;numéro&gt;</a:t>
            </a:fld>
            <a:endParaRPr b="0" lang="fr-F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0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Rectangle 10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Top Left"/>
          <p:cNvGrpSpPr/>
          <p:nvPr/>
        </p:nvGrpSpPr>
        <p:grpSpPr>
          <a:xfrm>
            <a:off x="-76320" y="-2880"/>
            <a:ext cx="6711480" cy="4498200"/>
            <a:chOff x="-76320" y="-2880"/>
            <a:chExt cx="6711480" cy="4498200"/>
          </a:xfrm>
        </p:grpSpPr>
        <p:sp>
          <p:nvSpPr>
            <p:cNvPr id="125" name="Freeform: Shape 107"/>
            <p:cNvSpPr/>
            <p:nvPr/>
          </p:nvSpPr>
          <p:spPr>
            <a:xfrm rot="10800000">
              <a:off x="693000" y="-28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6" name="Group 108"/>
            <p:cNvGrpSpPr/>
            <p:nvPr/>
          </p:nvGrpSpPr>
          <p:grpSpPr>
            <a:xfrm>
              <a:off x="-76320" y="0"/>
              <a:ext cx="6711480" cy="4495320"/>
              <a:chOff x="-76320" y="0"/>
              <a:chExt cx="6711480" cy="4495320"/>
            </a:xfrm>
          </p:grpSpPr>
          <p:sp>
            <p:nvSpPr>
              <p:cNvPr id="127" name="Freeform: Shape 109"/>
              <p:cNvSpPr/>
              <p:nvPr/>
            </p:nvSpPr>
            <p:spPr>
              <a:xfrm>
                <a:off x="16200" y="16200"/>
                <a:ext cx="6618960" cy="4479120"/>
              </a:xfrm>
              <a:custGeom>
                <a:avLst/>
                <a:gdLst/>
                <a:ahLst/>
                <a:rect l="l" t="t" r="r" b="b"/>
                <a:pathLst>
                  <a:path w="7097124" h="4802900">
                    <a:moveTo>
                      <a:pt x="0" y="3198971"/>
                    </a:moveTo>
                    <a:cubicBezTo>
                      <a:pt x="32385" y="3249454"/>
                      <a:pt x="174403" y="3413570"/>
                      <a:pt x="219837" y="3452527"/>
                    </a:cubicBezTo>
                    <a:cubicBezTo>
                      <a:pt x="270701" y="3496151"/>
                      <a:pt x="333756" y="3521869"/>
                      <a:pt x="399288" y="3536347"/>
                    </a:cubicBezTo>
                    <a:cubicBezTo>
                      <a:pt x="512254" y="3561207"/>
                      <a:pt x="629222" y="3550634"/>
                      <a:pt x="744188" y="3536347"/>
                    </a:cubicBezTo>
                    <a:cubicBezTo>
                      <a:pt x="823817" y="3526441"/>
                      <a:pt x="905066" y="3513201"/>
                      <a:pt x="981456" y="3536347"/>
                    </a:cubicBezTo>
                    <a:cubicBezTo>
                      <a:pt x="1032986" y="3551968"/>
                      <a:pt x="1077944" y="3582924"/>
                      <a:pt x="1116997" y="3620167"/>
                    </a:cubicBezTo>
                    <a:cubicBezTo>
                      <a:pt x="1162526" y="3663601"/>
                      <a:pt x="1200245" y="3714369"/>
                      <a:pt x="1236631" y="3765804"/>
                    </a:cubicBezTo>
                    <a:cubicBezTo>
                      <a:pt x="1287304" y="3837337"/>
                      <a:pt x="1336167" y="3910298"/>
                      <a:pt x="1378172" y="3987260"/>
                    </a:cubicBezTo>
                    <a:cubicBezTo>
                      <a:pt x="1440656" y="4101560"/>
                      <a:pt x="1491425" y="4221766"/>
                      <a:pt x="1545622" y="4340352"/>
                    </a:cubicBezTo>
                    <a:cubicBezTo>
                      <a:pt x="1589342" y="4435888"/>
                      <a:pt x="1636014" y="4530376"/>
                      <a:pt x="1697165" y="4615625"/>
                    </a:cubicBezTo>
                    <a:cubicBezTo>
                      <a:pt x="1726025" y="4655820"/>
                      <a:pt x="1759553" y="4692396"/>
                      <a:pt x="1800892" y="4719352"/>
                    </a:cubicBezTo>
                    <a:cubicBezTo>
                      <a:pt x="1917097" y="4795076"/>
                      <a:pt x="2065592" y="4776121"/>
                      <a:pt x="2205609" y="4765262"/>
                    </a:cubicBezTo>
                    <a:cubicBezTo>
                      <a:pt x="2356866" y="4753452"/>
                      <a:pt x="2508599" y="4746117"/>
                      <a:pt x="2658237" y="4721352"/>
                    </a:cubicBezTo>
                    <a:cubicBezTo>
                      <a:pt x="2713863" y="4712208"/>
                      <a:pt x="2769394" y="4701445"/>
                      <a:pt x="2825686" y="4701445"/>
                    </a:cubicBezTo>
                    <a:cubicBezTo>
                      <a:pt x="2927509" y="4701254"/>
                      <a:pt x="3025331" y="4736116"/>
                      <a:pt x="3124772" y="4759262"/>
                    </a:cubicBezTo>
                    <a:cubicBezTo>
                      <a:pt x="3226880" y="4782979"/>
                      <a:pt x="3331083" y="4796219"/>
                      <a:pt x="3435858" y="4801172"/>
                    </a:cubicBezTo>
                    <a:cubicBezTo>
                      <a:pt x="3531394" y="4805648"/>
                      <a:pt x="3627692" y="4802886"/>
                      <a:pt x="3718941" y="4775264"/>
                    </a:cubicBezTo>
                    <a:cubicBezTo>
                      <a:pt x="3820001" y="4744593"/>
                      <a:pt x="3909441" y="4685824"/>
                      <a:pt x="3992118" y="4619625"/>
                    </a:cubicBezTo>
                    <a:cubicBezTo>
                      <a:pt x="4072985" y="4554951"/>
                      <a:pt x="4147376" y="4482656"/>
                      <a:pt x="4219385" y="4408170"/>
                    </a:cubicBezTo>
                    <a:cubicBezTo>
                      <a:pt x="4337780" y="4285679"/>
                      <a:pt x="4450937" y="4158234"/>
                      <a:pt x="4564285" y="4031171"/>
                    </a:cubicBezTo>
                    <a:cubicBezTo>
                      <a:pt x="4665536" y="3917728"/>
                      <a:pt x="4767072" y="3804666"/>
                      <a:pt x="4871371" y="3694081"/>
                    </a:cubicBezTo>
                    <a:cubicBezTo>
                      <a:pt x="5012722" y="3544062"/>
                      <a:pt x="5160455" y="3399854"/>
                      <a:pt x="5292090" y="3241262"/>
                    </a:cubicBezTo>
                    <a:cubicBezTo>
                      <a:pt x="5387912" y="3125819"/>
                      <a:pt x="5474970" y="3003328"/>
                      <a:pt x="5551265" y="2874169"/>
                    </a:cubicBezTo>
                    <a:cubicBezTo>
                      <a:pt x="5639848" y="2724341"/>
                      <a:pt x="5714524" y="2566987"/>
                      <a:pt x="5788533" y="2409349"/>
                    </a:cubicBezTo>
                    <a:cubicBezTo>
                      <a:pt x="5838064" y="2303812"/>
                      <a:pt x="5887593" y="2197322"/>
                      <a:pt x="5959983" y="2106168"/>
                    </a:cubicBezTo>
                    <a:cubicBezTo>
                      <a:pt x="6030945" y="2016824"/>
                      <a:pt x="6121051" y="1945481"/>
                      <a:pt x="6209252" y="1872806"/>
                    </a:cubicBezTo>
                    <a:cubicBezTo>
                      <a:pt x="6311456" y="1788509"/>
                      <a:pt x="6410897" y="1701070"/>
                      <a:pt x="6510338" y="1613440"/>
                    </a:cubicBezTo>
                    <a:cubicBezTo>
                      <a:pt x="6605874" y="1529334"/>
                      <a:pt x="6700076" y="1443419"/>
                      <a:pt x="6779514" y="1344168"/>
                    </a:cubicBezTo>
                    <a:cubicBezTo>
                      <a:pt x="6866573" y="1235393"/>
                      <a:pt x="6933248" y="1112139"/>
                      <a:pt x="6994874" y="987076"/>
                    </a:cubicBezTo>
                    <a:cubicBezTo>
                      <a:pt x="7042118" y="891159"/>
                      <a:pt x="7084219" y="792004"/>
                      <a:pt x="7094601" y="685895"/>
                    </a:cubicBezTo>
                    <a:cubicBezTo>
                      <a:pt x="7110699" y="520732"/>
                      <a:pt x="7048405" y="359093"/>
                      <a:pt x="6947059" y="227076"/>
                    </a:cubicBezTo>
                    <a:cubicBezTo>
                      <a:pt x="6861430" y="115538"/>
                      <a:pt x="6739128" y="0"/>
                      <a:pt x="6739128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Freeform: Shape 110"/>
              <p:cNvSpPr/>
              <p:nvPr/>
            </p:nvSpPr>
            <p:spPr>
              <a:xfrm>
                <a:off x="16200" y="9000"/>
                <a:ext cx="6460560" cy="4383000"/>
              </a:xfrm>
              <a:custGeom>
                <a:avLst/>
                <a:gdLst/>
                <a:ahLst/>
                <a:rect l="l" t="t" r="r" b="b"/>
                <a:pathLst>
                  <a:path w="6891548" h="4699949">
                    <a:moveTo>
                      <a:pt x="0" y="2860739"/>
                    </a:moveTo>
                    <a:cubicBezTo>
                      <a:pt x="32861" y="2919603"/>
                      <a:pt x="133255" y="3102674"/>
                      <a:pt x="175451" y="3155252"/>
                    </a:cubicBezTo>
                    <a:cubicBezTo>
                      <a:pt x="221266" y="3212402"/>
                      <a:pt x="275939" y="3262598"/>
                      <a:pt x="341567" y="3294888"/>
                    </a:cubicBezTo>
                    <a:cubicBezTo>
                      <a:pt x="408432" y="3327845"/>
                      <a:pt x="483108" y="3340132"/>
                      <a:pt x="557594" y="3336417"/>
                    </a:cubicBezTo>
                    <a:cubicBezTo>
                      <a:pt x="626936" y="3332988"/>
                      <a:pt x="695420" y="3315653"/>
                      <a:pt x="753618" y="3278220"/>
                    </a:cubicBezTo>
                    <a:cubicBezTo>
                      <a:pt x="800957" y="3247739"/>
                      <a:pt x="839915" y="3204972"/>
                      <a:pt x="858298" y="3151918"/>
                    </a:cubicBezTo>
                    <a:cubicBezTo>
                      <a:pt x="885349" y="3073718"/>
                      <a:pt x="862203" y="2989803"/>
                      <a:pt x="846677" y="2907506"/>
                    </a:cubicBezTo>
                    <a:cubicBezTo>
                      <a:pt x="830485" y="2821591"/>
                      <a:pt x="822293" y="2734437"/>
                      <a:pt x="808482" y="2648141"/>
                    </a:cubicBezTo>
                    <a:cubicBezTo>
                      <a:pt x="801243" y="2603183"/>
                      <a:pt x="792671" y="2558415"/>
                      <a:pt x="785241" y="2513457"/>
                    </a:cubicBezTo>
                    <a:cubicBezTo>
                      <a:pt x="779431" y="2478405"/>
                      <a:pt x="774383" y="2442401"/>
                      <a:pt x="785241" y="2408682"/>
                    </a:cubicBezTo>
                    <a:cubicBezTo>
                      <a:pt x="802291" y="2355723"/>
                      <a:pt x="853631" y="2324576"/>
                      <a:pt x="908209" y="2310575"/>
                    </a:cubicBezTo>
                    <a:cubicBezTo>
                      <a:pt x="968502" y="2295144"/>
                      <a:pt x="1032129" y="2301050"/>
                      <a:pt x="1089279" y="2325529"/>
                    </a:cubicBezTo>
                    <a:cubicBezTo>
                      <a:pt x="1132523" y="2344007"/>
                      <a:pt x="1170718" y="2372678"/>
                      <a:pt x="1198912" y="2410301"/>
                    </a:cubicBezTo>
                    <a:cubicBezTo>
                      <a:pt x="1247299" y="2474690"/>
                      <a:pt x="1260443" y="2557558"/>
                      <a:pt x="1252061" y="2638044"/>
                    </a:cubicBezTo>
                    <a:cubicBezTo>
                      <a:pt x="1240060" y="2753487"/>
                      <a:pt x="1184148" y="2858357"/>
                      <a:pt x="1147382" y="2968847"/>
                    </a:cubicBezTo>
                    <a:cubicBezTo>
                      <a:pt x="1122998" y="3041999"/>
                      <a:pt x="1106900" y="3118485"/>
                      <a:pt x="1115854" y="3194971"/>
                    </a:cubicBezTo>
                    <a:cubicBezTo>
                      <a:pt x="1126426" y="3285649"/>
                      <a:pt x="1171099" y="3367469"/>
                      <a:pt x="1215580" y="3447669"/>
                    </a:cubicBezTo>
                    <a:cubicBezTo>
                      <a:pt x="1277207" y="3558921"/>
                      <a:pt x="1340072" y="3669602"/>
                      <a:pt x="1396651" y="3783425"/>
                    </a:cubicBezTo>
                    <a:cubicBezTo>
                      <a:pt x="1434751" y="3860006"/>
                      <a:pt x="1469993" y="3937921"/>
                      <a:pt x="1507998" y="4014502"/>
                    </a:cubicBezTo>
                    <a:cubicBezTo>
                      <a:pt x="1558957" y="4117086"/>
                      <a:pt x="1614964" y="4217194"/>
                      <a:pt x="1678400" y="4312634"/>
                    </a:cubicBezTo>
                    <a:cubicBezTo>
                      <a:pt x="1724692" y="4382357"/>
                      <a:pt x="1775079" y="4449890"/>
                      <a:pt x="1838706" y="4504182"/>
                    </a:cubicBezTo>
                    <a:cubicBezTo>
                      <a:pt x="1885379" y="4543997"/>
                      <a:pt x="1938338" y="4576001"/>
                      <a:pt x="1996630" y="4595146"/>
                    </a:cubicBezTo>
                    <a:cubicBezTo>
                      <a:pt x="2073307" y="4620387"/>
                      <a:pt x="2155031" y="4622006"/>
                      <a:pt x="2235899" y="4623912"/>
                    </a:cubicBezTo>
                    <a:cubicBezTo>
                      <a:pt x="2311718" y="4625626"/>
                      <a:pt x="2387536" y="4627531"/>
                      <a:pt x="2463165" y="4623912"/>
                    </a:cubicBezTo>
                    <a:cubicBezTo>
                      <a:pt x="2562892" y="4619149"/>
                      <a:pt x="2661857" y="4605147"/>
                      <a:pt x="2761583" y="4599528"/>
                    </a:cubicBezTo>
                    <a:cubicBezTo>
                      <a:pt x="2804160" y="4597146"/>
                      <a:pt x="2846927" y="4596289"/>
                      <a:pt x="2889504" y="4599528"/>
                    </a:cubicBezTo>
                    <a:cubicBezTo>
                      <a:pt x="2976277" y="4606100"/>
                      <a:pt x="3060573" y="4629246"/>
                      <a:pt x="3145250" y="4649534"/>
                    </a:cubicBezTo>
                    <a:cubicBezTo>
                      <a:pt x="3255074" y="4675918"/>
                      <a:pt x="3366326" y="4698016"/>
                      <a:pt x="3479197" y="4699826"/>
                    </a:cubicBezTo>
                    <a:cubicBezTo>
                      <a:pt x="3585210" y="4701540"/>
                      <a:pt x="3691700" y="4685633"/>
                      <a:pt x="3786283" y="4638008"/>
                    </a:cubicBezTo>
                    <a:cubicBezTo>
                      <a:pt x="3862578" y="4599623"/>
                      <a:pt x="3927253" y="4542758"/>
                      <a:pt x="3991642" y="4486371"/>
                    </a:cubicBezTo>
                    <a:cubicBezTo>
                      <a:pt x="4064984" y="4422172"/>
                      <a:pt x="4138708" y="4358355"/>
                      <a:pt x="4207002" y="4288917"/>
                    </a:cubicBezTo>
                    <a:cubicBezTo>
                      <a:pt x="4282631" y="4211955"/>
                      <a:pt x="4351401" y="4128611"/>
                      <a:pt x="4420362" y="4045553"/>
                    </a:cubicBezTo>
                    <a:cubicBezTo>
                      <a:pt x="4488085" y="3964020"/>
                      <a:pt x="4556379" y="3882676"/>
                      <a:pt x="4629722" y="3806190"/>
                    </a:cubicBezTo>
                    <a:cubicBezTo>
                      <a:pt x="4732211" y="3699224"/>
                      <a:pt x="4844796" y="3602260"/>
                      <a:pt x="4943761" y="3491960"/>
                    </a:cubicBezTo>
                    <a:cubicBezTo>
                      <a:pt x="4991386" y="3438906"/>
                      <a:pt x="5035677" y="3382995"/>
                      <a:pt x="5080349" y="3327368"/>
                    </a:cubicBezTo>
                    <a:cubicBezTo>
                      <a:pt x="5165980" y="3220688"/>
                      <a:pt x="5253419" y="3115151"/>
                      <a:pt x="5327618" y="3000185"/>
                    </a:cubicBezTo>
                    <a:cubicBezTo>
                      <a:pt x="5390483" y="2902839"/>
                      <a:pt x="5443442" y="2799493"/>
                      <a:pt x="5489163" y="2693003"/>
                    </a:cubicBezTo>
                    <a:cubicBezTo>
                      <a:pt x="5532406" y="2592229"/>
                      <a:pt x="5569077" y="2488787"/>
                      <a:pt x="5606796" y="2385822"/>
                    </a:cubicBezTo>
                    <a:cubicBezTo>
                      <a:pt x="5652135" y="2261902"/>
                      <a:pt x="5699093" y="2137410"/>
                      <a:pt x="5776246" y="2030730"/>
                    </a:cubicBezTo>
                    <a:cubicBezTo>
                      <a:pt x="5831872" y="1953768"/>
                      <a:pt x="5901500" y="1888427"/>
                      <a:pt x="5976652" y="1830229"/>
                    </a:cubicBezTo>
                    <a:cubicBezTo>
                      <a:pt x="6047042" y="1775746"/>
                      <a:pt x="6121813" y="1727359"/>
                      <a:pt x="6196965" y="1679639"/>
                    </a:cubicBezTo>
                    <a:cubicBezTo>
                      <a:pt x="6286119" y="1622965"/>
                      <a:pt x="6375940" y="1566767"/>
                      <a:pt x="6456140" y="1498092"/>
                    </a:cubicBezTo>
                    <a:cubicBezTo>
                      <a:pt x="6534341" y="1431227"/>
                      <a:pt x="6602063" y="1353217"/>
                      <a:pt x="6663500" y="1270635"/>
                    </a:cubicBezTo>
                    <a:cubicBezTo>
                      <a:pt x="6737509" y="1171194"/>
                      <a:pt x="6802374" y="1064514"/>
                      <a:pt x="6842951" y="947452"/>
                    </a:cubicBezTo>
                    <a:cubicBezTo>
                      <a:pt x="6871240" y="865823"/>
                      <a:pt x="6887051" y="780383"/>
                      <a:pt x="6890766" y="694087"/>
                    </a:cubicBezTo>
                    <a:cubicBezTo>
                      <a:pt x="6893719" y="625888"/>
                      <a:pt x="6888861" y="557117"/>
                      <a:pt x="6866858" y="492633"/>
                    </a:cubicBezTo>
                    <a:cubicBezTo>
                      <a:pt x="6831616" y="389573"/>
                      <a:pt x="6755511" y="307848"/>
                      <a:pt x="6675406" y="233267"/>
                    </a:cubicBezTo>
                    <a:cubicBezTo>
                      <a:pt x="6607588" y="170402"/>
                      <a:pt x="6496336" y="56007"/>
                      <a:pt x="6422613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9" name="Freeform: Shape 111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" name="Freeform: Shape 112"/>
              <p:cNvSpPr/>
              <p:nvPr/>
            </p:nvSpPr>
            <p:spPr>
              <a:xfrm>
                <a:off x="19800" y="13680"/>
                <a:ext cx="6201360" cy="4248360"/>
              </a:xfrm>
              <a:custGeom>
                <a:avLst/>
                <a:gdLst/>
                <a:ahLst/>
                <a:rect l="l" t="t" r="r" b="b"/>
                <a:pathLst>
                  <a:path w="6649344" h="4555608">
                    <a:moveTo>
                      <a:pt x="6072569" y="0"/>
                    </a:moveTo>
                    <a:cubicBezTo>
                      <a:pt x="6092857" y="34576"/>
                      <a:pt x="6094000" y="127349"/>
                      <a:pt x="6201347" y="218218"/>
                    </a:cubicBezTo>
                    <a:cubicBezTo>
                      <a:pt x="6308789" y="309086"/>
                      <a:pt x="6430518" y="383858"/>
                      <a:pt x="6519101" y="492919"/>
                    </a:cubicBezTo>
                    <a:cubicBezTo>
                      <a:pt x="6588919" y="578834"/>
                      <a:pt x="6640449" y="679704"/>
                      <a:pt x="6648260" y="789718"/>
                    </a:cubicBezTo>
                    <a:cubicBezTo>
                      <a:pt x="6655880" y="896303"/>
                      <a:pt x="6622542" y="1000411"/>
                      <a:pt x="6574060" y="1096137"/>
                    </a:cubicBezTo>
                    <a:cubicBezTo>
                      <a:pt x="6526054" y="1191101"/>
                      <a:pt x="6463570" y="1278160"/>
                      <a:pt x="6385084" y="1349883"/>
                    </a:cubicBezTo>
                    <a:cubicBezTo>
                      <a:pt x="6309170" y="1419225"/>
                      <a:pt x="6220397" y="1472660"/>
                      <a:pt x="6126671" y="1515047"/>
                    </a:cubicBezTo>
                    <a:cubicBezTo>
                      <a:pt x="6035707" y="1556194"/>
                      <a:pt x="5940362" y="1586960"/>
                      <a:pt x="5851493" y="1632299"/>
                    </a:cubicBezTo>
                    <a:cubicBezTo>
                      <a:pt x="5787390" y="1665065"/>
                      <a:pt x="5726906" y="1705356"/>
                      <a:pt x="5679187" y="1759172"/>
                    </a:cubicBezTo>
                    <a:cubicBezTo>
                      <a:pt x="5627180" y="1817846"/>
                      <a:pt x="5593176" y="1889569"/>
                      <a:pt x="5564314" y="1962626"/>
                    </a:cubicBezTo>
                    <a:cubicBezTo>
                      <a:pt x="5527834" y="2054923"/>
                      <a:pt x="5499354" y="2149983"/>
                      <a:pt x="5470970" y="2245138"/>
                    </a:cubicBezTo>
                    <a:cubicBezTo>
                      <a:pt x="5448872" y="2319147"/>
                      <a:pt x="5426869" y="2393252"/>
                      <a:pt x="5406390" y="2467737"/>
                    </a:cubicBezTo>
                    <a:cubicBezTo>
                      <a:pt x="5382673" y="2553938"/>
                      <a:pt x="5360765" y="2640902"/>
                      <a:pt x="5327428" y="2723864"/>
                    </a:cubicBezTo>
                    <a:cubicBezTo>
                      <a:pt x="5292757" y="2810066"/>
                      <a:pt x="5246275" y="2890838"/>
                      <a:pt x="5198269" y="2970467"/>
                    </a:cubicBezTo>
                    <a:cubicBezTo>
                      <a:pt x="5162074" y="3030379"/>
                      <a:pt x="5124927" y="3089625"/>
                      <a:pt x="5085779" y="3147632"/>
                    </a:cubicBezTo>
                    <a:cubicBezTo>
                      <a:pt x="5011293" y="3258026"/>
                      <a:pt x="4929854" y="3363659"/>
                      <a:pt x="4839367" y="3461195"/>
                    </a:cubicBezTo>
                    <a:cubicBezTo>
                      <a:pt x="4775264" y="3530251"/>
                      <a:pt x="4706779" y="3595021"/>
                      <a:pt x="4639628" y="3661125"/>
                    </a:cubicBezTo>
                    <a:cubicBezTo>
                      <a:pt x="4581620" y="3717989"/>
                      <a:pt x="4524661" y="3775901"/>
                      <a:pt x="4467320" y="3833432"/>
                    </a:cubicBezTo>
                    <a:cubicBezTo>
                      <a:pt x="4409218" y="3891820"/>
                      <a:pt x="4350925" y="3949922"/>
                      <a:pt x="4292632" y="4008215"/>
                    </a:cubicBezTo>
                    <a:cubicBezTo>
                      <a:pt x="4187285" y="4113467"/>
                      <a:pt x="4082129" y="4218909"/>
                      <a:pt x="3976783" y="4324160"/>
                    </a:cubicBezTo>
                    <a:cubicBezTo>
                      <a:pt x="3920014" y="4380929"/>
                      <a:pt x="3862673" y="4437793"/>
                      <a:pt x="3793712" y="4478560"/>
                    </a:cubicBezTo>
                    <a:cubicBezTo>
                      <a:pt x="3707797" y="4529328"/>
                      <a:pt x="3608832" y="4551712"/>
                      <a:pt x="3509010" y="4555141"/>
                    </a:cubicBezTo>
                    <a:cubicBezTo>
                      <a:pt x="3331845" y="4561237"/>
                      <a:pt x="3159347" y="4506087"/>
                      <a:pt x="2982659" y="4488085"/>
                    </a:cubicBezTo>
                    <a:cubicBezTo>
                      <a:pt x="2796064" y="4469130"/>
                      <a:pt x="2608135" y="4491323"/>
                      <a:pt x="2420398" y="4488085"/>
                    </a:cubicBezTo>
                    <a:cubicBezTo>
                      <a:pt x="2338673" y="4486656"/>
                      <a:pt x="2256949" y="4480084"/>
                      <a:pt x="2176939" y="4463034"/>
                    </a:cubicBezTo>
                    <a:cubicBezTo>
                      <a:pt x="2039207" y="4433697"/>
                      <a:pt x="1908429" y="4373499"/>
                      <a:pt x="1810607" y="4272629"/>
                    </a:cubicBezTo>
                    <a:cubicBezTo>
                      <a:pt x="1723358" y="4182618"/>
                      <a:pt x="1669637" y="4067175"/>
                      <a:pt x="1615345" y="3953733"/>
                    </a:cubicBezTo>
                    <a:cubicBezTo>
                      <a:pt x="1561243" y="3840671"/>
                      <a:pt x="1505807" y="3728180"/>
                      <a:pt x="1455801" y="3613309"/>
                    </a:cubicBezTo>
                    <a:cubicBezTo>
                      <a:pt x="1413129" y="3515392"/>
                      <a:pt x="1374553" y="3414998"/>
                      <a:pt x="1362742" y="3309080"/>
                    </a:cubicBezTo>
                    <a:cubicBezTo>
                      <a:pt x="1346073" y="3158966"/>
                      <a:pt x="1384649" y="3010091"/>
                      <a:pt x="1429226" y="2865215"/>
                    </a:cubicBezTo>
                    <a:cubicBezTo>
                      <a:pt x="1471898" y="2726627"/>
                      <a:pt x="1522190" y="2585657"/>
                      <a:pt x="1493996" y="2444591"/>
                    </a:cubicBezTo>
                    <a:cubicBezTo>
                      <a:pt x="1478280" y="2365915"/>
                      <a:pt x="1439513" y="2293144"/>
                      <a:pt x="1379315" y="2240090"/>
                    </a:cubicBezTo>
                    <a:cubicBezTo>
                      <a:pt x="1339215" y="2204752"/>
                      <a:pt x="1291495" y="2179796"/>
                      <a:pt x="1243108" y="2156936"/>
                    </a:cubicBezTo>
                    <a:cubicBezTo>
                      <a:pt x="1143476" y="2110073"/>
                      <a:pt x="1038511" y="2069973"/>
                      <a:pt x="929069" y="2075498"/>
                    </a:cubicBezTo>
                    <a:cubicBezTo>
                      <a:pt x="862870" y="2078831"/>
                      <a:pt x="799052" y="2098643"/>
                      <a:pt x="736282" y="2120360"/>
                    </a:cubicBezTo>
                    <a:cubicBezTo>
                      <a:pt x="632365" y="2156365"/>
                      <a:pt x="492633" y="2168366"/>
                      <a:pt x="443865" y="2266664"/>
                    </a:cubicBezTo>
                    <a:cubicBezTo>
                      <a:pt x="229648" y="2699480"/>
                      <a:pt x="8858" y="2576036"/>
                      <a:pt x="0" y="2592229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" name="Freeform: Shape 113"/>
              <p:cNvSpPr/>
              <p:nvPr/>
            </p:nvSpPr>
            <p:spPr>
              <a:xfrm>
                <a:off x="19800" y="9000"/>
                <a:ext cx="5904000" cy="4124160"/>
              </a:xfrm>
              <a:custGeom>
                <a:avLst/>
                <a:gdLst/>
                <a:ahLst/>
                <a:rect l="l" t="t" r="r" b="b"/>
                <a:pathLst>
                  <a:path w="6330393" h="4422324">
                    <a:moveTo>
                      <a:pt x="0" y="2249519"/>
                    </a:moveTo>
                    <a:cubicBezTo>
                      <a:pt x="166592" y="2158746"/>
                      <a:pt x="472059" y="2022443"/>
                      <a:pt x="653129" y="1966532"/>
                    </a:cubicBezTo>
                    <a:cubicBezTo>
                      <a:pt x="756761" y="1934528"/>
                      <a:pt x="864489" y="1915573"/>
                      <a:pt x="972122" y="1926622"/>
                    </a:cubicBezTo>
                    <a:cubicBezTo>
                      <a:pt x="1100423" y="1939766"/>
                      <a:pt x="1219581" y="1994630"/>
                      <a:pt x="1340168" y="2041398"/>
                    </a:cubicBezTo>
                    <a:cubicBezTo>
                      <a:pt x="1419987" y="2072354"/>
                      <a:pt x="1501140" y="2101025"/>
                      <a:pt x="1572768" y="2147697"/>
                    </a:cubicBezTo>
                    <a:cubicBezTo>
                      <a:pt x="1654874" y="2201132"/>
                      <a:pt x="1723454" y="2276285"/>
                      <a:pt x="1747647" y="2370677"/>
                    </a:cubicBezTo>
                    <a:cubicBezTo>
                      <a:pt x="1769840" y="2457545"/>
                      <a:pt x="1750981" y="2547842"/>
                      <a:pt x="1718596" y="2632043"/>
                    </a:cubicBezTo>
                    <a:cubicBezTo>
                      <a:pt x="1676876" y="2740152"/>
                      <a:pt x="1615345" y="2839403"/>
                      <a:pt x="1575054" y="2947988"/>
                    </a:cubicBezTo>
                    <a:cubicBezTo>
                      <a:pt x="1514094" y="3112199"/>
                      <a:pt x="1505141" y="3291269"/>
                      <a:pt x="1543431" y="3462147"/>
                    </a:cubicBezTo>
                    <a:cubicBezTo>
                      <a:pt x="1569244" y="3577114"/>
                      <a:pt x="1617536" y="3685318"/>
                      <a:pt x="1666875" y="3792474"/>
                    </a:cubicBezTo>
                    <a:cubicBezTo>
                      <a:pt x="1707261" y="3880199"/>
                      <a:pt x="1748600" y="3967734"/>
                      <a:pt x="1801844" y="4048125"/>
                    </a:cubicBezTo>
                    <a:cubicBezTo>
                      <a:pt x="1857185" y="4131659"/>
                      <a:pt x="1925669" y="4206431"/>
                      <a:pt x="2011490" y="4257866"/>
                    </a:cubicBezTo>
                    <a:cubicBezTo>
                      <a:pt x="2122837" y="4324636"/>
                      <a:pt x="2253615" y="4347020"/>
                      <a:pt x="2383727" y="4353687"/>
                    </a:cubicBezTo>
                    <a:cubicBezTo>
                      <a:pt x="2504027" y="4359879"/>
                      <a:pt x="2624614" y="4351973"/>
                      <a:pt x="2745105" y="4353687"/>
                    </a:cubicBezTo>
                    <a:cubicBezTo>
                      <a:pt x="2830640" y="4354925"/>
                      <a:pt x="2915984" y="4361688"/>
                      <a:pt x="3001232" y="4368927"/>
                    </a:cubicBezTo>
                    <a:cubicBezTo>
                      <a:pt x="3106674" y="4377881"/>
                      <a:pt x="3212211" y="4386739"/>
                      <a:pt x="3316891" y="4402170"/>
                    </a:cubicBezTo>
                    <a:cubicBezTo>
                      <a:pt x="3404426" y="4415028"/>
                      <a:pt x="3493008" y="4433697"/>
                      <a:pt x="3578543" y="4413218"/>
                    </a:cubicBezTo>
                    <a:cubicBezTo>
                      <a:pt x="3639598" y="4398645"/>
                      <a:pt x="3693890" y="4365403"/>
                      <a:pt x="3746087" y="4330065"/>
                    </a:cubicBezTo>
                    <a:cubicBezTo>
                      <a:pt x="3829622" y="4273677"/>
                      <a:pt x="3909727" y="4212431"/>
                      <a:pt x="3986689" y="4147280"/>
                    </a:cubicBezTo>
                    <a:cubicBezTo>
                      <a:pt x="4157282" y="4002881"/>
                      <a:pt x="4311206" y="3840290"/>
                      <a:pt x="4469987" y="3682841"/>
                    </a:cubicBezTo>
                    <a:cubicBezTo>
                      <a:pt x="4561332" y="3592259"/>
                      <a:pt x="4653915" y="3503009"/>
                      <a:pt x="4742784" y="3409950"/>
                    </a:cubicBezTo>
                    <a:cubicBezTo>
                      <a:pt x="4847558" y="3300222"/>
                      <a:pt x="4947190" y="3185255"/>
                      <a:pt x="5029867" y="3058097"/>
                    </a:cubicBezTo>
                    <a:cubicBezTo>
                      <a:pt x="5107305" y="2939129"/>
                      <a:pt x="5168646" y="2810351"/>
                      <a:pt x="5211699" y="2675096"/>
                    </a:cubicBezTo>
                    <a:cubicBezTo>
                      <a:pt x="5267516" y="2500027"/>
                      <a:pt x="5292186" y="2317147"/>
                      <a:pt x="5326571" y="2136458"/>
                    </a:cubicBezTo>
                    <a:cubicBezTo>
                      <a:pt x="5349812" y="2014347"/>
                      <a:pt x="5378672" y="1893380"/>
                      <a:pt x="5407914" y="1772603"/>
                    </a:cubicBezTo>
                    <a:cubicBezTo>
                      <a:pt x="5434299" y="1663446"/>
                      <a:pt x="5460683" y="1552861"/>
                      <a:pt x="5517928" y="1456658"/>
                    </a:cubicBezTo>
                    <a:cubicBezTo>
                      <a:pt x="5550408" y="1402080"/>
                      <a:pt x="5592889" y="1353312"/>
                      <a:pt x="5649563" y="1325023"/>
                    </a:cubicBezTo>
                    <a:cubicBezTo>
                      <a:pt x="5744528" y="1277493"/>
                      <a:pt x="5856065" y="1296924"/>
                      <a:pt x="5963031" y="1289114"/>
                    </a:cubicBezTo>
                    <a:cubicBezTo>
                      <a:pt x="6042279" y="1283303"/>
                      <a:pt x="6120479" y="1262539"/>
                      <a:pt x="6185535" y="1217295"/>
                    </a:cubicBezTo>
                    <a:cubicBezTo>
                      <a:pt x="6261164" y="1164717"/>
                      <a:pt x="6312694" y="1083374"/>
                      <a:pt x="6326696" y="992315"/>
                    </a:cubicBezTo>
                    <a:cubicBezTo>
                      <a:pt x="6335459" y="935450"/>
                      <a:pt x="6328791" y="877253"/>
                      <a:pt x="6305169" y="824770"/>
                    </a:cubicBezTo>
                    <a:cubicBezTo>
                      <a:pt x="6273927" y="755333"/>
                      <a:pt x="6217158" y="701897"/>
                      <a:pt x="6156865" y="654844"/>
                    </a:cubicBezTo>
                    <a:cubicBezTo>
                      <a:pt x="6080379" y="595217"/>
                      <a:pt x="5996750" y="545687"/>
                      <a:pt x="5908072" y="506444"/>
                    </a:cubicBezTo>
                    <a:cubicBezTo>
                      <a:pt x="5803964" y="460343"/>
                      <a:pt x="5692807" y="426815"/>
                      <a:pt x="5606605" y="353282"/>
                    </a:cubicBezTo>
                    <a:cubicBezTo>
                      <a:pt x="5549170" y="304229"/>
                      <a:pt x="5503259" y="238887"/>
                      <a:pt x="5506117" y="164211"/>
                    </a:cubicBezTo>
                    <a:cubicBezTo>
                      <a:pt x="5508213" y="106109"/>
                      <a:pt x="5598890" y="0"/>
                      <a:pt x="559889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" name="Freeform: Shape 114"/>
              <p:cNvSpPr/>
              <p:nvPr/>
            </p:nvSpPr>
            <p:spPr>
              <a:xfrm>
                <a:off x="16200" y="9000"/>
                <a:ext cx="2306520" cy="1960920"/>
              </a:xfrm>
              <a:custGeom>
                <a:avLst/>
                <a:gdLst/>
                <a:ahLst/>
                <a:rect l="l" t="t" r="r" b="b"/>
                <a:pathLst>
                  <a:path w="2563086" h="2102929">
                    <a:moveTo>
                      <a:pt x="0" y="2102930"/>
                    </a:moveTo>
                    <a:cubicBezTo>
                      <a:pt x="182499" y="1964341"/>
                      <a:pt x="402717" y="1887855"/>
                      <a:pt x="625888" y="1834229"/>
                    </a:cubicBezTo>
                    <a:cubicBezTo>
                      <a:pt x="733711" y="1808321"/>
                      <a:pt x="843248" y="1789557"/>
                      <a:pt x="954024" y="1789938"/>
                    </a:cubicBezTo>
                    <a:cubicBezTo>
                      <a:pt x="1098995" y="1790414"/>
                      <a:pt x="1241965" y="1822609"/>
                      <a:pt x="1379125" y="1870329"/>
                    </a:cubicBezTo>
                    <a:cubicBezTo>
                      <a:pt x="1526191" y="1921478"/>
                      <a:pt x="1666780" y="1992059"/>
                      <a:pt x="1819466" y="2021300"/>
                    </a:cubicBezTo>
                    <a:cubicBezTo>
                      <a:pt x="1952244" y="2046827"/>
                      <a:pt x="2088356" y="2037112"/>
                      <a:pt x="2221040" y="2010251"/>
                    </a:cubicBezTo>
                    <a:cubicBezTo>
                      <a:pt x="2329720" y="1988249"/>
                      <a:pt x="2440877" y="1954530"/>
                      <a:pt x="2507647" y="1867567"/>
                    </a:cubicBezTo>
                    <a:cubicBezTo>
                      <a:pt x="2554320" y="1806702"/>
                      <a:pt x="2570226" y="1729073"/>
                      <a:pt x="2560225" y="1652873"/>
                    </a:cubicBezTo>
                    <a:cubicBezTo>
                      <a:pt x="2541270" y="1508665"/>
                      <a:pt x="2436019" y="1396175"/>
                      <a:pt x="2328958" y="1295495"/>
                    </a:cubicBezTo>
                    <a:cubicBezTo>
                      <a:pt x="2131314" y="1109567"/>
                      <a:pt x="1908429" y="953643"/>
                      <a:pt x="1676686" y="812292"/>
                    </a:cubicBezTo>
                    <a:cubicBezTo>
                      <a:pt x="1597152" y="763810"/>
                      <a:pt x="1516856" y="716756"/>
                      <a:pt x="1436942" y="669036"/>
                    </a:cubicBezTo>
                    <a:cubicBezTo>
                      <a:pt x="1343216" y="613029"/>
                      <a:pt x="1250442" y="555498"/>
                      <a:pt x="1157288" y="498634"/>
                    </a:cubicBezTo>
                    <a:cubicBezTo>
                      <a:pt x="1080611" y="451866"/>
                      <a:pt x="1003745" y="405479"/>
                      <a:pt x="928783" y="355949"/>
                    </a:cubicBezTo>
                    <a:cubicBezTo>
                      <a:pt x="834200" y="293465"/>
                      <a:pt x="743140" y="225552"/>
                      <a:pt x="649510" y="161639"/>
                    </a:cubicBezTo>
                    <a:cubicBezTo>
                      <a:pt x="539496" y="86487"/>
                      <a:pt x="373190" y="0"/>
                      <a:pt x="37319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" name="Freeform: Shape 115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" name="Freeform: Shape 116"/>
              <p:cNvSpPr/>
              <p:nvPr/>
            </p:nvSpPr>
            <p:spPr>
              <a:xfrm>
                <a:off x="-76320" y="0"/>
                <a:ext cx="8640" cy="8640"/>
              </a:xfrm>
              <a:prstGeom prst="rect">
                <a:avLst/>
              </a:pr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" name="Freeform: Shape 117"/>
              <p:cNvSpPr/>
              <p:nvPr/>
            </p:nvSpPr>
            <p:spPr>
              <a:xfrm>
                <a:off x="19800" y="164880"/>
                <a:ext cx="1297800" cy="1205640"/>
              </a:xfrm>
              <a:custGeom>
                <a:avLst/>
                <a:gdLst/>
                <a:ahLst/>
                <a:rect l="l" t="t" r="r" b="b"/>
                <a:pathLst>
                  <a:path w="1391796" h="1292923">
                    <a:moveTo>
                      <a:pt x="0" y="1292924"/>
                    </a:moveTo>
                    <a:cubicBezTo>
                      <a:pt x="158877" y="1243108"/>
                      <a:pt x="531019" y="1138047"/>
                      <a:pt x="696563" y="1150906"/>
                    </a:cubicBezTo>
                    <a:cubicBezTo>
                      <a:pt x="796481" y="1158621"/>
                      <a:pt x="894017" y="1185863"/>
                      <a:pt x="993934" y="1192435"/>
                    </a:cubicBezTo>
                    <a:cubicBezTo>
                      <a:pt x="1047559" y="1195959"/>
                      <a:pt x="1101376" y="1192054"/>
                      <a:pt x="1155097" y="1192435"/>
                    </a:cubicBezTo>
                    <a:cubicBezTo>
                      <a:pt x="1212056" y="1192816"/>
                      <a:pt x="1269683" y="1198626"/>
                      <a:pt x="1324547" y="1184148"/>
                    </a:cubicBezTo>
                    <a:cubicBezTo>
                      <a:pt x="1346930" y="1178243"/>
                      <a:pt x="1368266" y="1168241"/>
                      <a:pt x="1381030" y="1149191"/>
                    </a:cubicBezTo>
                    <a:cubicBezTo>
                      <a:pt x="1405795" y="1112425"/>
                      <a:pt x="1383506" y="1065752"/>
                      <a:pt x="1357789" y="1027843"/>
                    </a:cubicBezTo>
                    <a:cubicBezTo>
                      <a:pt x="1302734" y="946880"/>
                      <a:pt x="1218152" y="893540"/>
                      <a:pt x="1136809" y="838295"/>
                    </a:cubicBezTo>
                    <a:cubicBezTo>
                      <a:pt x="1023271" y="761238"/>
                      <a:pt x="912971" y="679609"/>
                      <a:pt x="804482" y="595598"/>
                    </a:cubicBezTo>
                    <a:cubicBezTo>
                      <a:pt x="712756" y="524542"/>
                      <a:pt x="620459" y="454247"/>
                      <a:pt x="530352" y="381191"/>
                    </a:cubicBezTo>
                    <a:cubicBezTo>
                      <a:pt x="378809" y="258318"/>
                      <a:pt x="149733" y="125063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Freeform: Shape 118"/>
              <p:cNvSpPr/>
              <p:nvPr/>
            </p:nvSpPr>
            <p:spPr>
              <a:xfrm>
                <a:off x="45360" y="19800"/>
                <a:ext cx="1563120" cy="1140480"/>
              </a:xfrm>
              <a:custGeom>
                <a:avLst/>
                <a:gdLst/>
                <a:ahLst/>
                <a:rect l="l" t="t" r="r" b="b"/>
                <a:pathLst>
                  <a:path w="1676495" h="1223105">
                    <a:moveTo>
                      <a:pt x="1676495" y="1223105"/>
                    </a:moveTo>
                    <a:cubicBezTo>
                      <a:pt x="1603724" y="1136523"/>
                      <a:pt x="1514094" y="1066324"/>
                      <a:pt x="1421702" y="1000792"/>
                    </a:cubicBezTo>
                    <a:cubicBezTo>
                      <a:pt x="1293209" y="909733"/>
                      <a:pt x="1158526" y="827723"/>
                      <a:pt x="1024604" y="744760"/>
                    </a:cubicBezTo>
                    <a:cubicBezTo>
                      <a:pt x="824770" y="621030"/>
                      <a:pt x="623888" y="497777"/>
                      <a:pt x="444722" y="345758"/>
                    </a:cubicBezTo>
                    <a:cubicBezTo>
                      <a:pt x="330518" y="248888"/>
                      <a:pt x="135731" y="61817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Freeform: Shape 119"/>
              <p:cNvSpPr/>
              <p:nvPr/>
            </p:nvSpPr>
            <p:spPr>
              <a:xfrm>
                <a:off x="19800" y="1160280"/>
                <a:ext cx="1641960" cy="420480"/>
              </a:xfrm>
              <a:custGeom>
                <a:avLst/>
                <a:gdLst/>
                <a:ahLst/>
                <a:rect l="l" t="t" r="r" b="b"/>
                <a:pathLst>
                  <a:path w="1760817" h="451294">
                    <a:moveTo>
                      <a:pt x="0" y="451295"/>
                    </a:moveTo>
                    <a:cubicBezTo>
                      <a:pt x="77438" y="429292"/>
                      <a:pt x="257270" y="337852"/>
                      <a:pt x="335661" y="319373"/>
                    </a:cubicBezTo>
                    <a:cubicBezTo>
                      <a:pt x="433007" y="296418"/>
                      <a:pt x="530162" y="270510"/>
                      <a:pt x="629984" y="264319"/>
                    </a:cubicBezTo>
                    <a:cubicBezTo>
                      <a:pt x="713137" y="259080"/>
                      <a:pt x="796290" y="266891"/>
                      <a:pt x="878777" y="278702"/>
                    </a:cubicBezTo>
                    <a:cubicBezTo>
                      <a:pt x="927545" y="285655"/>
                      <a:pt x="976217" y="293751"/>
                      <a:pt x="1024700" y="302609"/>
                    </a:cubicBezTo>
                    <a:cubicBezTo>
                      <a:pt x="1122236" y="320516"/>
                      <a:pt x="1219581" y="339471"/>
                      <a:pt x="1316641" y="360045"/>
                    </a:cubicBezTo>
                    <a:cubicBezTo>
                      <a:pt x="1386269" y="374809"/>
                      <a:pt x="1456277" y="389763"/>
                      <a:pt x="1527143" y="386334"/>
                    </a:cubicBezTo>
                    <a:cubicBezTo>
                      <a:pt x="1592008" y="383191"/>
                      <a:pt x="1881569" y="391287"/>
                      <a:pt x="1704023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Freeform: Shape 120"/>
              <p:cNvSpPr/>
              <p:nvPr/>
            </p:nvSpPr>
            <p:spPr>
              <a:xfrm>
                <a:off x="67680" y="321480"/>
                <a:ext cx="181800" cy="696240"/>
              </a:xfrm>
              <a:custGeom>
                <a:avLst/>
                <a:gdLst/>
                <a:ahLst/>
                <a:rect l="l" t="t" r="r" b="b"/>
                <a:pathLst>
                  <a:path w="267734" h="746759">
                    <a:moveTo>
                      <a:pt x="90011" y="746760"/>
                    </a:moveTo>
                    <a:cubicBezTo>
                      <a:pt x="159353" y="691801"/>
                      <a:pt x="221456" y="624935"/>
                      <a:pt x="250603" y="541782"/>
                    </a:cubicBezTo>
                    <a:cubicBezTo>
                      <a:pt x="275082" y="471868"/>
                      <a:pt x="271748" y="396907"/>
                      <a:pt x="250603" y="325660"/>
                    </a:cubicBezTo>
                    <a:cubicBezTo>
                      <a:pt x="210598" y="190500"/>
                      <a:pt x="117634" y="77629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Freeform: Shape 121"/>
              <p:cNvSpPr/>
              <p:nvPr/>
            </p:nvSpPr>
            <p:spPr>
              <a:xfrm>
                <a:off x="462600" y="9000"/>
                <a:ext cx="4535640" cy="1185120"/>
              </a:xfrm>
              <a:custGeom>
                <a:avLst/>
                <a:gdLst/>
                <a:ahLst/>
                <a:rect l="l" t="t" r="r" b="b"/>
                <a:pathLst>
                  <a:path w="4863517" h="1271168">
                    <a:moveTo>
                      <a:pt x="0" y="0"/>
                    </a:moveTo>
                    <a:cubicBezTo>
                      <a:pt x="0" y="0"/>
                      <a:pt x="110680" y="67151"/>
                      <a:pt x="176879" y="115157"/>
                    </a:cubicBezTo>
                    <a:cubicBezTo>
                      <a:pt x="251555" y="169259"/>
                      <a:pt x="323564" y="226981"/>
                      <a:pt x="400812" y="277178"/>
                    </a:cubicBezTo>
                    <a:cubicBezTo>
                      <a:pt x="481965" y="329946"/>
                      <a:pt x="568166" y="374142"/>
                      <a:pt x="652367" y="421958"/>
                    </a:cubicBezTo>
                    <a:cubicBezTo>
                      <a:pt x="806386" y="509492"/>
                      <a:pt x="953167" y="609695"/>
                      <a:pt x="1110615" y="690848"/>
                    </a:cubicBezTo>
                    <a:cubicBezTo>
                      <a:pt x="1208723" y="741426"/>
                      <a:pt x="1310450" y="784670"/>
                      <a:pt x="1410843" y="830580"/>
                    </a:cubicBezTo>
                    <a:cubicBezTo>
                      <a:pt x="1469898" y="857631"/>
                      <a:pt x="1528477" y="885635"/>
                      <a:pt x="1585341" y="917067"/>
                    </a:cubicBezTo>
                    <a:cubicBezTo>
                      <a:pt x="1692878" y="976408"/>
                      <a:pt x="1794034" y="1046417"/>
                      <a:pt x="1896046" y="1114901"/>
                    </a:cubicBezTo>
                    <a:cubicBezTo>
                      <a:pt x="1943576" y="1146810"/>
                      <a:pt x="1991773" y="1177671"/>
                      <a:pt x="2042255" y="1204627"/>
                    </a:cubicBezTo>
                    <a:cubicBezTo>
                      <a:pt x="2115217" y="1243679"/>
                      <a:pt x="2194179" y="1272635"/>
                      <a:pt x="2276570" y="1271111"/>
                    </a:cubicBezTo>
                    <a:cubicBezTo>
                      <a:pt x="2388870" y="1269111"/>
                      <a:pt x="2490597" y="1209485"/>
                      <a:pt x="2568988" y="1128141"/>
                    </a:cubicBezTo>
                    <a:cubicBezTo>
                      <a:pt x="2637092" y="1057561"/>
                      <a:pt x="2686622" y="971836"/>
                      <a:pt x="2726817" y="882110"/>
                    </a:cubicBezTo>
                    <a:cubicBezTo>
                      <a:pt x="2772632" y="779907"/>
                      <a:pt x="2807208" y="672560"/>
                      <a:pt x="2861881" y="574929"/>
                    </a:cubicBezTo>
                    <a:cubicBezTo>
                      <a:pt x="2896076" y="513969"/>
                      <a:pt x="2938558" y="457962"/>
                      <a:pt x="2990660" y="411480"/>
                    </a:cubicBezTo>
                    <a:cubicBezTo>
                      <a:pt x="3065812" y="344329"/>
                      <a:pt x="3158966" y="297466"/>
                      <a:pt x="3259264" y="292322"/>
                    </a:cubicBezTo>
                    <a:cubicBezTo>
                      <a:pt x="3334607" y="288417"/>
                      <a:pt x="3408426" y="308324"/>
                      <a:pt x="3482150" y="325565"/>
                    </a:cubicBezTo>
                    <a:cubicBezTo>
                      <a:pt x="3594830" y="351854"/>
                      <a:pt x="3709416" y="368618"/>
                      <a:pt x="3824192" y="383762"/>
                    </a:cubicBezTo>
                    <a:cubicBezTo>
                      <a:pt x="3951065" y="400431"/>
                      <a:pt x="4078319" y="415290"/>
                      <a:pt x="4206145" y="420434"/>
                    </a:cubicBezTo>
                    <a:cubicBezTo>
                      <a:pt x="4305777" y="424434"/>
                      <a:pt x="4405503" y="419957"/>
                      <a:pt x="4505230" y="420434"/>
                    </a:cubicBezTo>
                    <a:cubicBezTo>
                      <a:pt x="4619435" y="421005"/>
                      <a:pt x="4745641" y="432149"/>
                      <a:pt x="4820127" y="349091"/>
                    </a:cubicBezTo>
                    <a:cubicBezTo>
                      <a:pt x="4846701" y="319469"/>
                      <a:pt x="4861655" y="282131"/>
                      <a:pt x="4863370" y="242316"/>
                    </a:cubicBezTo>
                    <a:cubicBezTo>
                      <a:pt x="4868037" y="134493"/>
                      <a:pt x="4760691" y="0"/>
                      <a:pt x="476069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Freeform: Shape 122"/>
              <p:cNvSpPr/>
              <p:nvPr/>
            </p:nvSpPr>
            <p:spPr>
              <a:xfrm>
                <a:off x="658800" y="8640"/>
                <a:ext cx="4004640" cy="857160"/>
              </a:xfrm>
              <a:custGeom>
                <a:avLst/>
                <a:gdLst/>
                <a:ahLst/>
                <a:rect l="l" t="t" r="r" b="b"/>
                <a:pathLst>
                  <a:path w="4294060" h="919287">
                    <a:moveTo>
                      <a:pt x="0" y="190"/>
                    </a:moveTo>
                    <a:cubicBezTo>
                      <a:pt x="0" y="190"/>
                      <a:pt x="243745" y="162211"/>
                      <a:pt x="417862" y="274606"/>
                    </a:cubicBezTo>
                    <a:cubicBezTo>
                      <a:pt x="601408" y="393097"/>
                      <a:pt x="781145" y="518922"/>
                      <a:pt x="980218" y="608171"/>
                    </a:cubicBezTo>
                    <a:cubicBezTo>
                      <a:pt x="1140333" y="679990"/>
                      <a:pt x="1310545" y="726281"/>
                      <a:pt x="1473137" y="792480"/>
                    </a:cubicBezTo>
                    <a:cubicBezTo>
                      <a:pt x="1589532" y="839915"/>
                      <a:pt x="1702975" y="898112"/>
                      <a:pt x="1827276" y="914591"/>
                    </a:cubicBezTo>
                    <a:cubicBezTo>
                      <a:pt x="1930813" y="928307"/>
                      <a:pt x="2039207" y="913733"/>
                      <a:pt x="2119217" y="847535"/>
                    </a:cubicBezTo>
                    <a:cubicBezTo>
                      <a:pt x="2192084" y="787146"/>
                      <a:pt x="2228183" y="696278"/>
                      <a:pt x="2269998" y="610553"/>
                    </a:cubicBezTo>
                    <a:cubicBezTo>
                      <a:pt x="2312003" y="524351"/>
                      <a:pt x="2362867" y="442913"/>
                      <a:pt x="2413540" y="361569"/>
                    </a:cubicBezTo>
                    <a:cubicBezTo>
                      <a:pt x="2485835" y="245650"/>
                      <a:pt x="2562511" y="127064"/>
                      <a:pt x="2683859" y="67151"/>
                    </a:cubicBezTo>
                    <a:cubicBezTo>
                      <a:pt x="2790254" y="14573"/>
                      <a:pt x="2912935" y="16764"/>
                      <a:pt x="3030760" y="36005"/>
                    </a:cubicBezTo>
                    <a:cubicBezTo>
                      <a:pt x="3142393" y="54293"/>
                      <a:pt x="3251073" y="87344"/>
                      <a:pt x="3356134" y="129350"/>
                    </a:cubicBezTo>
                    <a:cubicBezTo>
                      <a:pt x="3461194" y="171355"/>
                      <a:pt x="3563588" y="221742"/>
                      <a:pt x="3674364" y="244221"/>
                    </a:cubicBezTo>
                    <a:cubicBezTo>
                      <a:pt x="3771233" y="263938"/>
                      <a:pt x="3871341" y="262319"/>
                      <a:pt x="3968687" y="244221"/>
                    </a:cubicBezTo>
                    <a:cubicBezTo>
                      <a:pt x="4034981" y="231839"/>
                      <a:pt x="4099941" y="211931"/>
                      <a:pt x="4157662" y="177165"/>
                    </a:cubicBezTo>
                    <a:cubicBezTo>
                      <a:pt x="4204526" y="148971"/>
                      <a:pt x="4246817" y="112300"/>
                      <a:pt x="4271296" y="63437"/>
                    </a:cubicBezTo>
                    <a:cubicBezTo>
                      <a:pt x="4286441" y="33242"/>
                      <a:pt x="4294061" y="0"/>
                      <a:pt x="429406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: Shape 123"/>
              <p:cNvSpPr/>
              <p:nvPr/>
            </p:nvSpPr>
            <p:spPr>
              <a:xfrm>
                <a:off x="810360" y="9000"/>
                <a:ext cx="2137680" cy="583200"/>
              </a:xfrm>
              <a:custGeom>
                <a:avLst/>
                <a:gdLst/>
                <a:ahLst/>
                <a:rect l="l" t="t" r="r" b="b"/>
                <a:pathLst>
                  <a:path w="2292381" h="625711">
                    <a:moveTo>
                      <a:pt x="0" y="0"/>
                    </a:moveTo>
                    <a:cubicBezTo>
                      <a:pt x="0" y="0"/>
                      <a:pt x="152019" y="110776"/>
                      <a:pt x="272415" y="181070"/>
                    </a:cubicBezTo>
                    <a:cubicBezTo>
                      <a:pt x="396335" y="253460"/>
                      <a:pt x="524351" y="318325"/>
                      <a:pt x="651415" y="385000"/>
                    </a:cubicBezTo>
                    <a:cubicBezTo>
                      <a:pt x="738283" y="430625"/>
                      <a:pt x="824198" y="478536"/>
                      <a:pt x="915543" y="514255"/>
                    </a:cubicBezTo>
                    <a:cubicBezTo>
                      <a:pt x="1031748" y="559689"/>
                      <a:pt x="1154049" y="585788"/>
                      <a:pt x="1277303" y="606171"/>
                    </a:cubicBezTo>
                    <a:cubicBezTo>
                      <a:pt x="1391603" y="625031"/>
                      <a:pt x="1508379" y="638556"/>
                      <a:pt x="1618964" y="606171"/>
                    </a:cubicBezTo>
                    <a:cubicBezTo>
                      <a:pt x="1694307" y="584168"/>
                      <a:pt x="1760791" y="540258"/>
                      <a:pt x="1817084" y="485489"/>
                    </a:cubicBezTo>
                    <a:cubicBezTo>
                      <a:pt x="1871186" y="432911"/>
                      <a:pt x="1913287" y="369475"/>
                      <a:pt x="1963483" y="313182"/>
                    </a:cubicBezTo>
                    <a:cubicBezTo>
                      <a:pt x="2007203" y="264128"/>
                      <a:pt x="2055305" y="219361"/>
                      <a:pt x="2102739" y="173831"/>
                    </a:cubicBezTo>
                    <a:cubicBezTo>
                      <a:pt x="2170272" y="109347"/>
                      <a:pt x="2292382" y="0"/>
                      <a:pt x="2292382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: Shape 124"/>
              <p:cNvSpPr/>
              <p:nvPr/>
            </p:nvSpPr>
            <p:spPr>
              <a:xfrm>
                <a:off x="990360" y="9000"/>
                <a:ext cx="1739880" cy="392760"/>
              </a:xfrm>
              <a:custGeom>
                <a:avLst/>
                <a:gdLst/>
                <a:ahLst/>
                <a:rect l="l" t="t" r="r" b="b"/>
                <a:pathLst>
                  <a:path w="1865852" h="421548">
                    <a:moveTo>
                      <a:pt x="1865852" y="0"/>
                    </a:moveTo>
                    <a:cubicBezTo>
                      <a:pt x="1865852" y="0"/>
                      <a:pt x="1677543" y="155734"/>
                      <a:pt x="1535049" y="258699"/>
                    </a:cubicBezTo>
                    <a:cubicBezTo>
                      <a:pt x="1446752" y="322517"/>
                      <a:pt x="1353598" y="383096"/>
                      <a:pt x="1247966" y="408051"/>
                    </a:cubicBezTo>
                    <a:cubicBezTo>
                      <a:pt x="1152239" y="430625"/>
                      <a:pt x="1053084" y="420815"/>
                      <a:pt x="955072" y="408051"/>
                    </a:cubicBezTo>
                    <a:cubicBezTo>
                      <a:pt x="833723" y="392240"/>
                      <a:pt x="711803" y="376142"/>
                      <a:pt x="596170" y="336233"/>
                    </a:cubicBezTo>
                    <a:cubicBezTo>
                      <a:pt x="486728" y="298418"/>
                      <a:pt x="382715" y="246412"/>
                      <a:pt x="283178" y="186881"/>
                    </a:cubicBezTo>
                    <a:cubicBezTo>
                      <a:pt x="176213" y="122777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: Shape 125"/>
              <p:cNvSpPr/>
              <p:nvPr/>
            </p:nvSpPr>
            <p:spPr>
              <a:xfrm>
                <a:off x="1230480" y="9000"/>
                <a:ext cx="1266480" cy="267120"/>
              </a:xfrm>
              <a:custGeom>
                <a:avLst/>
                <a:gdLst/>
                <a:ahLst/>
                <a:rect l="l" t="t" r="r" b="b"/>
                <a:pathLst>
                  <a:path w="1358264" h="286935">
                    <a:moveTo>
                      <a:pt x="0" y="11621"/>
                    </a:moveTo>
                    <a:cubicBezTo>
                      <a:pt x="0" y="11621"/>
                      <a:pt x="89249" y="104299"/>
                      <a:pt x="200977" y="163830"/>
                    </a:cubicBezTo>
                    <a:cubicBezTo>
                      <a:pt x="293465" y="213074"/>
                      <a:pt x="396812" y="237458"/>
                      <a:pt x="499586" y="258604"/>
                    </a:cubicBezTo>
                    <a:cubicBezTo>
                      <a:pt x="592360" y="277749"/>
                      <a:pt x="686752" y="293180"/>
                      <a:pt x="780955" y="284417"/>
                    </a:cubicBezTo>
                    <a:cubicBezTo>
                      <a:pt x="866584" y="276511"/>
                      <a:pt x="949166" y="250412"/>
                      <a:pt x="1027843" y="215456"/>
                    </a:cubicBezTo>
                    <a:cubicBezTo>
                      <a:pt x="1167860" y="153353"/>
                      <a:pt x="1358265" y="0"/>
                      <a:pt x="1358265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4" name="Freeform: Shape 126"/>
              <p:cNvSpPr/>
              <p:nvPr/>
            </p:nvSpPr>
            <p:spPr>
              <a:xfrm>
                <a:off x="1404000" y="9000"/>
                <a:ext cx="830520" cy="155520"/>
              </a:xfrm>
              <a:custGeom>
                <a:avLst/>
                <a:gdLst/>
                <a:ahLst/>
                <a:rect l="l" t="t" r="r" b="b"/>
                <a:pathLst>
                  <a:path w="890968" h="167300">
                    <a:moveTo>
                      <a:pt x="890969" y="0"/>
                    </a:moveTo>
                    <a:cubicBezTo>
                      <a:pt x="890969" y="0"/>
                      <a:pt x="763714" y="110585"/>
                      <a:pt x="657892" y="143732"/>
                    </a:cubicBezTo>
                    <a:cubicBezTo>
                      <a:pt x="577405" y="168974"/>
                      <a:pt x="491871" y="172593"/>
                      <a:pt x="408146" y="160973"/>
                    </a:cubicBezTo>
                    <a:cubicBezTo>
                      <a:pt x="235077" y="136970"/>
                      <a:pt x="0" y="0"/>
                      <a:pt x="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" name="Freeform: Shape 127"/>
              <p:cNvSpPr/>
              <p:nvPr/>
            </p:nvSpPr>
            <p:spPr>
              <a:xfrm>
                <a:off x="1573200" y="500760"/>
                <a:ext cx="3349080" cy="3473640"/>
              </a:xfrm>
              <a:custGeom>
                <a:avLst/>
                <a:gdLst/>
                <a:ahLst/>
                <a:rect l="l" t="t" r="r" b="b"/>
                <a:pathLst>
                  <a:path w="3591275" h="3724776">
                    <a:moveTo>
                      <a:pt x="904672" y="1758707"/>
                    </a:moveTo>
                    <a:cubicBezTo>
                      <a:pt x="916960" y="1708415"/>
                      <a:pt x="927056" y="1657266"/>
                      <a:pt x="926199" y="1605545"/>
                    </a:cubicBezTo>
                    <a:cubicBezTo>
                      <a:pt x="925151" y="1541251"/>
                      <a:pt x="907625" y="1478005"/>
                      <a:pt x="912864" y="1413997"/>
                    </a:cubicBezTo>
                    <a:cubicBezTo>
                      <a:pt x="916103" y="1374183"/>
                      <a:pt x="928866" y="1335702"/>
                      <a:pt x="949440" y="1301412"/>
                    </a:cubicBezTo>
                    <a:cubicBezTo>
                      <a:pt x="983730" y="1244262"/>
                      <a:pt x="1037641" y="1202733"/>
                      <a:pt x="1089839" y="1160918"/>
                    </a:cubicBezTo>
                    <a:cubicBezTo>
                      <a:pt x="1167944" y="1098339"/>
                      <a:pt x="1245382" y="1034712"/>
                      <a:pt x="1324439" y="973371"/>
                    </a:cubicBezTo>
                    <a:cubicBezTo>
                      <a:pt x="1423690" y="896313"/>
                      <a:pt x="1526179" y="822304"/>
                      <a:pt x="1609046" y="728102"/>
                    </a:cubicBezTo>
                    <a:cubicBezTo>
                      <a:pt x="1677626" y="650092"/>
                      <a:pt x="1732014" y="561033"/>
                      <a:pt x="1785926" y="472165"/>
                    </a:cubicBezTo>
                    <a:cubicBezTo>
                      <a:pt x="1845933" y="373296"/>
                      <a:pt x="1906226" y="273855"/>
                      <a:pt x="1985951" y="190320"/>
                    </a:cubicBezTo>
                    <a:cubicBezTo>
                      <a:pt x="2034242" y="139647"/>
                      <a:pt x="2089678" y="96213"/>
                      <a:pt x="2153305" y="67162"/>
                    </a:cubicBezTo>
                    <a:cubicBezTo>
                      <a:pt x="2250650" y="22680"/>
                      <a:pt x="2359616" y="15441"/>
                      <a:pt x="2466773" y="8488"/>
                    </a:cubicBezTo>
                    <a:cubicBezTo>
                      <a:pt x="2588026" y="582"/>
                      <a:pt x="2709660" y="-5800"/>
                      <a:pt x="2830247" y="8488"/>
                    </a:cubicBezTo>
                    <a:cubicBezTo>
                      <a:pt x="2936355" y="21061"/>
                      <a:pt x="3039606" y="49922"/>
                      <a:pt x="3140857" y="84498"/>
                    </a:cubicBezTo>
                    <a:cubicBezTo>
                      <a:pt x="3234868" y="116692"/>
                      <a:pt x="3328595" y="153459"/>
                      <a:pt x="3405271" y="216323"/>
                    </a:cubicBezTo>
                    <a:cubicBezTo>
                      <a:pt x="3450038" y="252995"/>
                      <a:pt x="3487281" y="297762"/>
                      <a:pt x="3515856" y="348150"/>
                    </a:cubicBezTo>
                    <a:cubicBezTo>
                      <a:pt x="3564052" y="433017"/>
                      <a:pt x="3587389" y="529505"/>
                      <a:pt x="3590818" y="627137"/>
                    </a:cubicBezTo>
                    <a:cubicBezTo>
                      <a:pt x="3594914" y="741722"/>
                      <a:pt x="3570625" y="854784"/>
                      <a:pt x="3555290" y="968608"/>
                    </a:cubicBezTo>
                    <a:cubicBezTo>
                      <a:pt x="3547194" y="1028330"/>
                      <a:pt x="3541860" y="1088433"/>
                      <a:pt x="3537002" y="1148535"/>
                    </a:cubicBezTo>
                    <a:cubicBezTo>
                      <a:pt x="3525762" y="1288839"/>
                      <a:pt x="3517856" y="1429427"/>
                      <a:pt x="3509094" y="1570017"/>
                    </a:cubicBezTo>
                    <a:cubicBezTo>
                      <a:pt x="3500712" y="1703176"/>
                      <a:pt x="3491472" y="1836431"/>
                      <a:pt x="3465278" y="1967114"/>
                    </a:cubicBezTo>
                    <a:cubicBezTo>
                      <a:pt x="3438894" y="2098464"/>
                      <a:pt x="3395365" y="2225622"/>
                      <a:pt x="3336024" y="2345733"/>
                    </a:cubicBezTo>
                    <a:cubicBezTo>
                      <a:pt x="3260491" y="2498799"/>
                      <a:pt x="3160860" y="2638436"/>
                      <a:pt x="3049893" y="2768262"/>
                    </a:cubicBezTo>
                    <a:cubicBezTo>
                      <a:pt x="2983504" y="2845891"/>
                      <a:pt x="2913114" y="2919900"/>
                      <a:pt x="2838724" y="2989908"/>
                    </a:cubicBezTo>
                    <a:cubicBezTo>
                      <a:pt x="2763667" y="3060584"/>
                      <a:pt x="2685466" y="3127830"/>
                      <a:pt x="2605647" y="3193077"/>
                    </a:cubicBezTo>
                    <a:cubicBezTo>
                      <a:pt x="2479155" y="3296613"/>
                      <a:pt x="2349044" y="3395578"/>
                      <a:pt x="2217980" y="3493209"/>
                    </a:cubicBezTo>
                    <a:cubicBezTo>
                      <a:pt x="2098441" y="3582173"/>
                      <a:pt x="1977092" y="3674375"/>
                      <a:pt x="1832598" y="3707903"/>
                    </a:cubicBezTo>
                    <a:cubicBezTo>
                      <a:pt x="1750397" y="3726953"/>
                      <a:pt x="1665530" y="3726286"/>
                      <a:pt x="1581043" y="3722952"/>
                    </a:cubicBezTo>
                    <a:cubicBezTo>
                      <a:pt x="1410260" y="3716190"/>
                      <a:pt x="1239667" y="3703712"/>
                      <a:pt x="1068693" y="3704474"/>
                    </a:cubicBezTo>
                    <a:cubicBezTo>
                      <a:pt x="996779" y="3704760"/>
                      <a:pt x="924865" y="3706665"/>
                      <a:pt x="852952" y="3704474"/>
                    </a:cubicBezTo>
                    <a:cubicBezTo>
                      <a:pt x="739890" y="3701045"/>
                      <a:pt x="626638" y="3688472"/>
                      <a:pt x="519482" y="3652562"/>
                    </a:cubicBezTo>
                    <a:cubicBezTo>
                      <a:pt x="477667" y="3638561"/>
                      <a:pt x="437567" y="3620082"/>
                      <a:pt x="400609" y="3595984"/>
                    </a:cubicBezTo>
                    <a:cubicBezTo>
                      <a:pt x="309836" y="3536929"/>
                      <a:pt x="242876" y="3448823"/>
                      <a:pt x="184868" y="3357002"/>
                    </a:cubicBezTo>
                    <a:cubicBezTo>
                      <a:pt x="134005" y="3276611"/>
                      <a:pt x="91618" y="3191267"/>
                      <a:pt x="59138" y="3101922"/>
                    </a:cubicBezTo>
                    <a:cubicBezTo>
                      <a:pt x="21324" y="2998004"/>
                      <a:pt x="-2870" y="2889039"/>
                      <a:pt x="274" y="2778644"/>
                    </a:cubicBezTo>
                    <a:cubicBezTo>
                      <a:pt x="4941" y="2612623"/>
                      <a:pt x="71045" y="2454889"/>
                      <a:pt x="172200" y="2322682"/>
                    </a:cubicBezTo>
                    <a:cubicBezTo>
                      <a:pt x="245638" y="2226670"/>
                      <a:pt x="336221" y="2143707"/>
                      <a:pt x="446806" y="2095225"/>
                    </a:cubicBezTo>
                    <a:cubicBezTo>
                      <a:pt x="507099" y="2068841"/>
                      <a:pt x="571012" y="2051982"/>
                      <a:pt x="633686" y="2031693"/>
                    </a:cubicBezTo>
                    <a:cubicBezTo>
                      <a:pt x="711696" y="2006547"/>
                      <a:pt x="789991" y="1974448"/>
                      <a:pt x="840188" y="1910440"/>
                    </a:cubicBezTo>
                    <a:cubicBezTo>
                      <a:pt x="874383" y="1866816"/>
                      <a:pt x="891433" y="1812904"/>
                      <a:pt x="904672" y="1758707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Freeform: Shape 128"/>
              <p:cNvSpPr/>
              <p:nvPr/>
            </p:nvSpPr>
            <p:spPr>
              <a:xfrm>
                <a:off x="1735920" y="654480"/>
                <a:ext cx="2971800" cy="3173040"/>
              </a:xfrm>
              <a:custGeom>
                <a:avLst/>
                <a:gdLst/>
                <a:ahLst/>
                <a:rect l="l" t="t" r="r" b="b"/>
                <a:pathLst>
                  <a:path w="3186704" h="3402311">
                    <a:moveTo>
                      <a:pt x="78613" y="3007044"/>
                    </a:moveTo>
                    <a:cubicBezTo>
                      <a:pt x="38512" y="2919891"/>
                      <a:pt x="9937" y="2827308"/>
                      <a:pt x="2032" y="2731772"/>
                    </a:cubicBezTo>
                    <a:cubicBezTo>
                      <a:pt x="-3207" y="2668717"/>
                      <a:pt x="1174" y="2604994"/>
                      <a:pt x="21177" y="2545082"/>
                    </a:cubicBezTo>
                    <a:cubicBezTo>
                      <a:pt x="40608" y="2486599"/>
                      <a:pt x="73469" y="2433259"/>
                      <a:pt x="116903" y="2389443"/>
                    </a:cubicBezTo>
                    <a:cubicBezTo>
                      <a:pt x="152241" y="2353725"/>
                      <a:pt x="194151" y="2325150"/>
                      <a:pt x="241300" y="2308100"/>
                    </a:cubicBezTo>
                    <a:cubicBezTo>
                      <a:pt x="315880" y="2281049"/>
                      <a:pt x="397224" y="2282668"/>
                      <a:pt x="475805" y="2296099"/>
                    </a:cubicBezTo>
                    <a:cubicBezTo>
                      <a:pt x="539337" y="2306957"/>
                      <a:pt x="601440" y="2324959"/>
                      <a:pt x="664781" y="2336770"/>
                    </a:cubicBezTo>
                    <a:cubicBezTo>
                      <a:pt x="710978" y="2345343"/>
                      <a:pt x="758412" y="2349343"/>
                      <a:pt x="803560" y="2336770"/>
                    </a:cubicBezTo>
                    <a:cubicBezTo>
                      <a:pt x="862711" y="2320292"/>
                      <a:pt x="909288" y="2276382"/>
                      <a:pt x="942340" y="2224280"/>
                    </a:cubicBezTo>
                    <a:cubicBezTo>
                      <a:pt x="992155" y="2145604"/>
                      <a:pt x="1006919" y="2051306"/>
                      <a:pt x="1018921" y="1958532"/>
                    </a:cubicBezTo>
                    <a:cubicBezTo>
                      <a:pt x="1034065" y="1841280"/>
                      <a:pt x="1043972" y="1723456"/>
                      <a:pt x="1061974" y="1606679"/>
                    </a:cubicBezTo>
                    <a:cubicBezTo>
                      <a:pt x="1074356" y="1526574"/>
                      <a:pt x="1091120" y="1447231"/>
                      <a:pt x="1114647" y="1369697"/>
                    </a:cubicBezTo>
                    <a:cubicBezTo>
                      <a:pt x="1145413" y="1268065"/>
                      <a:pt x="1187989" y="1170244"/>
                      <a:pt x="1243806" y="1080042"/>
                    </a:cubicBezTo>
                    <a:cubicBezTo>
                      <a:pt x="1307623" y="976981"/>
                      <a:pt x="1388396" y="886017"/>
                      <a:pt x="1468691" y="795149"/>
                    </a:cubicBezTo>
                    <a:cubicBezTo>
                      <a:pt x="1569466" y="681230"/>
                      <a:pt x="1670621" y="567787"/>
                      <a:pt x="1770157" y="452820"/>
                    </a:cubicBezTo>
                    <a:cubicBezTo>
                      <a:pt x="1867027" y="340997"/>
                      <a:pt x="1962277" y="226316"/>
                      <a:pt x="2082387" y="140400"/>
                    </a:cubicBezTo>
                    <a:cubicBezTo>
                      <a:pt x="2148586" y="93061"/>
                      <a:pt x="2221166" y="55437"/>
                      <a:pt x="2298890" y="31530"/>
                    </a:cubicBezTo>
                    <a:cubicBezTo>
                      <a:pt x="2374709" y="8193"/>
                      <a:pt x="2454053" y="-2189"/>
                      <a:pt x="2533396" y="383"/>
                    </a:cubicBezTo>
                    <a:cubicBezTo>
                      <a:pt x="2623312" y="3336"/>
                      <a:pt x="2711704" y="22957"/>
                      <a:pt x="2796572" y="53056"/>
                    </a:cubicBezTo>
                    <a:cubicBezTo>
                      <a:pt x="2876391" y="81345"/>
                      <a:pt x="2953544" y="118779"/>
                      <a:pt x="3014313" y="177548"/>
                    </a:cubicBezTo>
                    <a:cubicBezTo>
                      <a:pt x="3068320" y="229745"/>
                      <a:pt x="3106515" y="295753"/>
                      <a:pt x="3131566" y="366619"/>
                    </a:cubicBezTo>
                    <a:cubicBezTo>
                      <a:pt x="3159283" y="444915"/>
                      <a:pt x="3170904" y="527687"/>
                      <a:pt x="3174619" y="610745"/>
                    </a:cubicBezTo>
                    <a:cubicBezTo>
                      <a:pt x="3180334" y="738285"/>
                      <a:pt x="3167856" y="865729"/>
                      <a:pt x="3168142" y="993460"/>
                    </a:cubicBezTo>
                    <a:cubicBezTo>
                      <a:pt x="3168618" y="1161576"/>
                      <a:pt x="3191573" y="1329120"/>
                      <a:pt x="3185763" y="1497141"/>
                    </a:cubicBezTo>
                    <a:cubicBezTo>
                      <a:pt x="3182334" y="1595820"/>
                      <a:pt x="3168904" y="1693833"/>
                      <a:pt x="3150806" y="1790892"/>
                    </a:cubicBezTo>
                    <a:cubicBezTo>
                      <a:pt x="3132994" y="1886238"/>
                      <a:pt x="3109753" y="1980535"/>
                      <a:pt x="3076130" y="2071404"/>
                    </a:cubicBezTo>
                    <a:cubicBezTo>
                      <a:pt x="3022600" y="2215993"/>
                      <a:pt x="2942590" y="2348867"/>
                      <a:pt x="2847435" y="2470216"/>
                    </a:cubicBezTo>
                    <a:cubicBezTo>
                      <a:pt x="2708941" y="2646714"/>
                      <a:pt x="2538920" y="2795018"/>
                      <a:pt x="2359374" y="2929701"/>
                    </a:cubicBezTo>
                    <a:cubicBezTo>
                      <a:pt x="2276792" y="2991614"/>
                      <a:pt x="2191734" y="3050383"/>
                      <a:pt x="2099723" y="3097056"/>
                    </a:cubicBezTo>
                    <a:cubicBezTo>
                      <a:pt x="1990090" y="3152682"/>
                      <a:pt x="1872551" y="3190687"/>
                      <a:pt x="1760537" y="3241359"/>
                    </a:cubicBezTo>
                    <a:cubicBezTo>
                      <a:pt x="1710531" y="3264029"/>
                      <a:pt x="1661382" y="3288794"/>
                      <a:pt x="1610518" y="3309463"/>
                    </a:cubicBezTo>
                    <a:cubicBezTo>
                      <a:pt x="1532414" y="3341182"/>
                      <a:pt x="1450689" y="3363375"/>
                      <a:pt x="1367059" y="3374138"/>
                    </a:cubicBezTo>
                    <a:cubicBezTo>
                      <a:pt x="1315053" y="3380806"/>
                      <a:pt x="1262570" y="3382806"/>
                      <a:pt x="1210183" y="3385663"/>
                    </a:cubicBezTo>
                    <a:cubicBezTo>
                      <a:pt x="1108646" y="3391188"/>
                      <a:pt x="1007205" y="3399760"/>
                      <a:pt x="905573" y="3401856"/>
                    </a:cubicBezTo>
                    <a:cubicBezTo>
                      <a:pt x="789463" y="3404142"/>
                      <a:pt x="673354" y="3397855"/>
                      <a:pt x="558292" y="3382234"/>
                    </a:cubicBezTo>
                    <a:cubicBezTo>
                      <a:pt x="527526" y="3378043"/>
                      <a:pt x="497046" y="3372328"/>
                      <a:pt x="467137" y="3363756"/>
                    </a:cubicBezTo>
                    <a:cubicBezTo>
                      <a:pt x="367220" y="3335276"/>
                      <a:pt x="277876" y="3277555"/>
                      <a:pt x="206343" y="3202117"/>
                    </a:cubicBezTo>
                    <a:cubicBezTo>
                      <a:pt x="152527" y="3145348"/>
                      <a:pt x="111379" y="3078196"/>
                      <a:pt x="78613" y="3007044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7" name="Freeform: Shape 129"/>
              <p:cNvSpPr/>
              <p:nvPr/>
            </p:nvSpPr>
            <p:spPr>
              <a:xfrm>
                <a:off x="2032560" y="832680"/>
                <a:ext cx="2527200" cy="2789280"/>
              </a:xfrm>
              <a:custGeom>
                <a:avLst/>
                <a:gdLst/>
                <a:ahLst/>
                <a:rect l="l" t="t" r="r" b="b"/>
                <a:pathLst>
                  <a:path w="2710118" h="2990829">
                    <a:moveTo>
                      <a:pt x="2179" y="2712895"/>
                    </a:moveTo>
                    <a:cubicBezTo>
                      <a:pt x="-2774" y="2670604"/>
                      <a:pt x="-12" y="2627551"/>
                      <a:pt x="18085" y="2589260"/>
                    </a:cubicBezTo>
                    <a:cubicBezTo>
                      <a:pt x="44755" y="2532967"/>
                      <a:pt x="99810" y="2495153"/>
                      <a:pt x="161627" y="2489533"/>
                    </a:cubicBezTo>
                    <a:cubicBezTo>
                      <a:pt x="240304" y="2482389"/>
                      <a:pt x="310312" y="2530491"/>
                      <a:pt x="384893" y="2559352"/>
                    </a:cubicBezTo>
                    <a:cubicBezTo>
                      <a:pt x="468904" y="2591832"/>
                      <a:pt x="561392" y="2603452"/>
                      <a:pt x="648069" y="2579259"/>
                    </a:cubicBezTo>
                    <a:cubicBezTo>
                      <a:pt x="723602" y="2558209"/>
                      <a:pt x="788563" y="2511346"/>
                      <a:pt x="831520" y="2445623"/>
                    </a:cubicBezTo>
                    <a:cubicBezTo>
                      <a:pt x="877050" y="2375805"/>
                      <a:pt x="893052" y="2292366"/>
                      <a:pt x="909244" y="2210260"/>
                    </a:cubicBezTo>
                    <a:cubicBezTo>
                      <a:pt x="938010" y="2064909"/>
                      <a:pt x="963156" y="1918986"/>
                      <a:pt x="975062" y="1771444"/>
                    </a:cubicBezTo>
                    <a:cubicBezTo>
                      <a:pt x="982682" y="1676575"/>
                      <a:pt x="981539" y="1581134"/>
                      <a:pt x="989064" y="1486170"/>
                    </a:cubicBezTo>
                    <a:cubicBezTo>
                      <a:pt x="998970" y="1360154"/>
                      <a:pt x="1017163" y="1234424"/>
                      <a:pt x="1058882" y="1115171"/>
                    </a:cubicBezTo>
                    <a:cubicBezTo>
                      <a:pt x="1101269" y="993822"/>
                      <a:pt x="1163848" y="880951"/>
                      <a:pt x="1238333" y="776081"/>
                    </a:cubicBezTo>
                    <a:cubicBezTo>
                      <a:pt x="1335107" y="639778"/>
                      <a:pt x="1448741" y="516906"/>
                      <a:pt x="1567327" y="399081"/>
                    </a:cubicBezTo>
                    <a:cubicBezTo>
                      <a:pt x="1683627" y="283543"/>
                      <a:pt x="1803452" y="169719"/>
                      <a:pt x="1944136" y="85899"/>
                    </a:cubicBezTo>
                    <a:cubicBezTo>
                      <a:pt x="2013383" y="44656"/>
                      <a:pt x="2087487" y="10366"/>
                      <a:pt x="2167402" y="2079"/>
                    </a:cubicBezTo>
                    <a:cubicBezTo>
                      <a:pt x="2252365" y="-6684"/>
                      <a:pt x="2337709" y="12557"/>
                      <a:pt x="2412671" y="53991"/>
                    </a:cubicBezTo>
                    <a:cubicBezTo>
                      <a:pt x="2507063" y="106092"/>
                      <a:pt x="2581263" y="189341"/>
                      <a:pt x="2616030" y="291354"/>
                    </a:cubicBezTo>
                    <a:cubicBezTo>
                      <a:pt x="2662892" y="429085"/>
                      <a:pt x="2633651" y="577770"/>
                      <a:pt x="2637937" y="724265"/>
                    </a:cubicBezTo>
                    <a:cubicBezTo>
                      <a:pt x="2641842" y="856472"/>
                      <a:pt x="2673941" y="986012"/>
                      <a:pt x="2691753" y="1117266"/>
                    </a:cubicBezTo>
                    <a:cubicBezTo>
                      <a:pt x="2707946" y="1236234"/>
                      <a:pt x="2715565" y="1356630"/>
                      <a:pt x="2705755" y="1476359"/>
                    </a:cubicBezTo>
                    <a:cubicBezTo>
                      <a:pt x="2694896" y="1607709"/>
                      <a:pt x="2662606" y="1736011"/>
                      <a:pt x="2616030" y="1859359"/>
                    </a:cubicBezTo>
                    <a:cubicBezTo>
                      <a:pt x="2563451" y="1998710"/>
                      <a:pt x="2496681" y="2133298"/>
                      <a:pt x="2404670" y="2250361"/>
                    </a:cubicBezTo>
                    <a:cubicBezTo>
                      <a:pt x="2344376" y="2327132"/>
                      <a:pt x="2272177" y="2392854"/>
                      <a:pt x="2198263" y="2456862"/>
                    </a:cubicBezTo>
                    <a:cubicBezTo>
                      <a:pt x="2054911" y="2580973"/>
                      <a:pt x="1905464" y="2703370"/>
                      <a:pt x="1724680" y="2757091"/>
                    </a:cubicBezTo>
                    <a:cubicBezTo>
                      <a:pt x="1596473" y="2795191"/>
                      <a:pt x="1460456" y="2791857"/>
                      <a:pt x="1327868" y="2810907"/>
                    </a:cubicBezTo>
                    <a:cubicBezTo>
                      <a:pt x="1192518" y="2830433"/>
                      <a:pt x="1062311" y="2873677"/>
                      <a:pt x="931057" y="2912634"/>
                    </a:cubicBezTo>
                    <a:cubicBezTo>
                      <a:pt x="853428" y="2935684"/>
                      <a:pt x="775513" y="2958259"/>
                      <a:pt x="695789" y="2972451"/>
                    </a:cubicBezTo>
                    <a:cubicBezTo>
                      <a:pt x="581203" y="2992929"/>
                      <a:pt x="464808" y="2995311"/>
                      <a:pt x="348889" y="2984452"/>
                    </a:cubicBezTo>
                    <a:cubicBezTo>
                      <a:pt x="247352" y="2974927"/>
                      <a:pt x="142006" y="2956544"/>
                      <a:pt x="73711" y="2882725"/>
                    </a:cubicBezTo>
                    <a:cubicBezTo>
                      <a:pt x="31420" y="2836434"/>
                      <a:pt x="9513" y="2775474"/>
                      <a:pt x="2179" y="2712895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8" name="Freeform: Shape 130"/>
              <p:cNvSpPr/>
              <p:nvPr/>
            </p:nvSpPr>
            <p:spPr>
              <a:xfrm>
                <a:off x="3148560" y="1126080"/>
                <a:ext cx="1234800" cy="2103120"/>
              </a:xfrm>
              <a:custGeom>
                <a:avLst/>
                <a:gdLst/>
                <a:ahLst/>
                <a:rect l="l" t="t" r="r" b="b"/>
                <a:pathLst>
                  <a:path w="1324131" h="2255159">
                    <a:moveTo>
                      <a:pt x="14495" y="1664146"/>
                    </a:moveTo>
                    <a:cubicBezTo>
                      <a:pt x="40593" y="1532320"/>
                      <a:pt x="87552" y="1404780"/>
                      <a:pt x="97839" y="1271049"/>
                    </a:cubicBezTo>
                    <a:cubicBezTo>
                      <a:pt x="104982" y="1177895"/>
                      <a:pt x="94790" y="1084454"/>
                      <a:pt x="97839" y="991109"/>
                    </a:cubicBezTo>
                    <a:cubicBezTo>
                      <a:pt x="102411" y="851759"/>
                      <a:pt x="135177" y="714408"/>
                      <a:pt x="195756" y="588964"/>
                    </a:cubicBezTo>
                    <a:cubicBezTo>
                      <a:pt x="240809" y="495524"/>
                      <a:pt x="301674" y="410751"/>
                      <a:pt x="373778" y="336170"/>
                    </a:cubicBezTo>
                    <a:cubicBezTo>
                      <a:pt x="470742" y="235967"/>
                      <a:pt x="585614" y="155386"/>
                      <a:pt x="706867" y="86234"/>
                    </a:cubicBezTo>
                    <a:cubicBezTo>
                      <a:pt x="784020" y="42229"/>
                      <a:pt x="865363" y="1367"/>
                      <a:pt x="953755" y="33"/>
                    </a:cubicBezTo>
                    <a:cubicBezTo>
                      <a:pt x="1011667" y="-824"/>
                      <a:pt x="1070817" y="14892"/>
                      <a:pt x="1105965" y="60326"/>
                    </a:cubicBezTo>
                    <a:cubicBezTo>
                      <a:pt x="1140350" y="104903"/>
                      <a:pt x="1142445" y="164244"/>
                      <a:pt x="1146160" y="221204"/>
                    </a:cubicBezTo>
                    <a:cubicBezTo>
                      <a:pt x="1151113" y="297594"/>
                      <a:pt x="1160543" y="373604"/>
                      <a:pt x="1177783" y="448089"/>
                    </a:cubicBezTo>
                    <a:cubicBezTo>
                      <a:pt x="1204644" y="564199"/>
                      <a:pt x="1253888" y="673927"/>
                      <a:pt x="1281129" y="789941"/>
                    </a:cubicBezTo>
                    <a:cubicBezTo>
                      <a:pt x="1292940" y="840043"/>
                      <a:pt x="1300656" y="891097"/>
                      <a:pt x="1306942" y="942151"/>
                    </a:cubicBezTo>
                    <a:cubicBezTo>
                      <a:pt x="1320563" y="1051784"/>
                      <a:pt x="1328754" y="1162274"/>
                      <a:pt x="1321325" y="1272478"/>
                    </a:cubicBezTo>
                    <a:cubicBezTo>
                      <a:pt x="1312181" y="1407828"/>
                      <a:pt x="1279700" y="1541178"/>
                      <a:pt x="1215121" y="1660240"/>
                    </a:cubicBezTo>
                    <a:cubicBezTo>
                      <a:pt x="1179307" y="1726249"/>
                      <a:pt x="1134063" y="1786352"/>
                      <a:pt x="1085962" y="1844073"/>
                    </a:cubicBezTo>
                    <a:cubicBezTo>
                      <a:pt x="1014239" y="1930084"/>
                      <a:pt x="936610" y="2011237"/>
                      <a:pt x="849075" y="2081055"/>
                    </a:cubicBezTo>
                    <a:cubicBezTo>
                      <a:pt x="731441" y="2174972"/>
                      <a:pt x="595424" y="2249743"/>
                      <a:pt x="445691" y="2254887"/>
                    </a:cubicBezTo>
                    <a:cubicBezTo>
                      <a:pt x="326915" y="2258887"/>
                      <a:pt x="210138" y="2218882"/>
                      <a:pt x="126985" y="2134205"/>
                    </a:cubicBezTo>
                    <a:cubicBezTo>
                      <a:pt x="47642" y="2053432"/>
                      <a:pt x="5922" y="1943228"/>
                      <a:pt x="683" y="1829690"/>
                    </a:cubicBezTo>
                    <a:cubicBezTo>
                      <a:pt x="-2079" y="1774255"/>
                      <a:pt x="3732" y="1718819"/>
                      <a:pt x="14495" y="1664146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Freeform: Shape 131"/>
              <p:cNvSpPr/>
              <p:nvPr/>
            </p:nvSpPr>
            <p:spPr>
              <a:xfrm>
                <a:off x="3446280" y="2195640"/>
                <a:ext cx="660600" cy="763920"/>
              </a:xfrm>
              <a:custGeom>
                <a:avLst/>
                <a:gdLst/>
                <a:ahLst/>
                <a:rect l="l" t="t" r="r" b="b"/>
                <a:pathLst>
                  <a:path w="708590" h="819436">
                    <a:moveTo>
                      <a:pt x="23248" y="533652"/>
                    </a:moveTo>
                    <a:cubicBezTo>
                      <a:pt x="51728" y="446213"/>
                      <a:pt x="90685" y="362869"/>
                      <a:pt x="132310" y="280859"/>
                    </a:cubicBezTo>
                    <a:cubicBezTo>
                      <a:pt x="166028" y="214470"/>
                      <a:pt x="202223" y="148461"/>
                      <a:pt x="255754" y="97026"/>
                    </a:cubicBezTo>
                    <a:cubicBezTo>
                      <a:pt x="307855" y="46925"/>
                      <a:pt x="373578" y="11587"/>
                      <a:pt x="445206" y="2253"/>
                    </a:cubicBezTo>
                    <a:cubicBezTo>
                      <a:pt x="498546" y="-4701"/>
                      <a:pt x="552743" y="4062"/>
                      <a:pt x="597415" y="33875"/>
                    </a:cubicBezTo>
                    <a:cubicBezTo>
                      <a:pt x="657708" y="74071"/>
                      <a:pt x="691617" y="142937"/>
                      <a:pt x="703619" y="214851"/>
                    </a:cubicBezTo>
                    <a:cubicBezTo>
                      <a:pt x="715049" y="282954"/>
                      <a:pt x="705715" y="352296"/>
                      <a:pt x="686379" y="418781"/>
                    </a:cubicBezTo>
                    <a:cubicBezTo>
                      <a:pt x="665519" y="490790"/>
                      <a:pt x="634182" y="559846"/>
                      <a:pt x="585890" y="616996"/>
                    </a:cubicBezTo>
                    <a:cubicBezTo>
                      <a:pt x="523025" y="691386"/>
                      <a:pt x="437395" y="742155"/>
                      <a:pt x="347574" y="780731"/>
                    </a:cubicBezTo>
                    <a:cubicBezTo>
                      <a:pt x="289758" y="805591"/>
                      <a:pt x="228988" y="824831"/>
                      <a:pt x="166695" y="818069"/>
                    </a:cubicBezTo>
                    <a:cubicBezTo>
                      <a:pt x="102496" y="811115"/>
                      <a:pt x="41631" y="778445"/>
                      <a:pt x="14485" y="720438"/>
                    </a:cubicBezTo>
                    <a:cubicBezTo>
                      <a:pt x="-12661" y="662145"/>
                      <a:pt x="3055" y="595660"/>
                      <a:pt x="23248" y="533652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0" name="Freeform: Shape 132"/>
              <p:cNvSpPr/>
              <p:nvPr/>
            </p:nvSpPr>
            <p:spPr>
              <a:xfrm>
                <a:off x="3563280" y="1524960"/>
                <a:ext cx="397800" cy="581400"/>
              </a:xfrm>
              <a:custGeom>
                <a:avLst/>
                <a:gdLst/>
                <a:ahLst/>
                <a:rect l="l" t="t" r="r" b="b"/>
                <a:pathLst>
                  <a:path w="426855" h="623828">
                    <a:moveTo>
                      <a:pt x="149850" y="546425"/>
                    </a:moveTo>
                    <a:cubicBezTo>
                      <a:pt x="169186" y="561856"/>
                      <a:pt x="188807" y="577001"/>
                      <a:pt x="209667" y="590336"/>
                    </a:cubicBezTo>
                    <a:cubicBezTo>
                      <a:pt x="233004" y="605290"/>
                      <a:pt x="258054" y="617958"/>
                      <a:pt x="285391" y="622244"/>
                    </a:cubicBezTo>
                    <a:cubicBezTo>
                      <a:pt x="325777" y="628531"/>
                      <a:pt x="367687" y="616148"/>
                      <a:pt x="393024" y="584335"/>
                    </a:cubicBezTo>
                    <a:cubicBezTo>
                      <a:pt x="422932" y="546902"/>
                      <a:pt x="419884" y="495467"/>
                      <a:pt x="420932" y="446699"/>
                    </a:cubicBezTo>
                    <a:cubicBezTo>
                      <a:pt x="422551" y="373166"/>
                      <a:pt x="433409" y="299537"/>
                      <a:pt x="420932" y="227243"/>
                    </a:cubicBezTo>
                    <a:cubicBezTo>
                      <a:pt x="410168" y="165140"/>
                      <a:pt x="384165" y="105704"/>
                      <a:pt x="341208" y="59698"/>
                    </a:cubicBezTo>
                    <a:cubicBezTo>
                      <a:pt x="322062" y="39219"/>
                      <a:pt x="299488" y="22265"/>
                      <a:pt x="273390" y="11787"/>
                    </a:cubicBezTo>
                    <a:cubicBezTo>
                      <a:pt x="145278" y="-39743"/>
                      <a:pt x="27549" y="85892"/>
                      <a:pt x="4213" y="229243"/>
                    </a:cubicBezTo>
                    <a:cubicBezTo>
                      <a:pt x="-8932" y="310205"/>
                      <a:pt x="8594" y="393359"/>
                      <a:pt x="58029" y="458605"/>
                    </a:cubicBezTo>
                    <a:cubicBezTo>
                      <a:pt x="83747" y="492514"/>
                      <a:pt x="116608" y="519946"/>
                      <a:pt x="149850" y="546425"/>
                    </a:cubicBezTo>
                    <a:close/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1" name="Bottom Right"/>
          <p:cNvGrpSpPr/>
          <p:nvPr/>
        </p:nvGrpSpPr>
        <p:grpSpPr>
          <a:xfrm>
            <a:off x="7980480" y="3276720"/>
            <a:ext cx="4211280" cy="3580920"/>
            <a:chOff x="7980480" y="3276720"/>
            <a:chExt cx="4211280" cy="3580920"/>
          </a:xfrm>
        </p:grpSpPr>
        <p:sp>
          <p:nvSpPr>
            <p:cNvPr id="152" name="Freeform: Shape 135"/>
            <p:cNvSpPr/>
            <p:nvPr/>
          </p:nvSpPr>
          <p:spPr>
            <a:xfrm>
              <a:off x="10439280" y="6178680"/>
              <a:ext cx="1481760" cy="67896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" name="Graphic 157"/>
            <p:cNvGrpSpPr/>
            <p:nvPr/>
          </p:nvGrpSpPr>
          <p:grpSpPr>
            <a:xfrm>
              <a:off x="8662680" y="3276720"/>
              <a:ext cx="3529080" cy="3580920"/>
              <a:chOff x="8662680" y="3276720"/>
              <a:chExt cx="3529080" cy="3580920"/>
            </a:xfrm>
          </p:grpSpPr>
          <p:sp>
            <p:nvSpPr>
              <p:cNvPr id="154" name="Freeform: Shape 138"/>
              <p:cNvSpPr/>
              <p:nvPr/>
            </p:nvSpPr>
            <p:spPr>
              <a:xfrm>
                <a:off x="8662680" y="327672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: Shape 139"/>
              <p:cNvSpPr/>
              <p:nvPr/>
            </p:nvSpPr>
            <p:spPr>
              <a:xfrm>
                <a:off x="8913240" y="418608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: Shape 140"/>
              <p:cNvSpPr/>
              <p:nvPr/>
            </p:nvSpPr>
            <p:spPr>
              <a:xfrm>
                <a:off x="11937240" y="667764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Freeform: Shape 141"/>
              <p:cNvSpPr/>
              <p:nvPr/>
            </p:nvSpPr>
            <p:spPr>
              <a:xfrm>
                <a:off x="11583360" y="65167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: Shape 142"/>
              <p:cNvSpPr/>
              <p:nvPr/>
            </p:nvSpPr>
            <p:spPr>
              <a:xfrm>
                <a:off x="9588600" y="54604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: Shape 143"/>
              <p:cNvSpPr/>
              <p:nvPr/>
            </p:nvSpPr>
            <p:spPr>
              <a:xfrm>
                <a:off x="9369360" y="51130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" name="Freeform: Shape 144"/>
              <p:cNvSpPr/>
              <p:nvPr/>
            </p:nvSpPr>
            <p:spPr>
              <a:xfrm>
                <a:off x="9188280" y="46641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1" name="Freeform: Shape 137"/>
            <p:cNvSpPr/>
            <p:nvPr/>
          </p:nvSpPr>
          <p:spPr>
            <a:xfrm>
              <a:off x="7980480" y="519732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01840" y="726480"/>
            <a:ext cx="5997960" cy="3187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r">
              <a:lnSpc>
                <a:spcPct val="90000"/>
              </a:lnSpc>
            </a:pPr>
            <a:br/>
            <a:br/>
            <a:br/>
            <a:r>
              <a:rPr b="0" lang="de-DE" sz="3400" spc="-1" strike="noStrike">
                <a:solidFill>
                  <a:srgbClr val="201449"/>
                </a:solidFill>
                <a:latin typeface="Posterama"/>
                <a:ea typeface="Posterama"/>
              </a:rPr>
              <a:t>Gotham</a:t>
            </a:r>
            <a:br/>
            <a:br/>
            <a:r>
              <a:rPr b="0" lang="de-DE" sz="3400" spc="-1" strike="noStrike">
                <a:solidFill>
                  <a:srgbClr val="201449"/>
                </a:solidFill>
                <a:latin typeface="Posterama"/>
                <a:ea typeface="Posterama"/>
              </a:rPr>
              <a:t>Preventive Approach</a:t>
            </a:r>
            <a:endParaRPr b="0" lang="en-US" sz="3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993920" y="4069800"/>
            <a:ext cx="5993280" cy="20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3200" spc="-1" strike="noStrike">
              <a:latin typeface="Arial"/>
            </a:endParaRPr>
          </a:p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3600" spc="-1" strike="noStrike">
                <a:solidFill>
                  <a:srgbClr val="201449"/>
                </a:solidFill>
                <a:latin typeface="Avenir Next LT Pro"/>
                <a:ea typeface="Avenir Next LT Pro"/>
              </a:rPr>
              <a:t>Transformation Digital</a:t>
            </a:r>
            <a:endParaRPr b="0" lang="fr-FR" sz="3600" spc="-1" strike="noStrike">
              <a:latin typeface="Arial"/>
            </a:endParaRPr>
          </a:p>
        </p:txBody>
      </p:sp>
      <p:grpSp>
        <p:nvGrpSpPr>
          <p:cNvPr id="164" name="Cross"/>
          <p:cNvGrpSpPr/>
          <p:nvPr/>
        </p:nvGrpSpPr>
        <p:grpSpPr>
          <a:xfrm>
            <a:off x="10917720" y="4001400"/>
            <a:ext cx="118800" cy="118800"/>
            <a:chOff x="10917720" y="4001400"/>
            <a:chExt cx="118800" cy="118800"/>
          </a:xfrm>
        </p:grpSpPr>
        <p:sp>
          <p:nvSpPr>
            <p:cNvPr id="165" name="Straight Connector 147"/>
            <p:cNvSpPr/>
            <p:nvPr/>
          </p:nvSpPr>
          <p:spPr>
            <a:xfrm>
              <a:off x="10977120" y="4001400"/>
              <a:ext cx="360" cy="11880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  <p:sp>
          <p:nvSpPr>
            <p:cNvPr id="166" name="Straight Connector 148"/>
            <p:cNvSpPr/>
            <p:nvPr/>
          </p:nvSpPr>
          <p:spPr>
            <a:xfrm>
              <a:off x="10917720" y="4060800"/>
              <a:ext cx="118800" cy="360"/>
            </a:xfrm>
            <a:prstGeom prst="line">
              <a:avLst/>
            </a:prstGeom>
            <a:ln w="12700">
              <a:solidFill>
                <a:srgbClr val="7162fe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201449"/>
                </a:solidFill>
                <a:latin typeface="Posterama"/>
              </a:rPr>
              <a:t>Coach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72" name="Image 4" descr=""/>
          <p:cNvPicPr/>
          <p:nvPr/>
        </p:nvPicPr>
        <p:blipFill>
          <a:blip r:embed="rId1"/>
          <a:stretch/>
        </p:blipFill>
        <p:spPr>
          <a:xfrm>
            <a:off x="2104920" y="1575720"/>
            <a:ext cx="8111880" cy="460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  <a:ea typeface="Posterama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040718967"/>
              </p:ext>
            </p:extLst>
          </p:nvPr>
        </p:nvGraphicFramePr>
        <p:xfrm>
          <a:off x="838080" y="1825560"/>
          <a:ext cx="10515240" cy="4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168" name="TextBox 3"/>
          <p:cNvSpPr/>
          <p:nvPr/>
        </p:nvSpPr>
        <p:spPr>
          <a:xfrm>
            <a:off x="5293440" y="886680"/>
            <a:ext cx="26877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Rectangle 14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1" name="Top left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172" name="Freeform: Shape 17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3" name="Freeform: Shape 18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Freeform: Shape 19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Freeform: Shape 20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Freeform: Shape 21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Freeform: Shape 22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Freeform: Shape 23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Freeform: Shape 24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98080" y="168480"/>
            <a:ext cx="9795240" cy="1645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  <a:ea typeface="Posterama"/>
              </a:rPr>
              <a:t>Project presentation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197440" y="1990440"/>
            <a:ext cx="7796520" cy="1743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  <p:pic>
        <p:nvPicPr>
          <p:cNvPr id="182" name="Picture 6" descr=""/>
          <p:cNvPicPr/>
          <p:nvPr/>
        </p:nvPicPr>
        <p:blipFill>
          <a:blip r:embed="rId1"/>
          <a:stretch/>
        </p:blipFill>
        <p:spPr>
          <a:xfrm>
            <a:off x="948960" y="3891600"/>
            <a:ext cx="2291040" cy="2392920"/>
          </a:xfrm>
          <a:prstGeom prst="rect">
            <a:avLst/>
          </a:prstGeom>
          <a:ln w="0">
            <a:noFill/>
          </a:ln>
        </p:spPr>
      </p:pic>
      <p:pic>
        <p:nvPicPr>
          <p:cNvPr id="183" name="Picture 4" descr=""/>
          <p:cNvPicPr/>
          <p:nvPr/>
        </p:nvPicPr>
        <p:blipFill>
          <a:blip r:embed="rId2"/>
          <a:stretch/>
        </p:blipFill>
        <p:spPr>
          <a:xfrm>
            <a:off x="4283280" y="3891600"/>
            <a:ext cx="3618360" cy="239292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5" descr=""/>
          <p:cNvPicPr/>
          <p:nvPr/>
        </p:nvPicPr>
        <p:blipFill>
          <a:blip r:embed="rId3"/>
          <a:stretch/>
        </p:blipFill>
        <p:spPr>
          <a:xfrm>
            <a:off x="8194320" y="3989160"/>
            <a:ext cx="3791880" cy="2197440"/>
          </a:xfrm>
          <a:prstGeom prst="rect">
            <a:avLst/>
          </a:prstGeom>
          <a:ln w="0">
            <a:noFill/>
          </a:ln>
        </p:spPr>
      </p:pic>
      <p:grpSp>
        <p:nvGrpSpPr>
          <p:cNvPr id="185" name="Bottom Right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186" name="Graphic 157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187" name="Freeform: Shape 29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Freeform: Shape 30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Freeform: Shape 31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0" name="Freeform: Shape 32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1" name="Freeform: Shape 33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" name="Freeform: Shape 34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3" name="Freeform: Shape 35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4" name="Freeform: Shape 28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5" name="TextBox 2"/>
          <p:cNvSpPr/>
          <p:nvPr/>
        </p:nvSpPr>
        <p:spPr>
          <a:xfrm>
            <a:off x="4724280" y="3200400"/>
            <a:ext cx="2742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Top left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199" name="Freeform: Shape 18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Freeform: Shape 19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Freeform: Shape 20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Freeform: Shape 21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Freeform: Shape 22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Freeform: Shape 23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Freeform: Shape 24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Freeform: Shape 25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10069920" cy="166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</a:rPr>
              <a:t>How to prepare for change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08" name="Picture 4" descr=""/>
          <p:cNvPicPr/>
          <p:nvPr/>
        </p:nvPicPr>
        <p:blipFill>
          <a:blip r:embed="rId1"/>
          <a:stretch/>
        </p:blipFill>
        <p:spPr>
          <a:xfrm>
            <a:off x="1243800" y="2279160"/>
            <a:ext cx="9822960" cy="3861360"/>
          </a:xfrm>
          <a:prstGeom prst="rect">
            <a:avLst/>
          </a:prstGeom>
          <a:ln w="0">
            <a:noFill/>
          </a:ln>
        </p:spPr>
      </p:pic>
      <p:grpSp>
        <p:nvGrpSpPr>
          <p:cNvPr id="209" name="Bottom Right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10" name="Graphic 157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11" name="Freeform: Shape 30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Freeform: Shape 31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Freeform: Shape 32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Freeform: Shape 33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Freeform: Shape 34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Freeform: Shape 35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Freeform: Shape 36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8" name="Freeform: Shape 29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1" name="Top left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22" name="Freeform: Shape 18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3" name="Freeform: Shape 19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Freeform: Shape 20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Freeform: Shape 21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Freeform: Shape 22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Freeform: Shape 23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Freeform: Shape 24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Freeform: Shape 25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198080" y="559800"/>
            <a:ext cx="7031160" cy="166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</a:rPr>
              <a:t>Need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31" name="Picture 5" descr=""/>
          <p:cNvPicPr/>
          <p:nvPr/>
        </p:nvPicPr>
        <p:blipFill>
          <a:blip r:embed="rId1"/>
          <a:stretch/>
        </p:blipFill>
        <p:spPr>
          <a:xfrm>
            <a:off x="3891240" y="990720"/>
            <a:ext cx="7233120" cy="5429160"/>
          </a:xfrm>
          <a:prstGeom prst="rect">
            <a:avLst/>
          </a:prstGeom>
          <a:ln w="0">
            <a:noFill/>
          </a:ln>
        </p:spPr>
      </p:pic>
      <p:grpSp>
        <p:nvGrpSpPr>
          <p:cNvPr id="232" name="Bottom Right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33" name="Graphic 157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34" name="Freeform: Shape 30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" name="Freeform: Shape 31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6" name="Freeform: Shape 32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Freeform: Shape 33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Freeform: Shape 34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Freeform: Shape 35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Freeform: Shape 36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" name="Freeform: Shape 29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13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Rectangle 15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4" name="Top left"/>
          <p:cNvGrpSpPr/>
          <p:nvPr/>
        </p:nvGrpSpPr>
        <p:grpSpPr>
          <a:xfrm>
            <a:off x="5400" y="-1080"/>
            <a:ext cx="2198520" cy="3348720"/>
            <a:chOff x="5400" y="-1080"/>
            <a:chExt cx="2198520" cy="3348720"/>
          </a:xfrm>
        </p:grpSpPr>
        <p:sp>
          <p:nvSpPr>
            <p:cNvPr id="245" name="Freeform: Shape 18"/>
            <p:cNvSpPr/>
            <p:nvPr/>
          </p:nvSpPr>
          <p:spPr>
            <a:xfrm rot="10800000">
              <a:off x="687600" y="-1080"/>
              <a:ext cx="1325880" cy="597240"/>
            </a:xfrm>
            <a:custGeom>
              <a:avLst/>
              <a:gdLst/>
              <a:ahLst/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Freeform: Shape 19"/>
            <p:cNvSpPr/>
            <p:nvPr/>
          </p:nvSpPr>
          <p:spPr>
            <a:xfrm>
              <a:off x="14040" y="16920"/>
              <a:ext cx="2189880" cy="3330720"/>
            </a:xfrm>
            <a:custGeom>
              <a:avLst/>
              <a:gdLst/>
              <a:ahLst/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Freeform: Shape 20"/>
            <p:cNvSpPr/>
            <p:nvPr/>
          </p:nvSpPr>
          <p:spPr>
            <a:xfrm>
              <a:off x="5400" y="16560"/>
              <a:ext cx="1978200" cy="3074760"/>
            </a:xfrm>
            <a:custGeom>
              <a:avLst/>
              <a:gdLst/>
              <a:ahLst/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Freeform: Shape 21"/>
            <p:cNvSpPr/>
            <p:nvPr/>
          </p:nvSpPr>
          <p:spPr>
            <a:xfrm>
              <a:off x="19800" y="16560"/>
              <a:ext cx="1565640" cy="2737080"/>
            </a:xfrm>
            <a:custGeom>
              <a:avLst/>
              <a:gdLst/>
              <a:ahLst/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Freeform: Shape 22"/>
            <p:cNvSpPr/>
            <p:nvPr/>
          </p:nvSpPr>
          <p:spPr>
            <a:xfrm>
              <a:off x="5400" y="16560"/>
              <a:ext cx="1368000" cy="2644560"/>
            </a:xfrm>
            <a:custGeom>
              <a:avLst/>
              <a:gdLst/>
              <a:ahLst/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" name="Freeform: Shape 23"/>
            <p:cNvSpPr/>
            <p:nvPr/>
          </p:nvSpPr>
          <p:spPr>
            <a:xfrm>
              <a:off x="13320" y="545400"/>
              <a:ext cx="493920" cy="1905120"/>
            </a:xfrm>
            <a:custGeom>
              <a:avLst/>
              <a:gdLst/>
              <a:ahLst/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1" name="Freeform: Shape 24"/>
            <p:cNvSpPr/>
            <p:nvPr/>
          </p:nvSpPr>
          <p:spPr>
            <a:xfrm>
              <a:off x="5400" y="673920"/>
              <a:ext cx="396720" cy="1689840"/>
            </a:xfrm>
            <a:custGeom>
              <a:avLst/>
              <a:gdLst/>
              <a:ahLst/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2" name="Freeform: Shape 25"/>
            <p:cNvSpPr/>
            <p:nvPr/>
          </p:nvSpPr>
          <p:spPr>
            <a:xfrm>
              <a:off x="17640" y="882720"/>
              <a:ext cx="258480" cy="1336320"/>
            </a:xfrm>
            <a:custGeom>
              <a:avLst/>
              <a:gdLst/>
              <a:ahLst/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cap="rnd" w="9525">
              <a:solidFill>
                <a:srgbClr val="4d4ee6">
                  <a:alpha val="50000"/>
                </a:srgbClr>
              </a:solidFill>
              <a:prstDash val="lgDash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189080" y="432720"/>
            <a:ext cx="7031160" cy="1664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201449"/>
                </a:solidFill>
                <a:latin typeface="Posterama"/>
              </a:rPr>
              <a:t>Identify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254" name="Picture 7" descr=""/>
          <p:cNvPicPr/>
          <p:nvPr/>
        </p:nvPicPr>
        <p:blipFill>
          <a:blip r:embed="rId1"/>
          <a:stretch/>
        </p:blipFill>
        <p:spPr>
          <a:xfrm>
            <a:off x="1589400" y="1956240"/>
            <a:ext cx="8937000" cy="4288680"/>
          </a:xfrm>
          <a:prstGeom prst="rect">
            <a:avLst/>
          </a:prstGeom>
          <a:ln w="0">
            <a:noFill/>
          </a:ln>
        </p:spPr>
      </p:pic>
      <p:grpSp>
        <p:nvGrpSpPr>
          <p:cNvPr id="255" name="Bottom Right"/>
          <p:cNvGrpSpPr/>
          <p:nvPr/>
        </p:nvGrpSpPr>
        <p:grpSpPr>
          <a:xfrm>
            <a:off x="7975080" y="3278160"/>
            <a:ext cx="4211280" cy="3581280"/>
            <a:chOff x="7975080" y="3278160"/>
            <a:chExt cx="4211280" cy="3581280"/>
          </a:xfrm>
        </p:grpSpPr>
        <p:grpSp>
          <p:nvGrpSpPr>
            <p:cNvPr id="256" name="Graphic 157"/>
            <p:cNvGrpSpPr/>
            <p:nvPr/>
          </p:nvGrpSpPr>
          <p:grpSpPr>
            <a:xfrm>
              <a:off x="8657280" y="3278160"/>
              <a:ext cx="3529080" cy="3581280"/>
              <a:chOff x="8657280" y="3278160"/>
              <a:chExt cx="3529080" cy="3581280"/>
            </a:xfrm>
          </p:grpSpPr>
          <p:sp>
            <p:nvSpPr>
              <p:cNvPr id="257" name="Freeform: Shape 30"/>
              <p:cNvSpPr/>
              <p:nvPr/>
            </p:nvSpPr>
            <p:spPr>
              <a:xfrm>
                <a:off x="8657280" y="3278160"/>
                <a:ext cx="3515760" cy="3565080"/>
              </a:xfrm>
              <a:custGeom>
                <a:avLst/>
                <a:gdLst/>
                <a:ahLst/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Freeform: Shape 31"/>
              <p:cNvSpPr/>
              <p:nvPr/>
            </p:nvSpPr>
            <p:spPr>
              <a:xfrm>
                <a:off x="8907840" y="4187520"/>
                <a:ext cx="3265200" cy="2667600"/>
              </a:xfrm>
              <a:custGeom>
                <a:avLst/>
                <a:gdLst/>
                <a:ahLst/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Freeform: Shape 32"/>
              <p:cNvSpPr/>
              <p:nvPr/>
            </p:nvSpPr>
            <p:spPr>
              <a:xfrm>
                <a:off x="11931840" y="6679080"/>
                <a:ext cx="254520" cy="177480"/>
              </a:xfrm>
              <a:custGeom>
                <a:avLst/>
                <a:gdLst/>
                <a:ahLst/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Freeform: Shape 33"/>
              <p:cNvSpPr/>
              <p:nvPr/>
            </p:nvSpPr>
            <p:spPr>
              <a:xfrm>
                <a:off x="11577960" y="6518520"/>
                <a:ext cx="583920" cy="340200"/>
              </a:xfrm>
              <a:custGeom>
                <a:avLst/>
                <a:gdLst/>
                <a:ahLst/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Freeform: Shape 34"/>
              <p:cNvSpPr/>
              <p:nvPr/>
            </p:nvSpPr>
            <p:spPr>
              <a:xfrm>
                <a:off x="9583200" y="5462280"/>
                <a:ext cx="2589840" cy="1380240"/>
              </a:xfrm>
              <a:custGeom>
                <a:avLst/>
                <a:gdLst/>
                <a:ahLst/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2" name="Freeform: Shape 35"/>
              <p:cNvSpPr/>
              <p:nvPr/>
            </p:nvSpPr>
            <p:spPr>
              <a:xfrm>
                <a:off x="9363960" y="5114880"/>
                <a:ext cx="2822040" cy="1744560"/>
              </a:xfrm>
              <a:custGeom>
                <a:avLst/>
                <a:gdLst/>
                <a:ahLst/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Freeform: Shape 36"/>
              <p:cNvSpPr/>
              <p:nvPr/>
            </p:nvSpPr>
            <p:spPr>
              <a:xfrm>
                <a:off x="9182880" y="4665960"/>
                <a:ext cx="2990160" cy="2190960"/>
              </a:xfrm>
              <a:custGeom>
                <a:avLst/>
                <a:gdLst/>
                <a:ahLst/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cap="rnd" w="9525">
                <a:solidFill>
                  <a:srgbClr val="4d4ee6">
                    <a:alpha val="35000"/>
                  </a:srgbClr>
                </a:solidFill>
                <a:prstDash val="lgDash"/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4" name="Freeform: Shape 29"/>
            <p:cNvSpPr/>
            <p:nvPr/>
          </p:nvSpPr>
          <p:spPr>
            <a:xfrm>
              <a:off x="7975080" y="5198760"/>
              <a:ext cx="4211280" cy="1660320"/>
            </a:xfrm>
            <a:custGeom>
              <a:avLst/>
              <a:gdLst/>
              <a:ahLst/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201449"/>
                </a:solidFill>
                <a:latin typeface="Posterama"/>
              </a:rPr>
              <a:t>Design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Which actions our project will set.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Seven distincts actions.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201449"/>
                </a:solidFill>
                <a:latin typeface="Posterama"/>
              </a:rPr>
              <a:t>Design : 7 actions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Improvement of Time Manager application.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Equip each SWAG's truck with GPS tracker.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Deployment of drones.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Equip employee(City Hall or SWAG) with communication tool.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Reduce citizen's trashcan volume and set up sensor inside.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Create a public mobile application.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Monthly meetings.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201449"/>
                </a:solidFill>
                <a:latin typeface="Posterama"/>
              </a:rPr>
              <a:t>Design : oppositions and fears</a:t>
            </a:r>
            <a:endParaRPr b="0" lang="en-US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Fear of general monitoring with use of drone and GPS tracker.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Possible rogue utilisation of mobile application.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  <a:p>
            <a:pPr marL="228600" indent="-228600">
              <a:lnSpc>
                <a:spcPct val="110000"/>
              </a:lnSpc>
              <a:spcBef>
                <a:spcPts val="1001"/>
              </a:spcBef>
              <a:buClr>
                <a:srgbClr val="7162fe"/>
              </a:buClr>
              <a:buFont typeface="Avenir Next LT Pro"/>
              <a:buChar char="+"/>
            </a:pPr>
            <a:r>
              <a:rPr b="0" lang="fr-FR" sz="2800" spc="-1" strike="noStrike">
                <a:solidFill>
                  <a:srgbClr val="201449"/>
                </a:solidFill>
                <a:latin typeface="Avenir Next LT Pro"/>
              </a:rPr>
              <a:t>Question the utility of these monthly meetings.</a:t>
            </a:r>
            <a:endParaRPr b="0" lang="en-US" sz="2800" spc="-1" strike="noStrike">
              <a:solidFill>
                <a:srgbClr val="201449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LibreOffice/7.2.2.2$Linux_X86_64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2019-10-16T03:03:10Z</dcterms:created>
  <dc:creator>-</dc:creator>
  <dc:description/>
  <dc:language>fr-FR</dc:language>
  <cp:lastModifiedBy/>
  <dcterms:modified xsi:type="dcterms:W3CDTF">2021-12-03T14:31:09Z</dcterms:modified>
  <cp:revision>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