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36AD4-DD45-986C-4211-A1C809486C9D}" v="1593" dt="2022-02-04T12:48:01.210"/>
    <p1510:client id="{D4C767ED-78C0-2CC8-AB2B-456CD0E957F0}" v="209" dt="2022-02-04T13:23:0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ti fatouma Aliamani" userId="S::sitti-fatouma.aliamani@epitech.eu::ce722a76-dcd4-4d82-988a-35b68a95dacc" providerId="AD" clId="Web-{77B36AD4-DD45-986C-4211-A1C809486C9D}"/>
    <pc:docChg chg="addSld modSld sldOrd addMainMaster delMainMaster">
      <pc:chgData name="Sitti fatouma Aliamani" userId="S::sitti-fatouma.aliamani@epitech.eu::ce722a76-dcd4-4d82-988a-35b68a95dacc" providerId="AD" clId="Web-{77B36AD4-DD45-986C-4211-A1C809486C9D}" dt="2022-02-04T12:48:01.210" v="1617"/>
      <pc:docMkLst>
        <pc:docMk/>
      </pc:docMkLst>
      <pc:sldChg chg="addSp delSp modSp mod modTransition setBg modClrScheme setClrOvrMap chgLayout">
        <pc:chgData name="Sitti fatouma Aliamani" userId="S::sitti-fatouma.aliamani@epitech.eu::ce722a76-dcd4-4d82-988a-35b68a95dacc" providerId="AD" clId="Web-{77B36AD4-DD45-986C-4211-A1C809486C9D}" dt="2022-02-04T12:47:18.958" v="1610"/>
        <pc:sldMkLst>
          <pc:docMk/>
          <pc:sldMk cId="3784089036" sldId="256"/>
        </pc:sldMkLst>
        <pc:spChg chg="mod">
          <ac:chgData name="Sitti fatouma Aliamani" userId="S::sitti-fatouma.aliamani@epitech.eu::ce722a76-dcd4-4d82-988a-35b68a95dacc" providerId="AD" clId="Web-{77B36AD4-DD45-986C-4211-A1C809486C9D}" dt="2022-02-04T08:00:43.304" v="112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itti fatouma Aliamani" userId="S::sitti-fatouma.aliamani@epitech.eu::ce722a76-dcd4-4d82-988a-35b68a95dacc" providerId="AD" clId="Web-{77B36AD4-DD45-986C-4211-A1C809486C9D}" dt="2022-02-04T07:20:01.121" v="65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07:20:01.027" v="64"/>
          <ac:spMkLst>
            <pc:docMk/>
            <pc:sldMk cId="3784089036" sldId="256"/>
            <ac:spMk id="9" creationId="{4AA13AD3-0A4F-475A-BEBB-DEEFF5C096C3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07:20:01.027" v="64"/>
          <ac:spMkLst>
            <pc:docMk/>
            <pc:sldMk cId="3784089036" sldId="256"/>
            <ac:spMk id="11" creationId="{52F9B1C2-7D20-4F91-A660-197C98B9A3B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07:20:01.027" v="64"/>
          <ac:spMkLst>
            <pc:docMk/>
            <pc:sldMk cId="3784089036" sldId="256"/>
            <ac:spMk id="13" creationId="{A89C4E6E-ECA4-40E5-A54E-13E92B678E8C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07:20:01.121" v="65"/>
          <ac:spMkLst>
            <pc:docMk/>
            <pc:sldMk cId="3784089036" sldId="256"/>
            <ac:spMk id="15" creationId="{C93D702E-F4E0-47FC-A74C-ECD9647A81AA}"/>
          </ac:spMkLst>
        </pc:spChg>
        <pc:picChg chg="add del">
          <ac:chgData name="Sitti fatouma Aliamani" userId="S::sitti-fatouma.aliamani@epitech.eu::ce722a76-dcd4-4d82-988a-35b68a95dacc" providerId="AD" clId="Web-{77B36AD4-DD45-986C-4211-A1C809486C9D}" dt="2022-02-04T07:20:01.027" v="64"/>
          <ac:picMkLst>
            <pc:docMk/>
            <pc:sldMk cId="3784089036" sldId="256"/>
            <ac:picMk id="4" creationId="{30EA32E9-F264-439A-9EFD-D08B2E41CFF5}"/>
          </ac:picMkLst>
        </pc:picChg>
        <pc:picChg chg="add">
          <ac:chgData name="Sitti fatouma Aliamani" userId="S::sitti-fatouma.aliamani@epitech.eu::ce722a76-dcd4-4d82-988a-35b68a95dacc" providerId="AD" clId="Web-{77B36AD4-DD45-986C-4211-A1C809486C9D}" dt="2022-02-04T07:20:01.121" v="65"/>
          <ac:picMkLst>
            <pc:docMk/>
            <pc:sldMk cId="3784089036" sldId="256"/>
            <ac:picMk id="16" creationId="{A4375C75-3EEA-4907-B581-2CADFE4F2430}"/>
          </ac:picMkLst>
        </pc:picChg>
      </pc:sldChg>
      <pc:sldChg chg="addSp delSp modSp new mod modTransition setBg">
        <pc:chgData name="Sitti fatouma Aliamani" userId="S::sitti-fatouma.aliamani@epitech.eu::ce722a76-dcd4-4d82-988a-35b68a95dacc" providerId="AD" clId="Web-{77B36AD4-DD45-986C-4211-A1C809486C9D}" dt="2022-02-04T12:47:35.209" v="1611"/>
        <pc:sldMkLst>
          <pc:docMk/>
          <pc:sldMk cId="3328227039" sldId="257"/>
        </pc:sldMkLst>
        <pc:spChg chg="mod">
          <ac:chgData name="Sitti fatouma Aliamani" userId="S::sitti-fatouma.aliamani@epitech.eu::ce722a76-dcd4-4d82-988a-35b68a95dacc" providerId="AD" clId="Web-{77B36AD4-DD45-986C-4211-A1C809486C9D}" dt="2022-02-04T11:28:17.788" v="1163" actId="14100"/>
          <ac:spMkLst>
            <pc:docMk/>
            <pc:sldMk cId="3328227039" sldId="257"/>
            <ac:spMk id="2" creationId="{45B6377A-0EEE-4971-B189-2CED4DDD7149}"/>
          </ac:spMkLst>
        </pc:spChg>
        <pc:spChg chg="mod ord">
          <ac:chgData name="Sitti fatouma Aliamani" userId="S::sitti-fatouma.aliamani@epitech.eu::ce722a76-dcd4-4d82-988a-35b68a95dacc" providerId="AD" clId="Web-{77B36AD4-DD45-986C-4211-A1C809486C9D}" dt="2022-02-04T11:28:28.960" v="1165" actId="20577"/>
          <ac:spMkLst>
            <pc:docMk/>
            <pc:sldMk cId="3328227039" sldId="257"/>
            <ac:spMk id="3" creationId="{765E2828-7ECB-4747-8547-E81564F4BB22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18:48.320" v="1131"/>
          <ac:spMkLst>
            <pc:docMk/>
            <pc:sldMk cId="3328227039" sldId="257"/>
            <ac:spMk id="8" creationId="{17718681-A12E-49D6-9925-DD7C68176D6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18:48.320" v="1131"/>
          <ac:spMkLst>
            <pc:docMk/>
            <pc:sldMk cId="3328227039" sldId="257"/>
            <ac:spMk id="10" creationId="{FBD77573-9EF2-4C35-8285-A1CF6FBB0EA5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18:48.320" v="1131"/>
          <ac:spMkLst>
            <pc:docMk/>
            <pc:sldMk cId="3328227039" sldId="257"/>
            <ac:spMk id="12" creationId="{9720C8A5-6B45-4E4F-BA80-8A14A9F5B35D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16:59.957" v="1127"/>
          <ac:spMkLst>
            <pc:docMk/>
            <pc:sldMk cId="3328227039" sldId="257"/>
            <ac:spMk id="15" creationId="{94C5663A-0CE3-4AEE-B47E-FB68D9EBFE1A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18:48.320" v="1131"/>
          <ac:spMkLst>
            <pc:docMk/>
            <pc:sldMk cId="3328227039" sldId="257"/>
            <ac:spMk id="17" creationId="{C89ECBDA-51E6-4484-8F25-E777102F7D0D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18:48.320" v="1131"/>
          <ac:spMkLst>
            <pc:docMk/>
            <pc:sldMk cId="3328227039" sldId="257"/>
            <ac:spMk id="19" creationId="{EA2AEA56-4902-4CC1-A43B-1AC27C88CB90}"/>
          </ac:spMkLst>
        </pc:spChg>
        <pc:picChg chg="add del mod">
          <ac:chgData name="Sitti fatouma Aliamani" userId="S::sitti-fatouma.aliamani@epitech.eu::ce722a76-dcd4-4d82-988a-35b68a95dacc" providerId="AD" clId="Web-{77B36AD4-DD45-986C-4211-A1C809486C9D}" dt="2022-02-04T11:17:05.536" v="1128"/>
          <ac:picMkLst>
            <pc:docMk/>
            <pc:sldMk cId="3328227039" sldId="257"/>
            <ac:picMk id="4" creationId="{F4557A2B-F99F-4EB6-8603-95F8D03A213C}"/>
          </ac:picMkLst>
        </pc:picChg>
        <pc:picChg chg="add mod">
          <ac:chgData name="Sitti fatouma Aliamani" userId="S::sitti-fatouma.aliamani@epitech.eu::ce722a76-dcd4-4d82-988a-35b68a95dacc" providerId="AD" clId="Web-{77B36AD4-DD45-986C-4211-A1C809486C9D}" dt="2022-02-04T11:18:48.320" v="1131"/>
          <ac:picMkLst>
            <pc:docMk/>
            <pc:sldMk cId="3328227039" sldId="257"/>
            <ac:picMk id="5" creationId="{C1BF01D6-B1E9-42B1-BE41-EFFB542F060E}"/>
          </ac:picMkLst>
        </pc:picChg>
      </pc:sldChg>
      <pc:sldChg chg="addSp delSp modSp new mod modTransition setBg">
        <pc:chgData name="Sitti fatouma Aliamani" userId="S::sitti-fatouma.aliamani@epitech.eu::ce722a76-dcd4-4d82-988a-35b68a95dacc" providerId="AD" clId="Web-{77B36AD4-DD45-986C-4211-A1C809486C9D}" dt="2022-02-04T12:47:43.115" v="1613"/>
        <pc:sldMkLst>
          <pc:docMk/>
          <pc:sldMk cId="836107643" sldId="258"/>
        </pc:sldMkLst>
        <pc:spChg chg="mod">
          <ac:chgData name="Sitti fatouma Aliamani" userId="S::sitti-fatouma.aliamani@epitech.eu::ce722a76-dcd4-4d82-988a-35b68a95dacc" providerId="AD" clId="Web-{77B36AD4-DD45-986C-4211-A1C809486C9D}" dt="2022-02-04T11:37:34.631" v="1180" actId="14100"/>
          <ac:spMkLst>
            <pc:docMk/>
            <pc:sldMk cId="836107643" sldId="258"/>
            <ac:spMk id="2" creationId="{61412CEF-D320-4599-A58C-71AB7E05E25B}"/>
          </ac:spMkLst>
        </pc:spChg>
        <pc:spChg chg="mod ord">
          <ac:chgData name="Sitti fatouma Aliamani" userId="S::sitti-fatouma.aliamani@epitech.eu::ce722a76-dcd4-4d82-988a-35b68a95dacc" providerId="AD" clId="Web-{77B36AD4-DD45-986C-4211-A1C809486C9D}" dt="2022-02-04T11:38:05.850" v="1188" actId="20577"/>
          <ac:spMkLst>
            <pc:docMk/>
            <pc:sldMk cId="836107643" sldId="258"/>
            <ac:spMk id="3" creationId="{39D30912-83E0-4C06-94B1-3A7D02D9069C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36:46.238" v="1175"/>
          <ac:spMkLst>
            <pc:docMk/>
            <pc:sldMk cId="836107643" sldId="258"/>
            <ac:spMk id="8" creationId="{17718681-A12E-49D6-9925-DD7C68176D6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36:46.238" v="1175"/>
          <ac:spMkLst>
            <pc:docMk/>
            <pc:sldMk cId="836107643" sldId="258"/>
            <ac:spMk id="10" creationId="{FBD77573-9EF2-4C35-8285-A1CF6FBB0EA5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36:46.238" v="1175"/>
          <ac:spMkLst>
            <pc:docMk/>
            <pc:sldMk cId="836107643" sldId="258"/>
            <ac:spMk id="15" creationId="{79BB35BC-D5C2-4C8B-A22A-A71E6191913B}"/>
          </ac:spMkLst>
        </pc:spChg>
        <pc:picChg chg="add mod">
          <ac:chgData name="Sitti fatouma Aliamani" userId="S::sitti-fatouma.aliamani@epitech.eu::ce722a76-dcd4-4d82-988a-35b68a95dacc" providerId="AD" clId="Web-{77B36AD4-DD45-986C-4211-A1C809486C9D}" dt="2022-02-04T11:37:58.397" v="1186" actId="14100"/>
          <ac:picMkLst>
            <pc:docMk/>
            <pc:sldMk cId="836107643" sldId="258"/>
            <ac:picMk id="4" creationId="{D1E992EC-ECC8-42C4-BD88-1D5948595620}"/>
          </ac:picMkLst>
        </pc:picChg>
      </pc:sldChg>
      <pc:sldChg chg="addSp delSp modSp new mod ord modTransition setBg">
        <pc:chgData name="Sitti fatouma Aliamani" userId="S::sitti-fatouma.aliamani@epitech.eu::ce722a76-dcd4-4d82-988a-35b68a95dacc" providerId="AD" clId="Web-{77B36AD4-DD45-986C-4211-A1C809486C9D}" dt="2022-02-04T12:47:38.584" v="1612"/>
        <pc:sldMkLst>
          <pc:docMk/>
          <pc:sldMk cId="3321050009" sldId="259"/>
        </pc:sldMkLst>
        <pc:spChg chg="mod">
          <ac:chgData name="Sitti fatouma Aliamani" userId="S::sitti-fatouma.aliamani@epitech.eu::ce722a76-dcd4-4d82-988a-35b68a95dacc" providerId="AD" clId="Web-{77B36AD4-DD45-986C-4211-A1C809486C9D}" dt="2022-02-04T12:13:46.890" v="1367" actId="14100"/>
          <ac:spMkLst>
            <pc:docMk/>
            <pc:sldMk cId="3321050009" sldId="259"/>
            <ac:spMk id="2" creationId="{6C474F65-6593-4FB0-98CC-B71BB440887B}"/>
          </ac:spMkLst>
        </pc:spChg>
        <pc:spChg chg="mod">
          <ac:chgData name="Sitti fatouma Aliamani" userId="S::sitti-fatouma.aliamani@epitech.eu::ce722a76-dcd4-4d82-988a-35b68a95dacc" providerId="AD" clId="Web-{77B36AD4-DD45-986C-4211-A1C809486C9D}" dt="2022-02-04T12:14:09.985" v="1372" actId="14100"/>
          <ac:spMkLst>
            <pc:docMk/>
            <pc:sldMk cId="3321050009" sldId="259"/>
            <ac:spMk id="3" creationId="{3E201B20-E7D1-4CE7-8108-1387DB7D4E38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07:29:37.056" v="362"/>
          <ac:spMkLst>
            <pc:docMk/>
            <pc:sldMk cId="3321050009" sldId="259"/>
            <ac:spMk id="8" creationId="{17718681-A12E-49D6-9925-DD7C68176D6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07:29:37.056" v="362"/>
          <ac:spMkLst>
            <pc:docMk/>
            <pc:sldMk cId="3321050009" sldId="259"/>
            <ac:spMk id="10" creationId="{FBD77573-9EF2-4C35-8285-A1CF6FBB0EA5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26:04.019" v="1147"/>
          <ac:spMkLst>
            <pc:docMk/>
            <pc:sldMk cId="3321050009" sldId="259"/>
            <ac:spMk id="12" creationId="{FBE20309-1FB9-4818-BAFA-9C4C0534178B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26:04.019" v="1147"/>
          <ac:spMkLst>
            <pc:docMk/>
            <pc:sldMk cId="3321050009" sldId="259"/>
            <ac:spMk id="13" creationId="{FBD77573-9EF2-4C35-8285-A1CF6FBB0EA5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13:34.906" v="1366"/>
          <ac:spMkLst>
            <pc:docMk/>
            <pc:sldMk cId="3321050009" sldId="259"/>
            <ac:spMk id="18" creationId="{687AFE0E-B37D-4531-AFE8-231C8348EAF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13:34.906" v="1365"/>
          <ac:spMkLst>
            <pc:docMk/>
            <pc:sldMk cId="3321050009" sldId="259"/>
            <ac:spMk id="23" creationId="{94C5663A-0CE3-4AEE-B47E-FB68D9EBFE1A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2:13:34.906" v="1366"/>
          <ac:spMkLst>
            <pc:docMk/>
            <pc:sldMk cId="3321050009" sldId="259"/>
            <ac:spMk id="25" creationId="{2C46C4D6-C474-4E92-B52E-944C1118F7B6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2:13:34.906" v="1366"/>
          <ac:spMkLst>
            <pc:docMk/>
            <pc:sldMk cId="3321050009" sldId="259"/>
            <ac:spMk id="26" creationId="{0E3596DD-156A-473E-9BB3-C6A29F7574E9}"/>
          </ac:spMkLst>
        </pc:spChg>
        <pc:picChg chg="add del mod">
          <ac:chgData name="Sitti fatouma Aliamani" userId="S::sitti-fatouma.aliamani@epitech.eu::ce722a76-dcd4-4d82-988a-35b68a95dacc" providerId="AD" clId="Web-{77B36AD4-DD45-986C-4211-A1C809486C9D}" dt="2022-02-04T12:10:57.339" v="1362"/>
          <ac:picMkLst>
            <pc:docMk/>
            <pc:sldMk cId="3321050009" sldId="259"/>
            <ac:picMk id="4" creationId="{6589F3E2-A7A8-4B0C-9A5E-6B642E1ACDEB}"/>
          </ac:picMkLst>
        </pc:picChg>
        <pc:picChg chg="add mod">
          <ac:chgData name="Sitti fatouma Aliamani" userId="S::sitti-fatouma.aliamani@epitech.eu::ce722a76-dcd4-4d82-988a-35b68a95dacc" providerId="AD" clId="Web-{77B36AD4-DD45-986C-4211-A1C809486C9D}" dt="2022-02-04T12:13:34.906" v="1366"/>
          <ac:picMkLst>
            <pc:docMk/>
            <pc:sldMk cId="3321050009" sldId="259"/>
            <ac:picMk id="5" creationId="{A1C97CC3-02C9-425D-8B4A-E2711E9613E7}"/>
          </ac:picMkLst>
        </pc:picChg>
      </pc:sldChg>
      <pc:sldChg chg="addSp delSp modSp new mod modTransition setBg">
        <pc:chgData name="Sitti fatouma Aliamani" userId="S::sitti-fatouma.aliamani@epitech.eu::ce722a76-dcd4-4d82-988a-35b68a95dacc" providerId="AD" clId="Web-{77B36AD4-DD45-986C-4211-A1C809486C9D}" dt="2022-02-04T12:47:47.287" v="1614"/>
        <pc:sldMkLst>
          <pc:docMk/>
          <pc:sldMk cId="396971615" sldId="260"/>
        </pc:sldMkLst>
        <pc:spChg chg="mod">
          <ac:chgData name="Sitti fatouma Aliamani" userId="S::sitti-fatouma.aliamani@epitech.eu::ce722a76-dcd4-4d82-988a-35b68a95dacc" providerId="AD" clId="Web-{77B36AD4-DD45-986C-4211-A1C809486C9D}" dt="2022-02-04T11:45:05.127" v="1201"/>
          <ac:spMkLst>
            <pc:docMk/>
            <pc:sldMk cId="396971615" sldId="260"/>
            <ac:spMk id="2" creationId="{6C6E243E-0030-462B-9A9F-A213844C7FC4}"/>
          </ac:spMkLst>
        </pc:spChg>
        <pc:spChg chg="mod">
          <ac:chgData name="Sitti fatouma Aliamani" userId="S::sitti-fatouma.aliamani@epitech.eu::ce722a76-dcd4-4d82-988a-35b68a95dacc" providerId="AD" clId="Web-{77B36AD4-DD45-986C-4211-A1C809486C9D}" dt="2022-02-04T11:45:05.127" v="1201"/>
          <ac:spMkLst>
            <pc:docMk/>
            <pc:sldMk cId="396971615" sldId="260"/>
            <ac:spMk id="3" creationId="{CB007419-0E89-45A3-9CA4-C2F6FD0F167F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44:17.750" v="1193"/>
          <ac:spMkLst>
            <pc:docMk/>
            <pc:sldMk cId="396971615" sldId="260"/>
            <ac:spMk id="8" creationId="{FBE20309-1FB9-4818-BAFA-9C4C0534178B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44:17.750" v="1193"/>
          <ac:spMkLst>
            <pc:docMk/>
            <pc:sldMk cId="396971615" sldId="260"/>
            <ac:spMk id="10" creationId="{FBD77573-9EF2-4C35-8285-A1CF6FBB0EA5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44:17.735" v="1192"/>
          <ac:spMkLst>
            <pc:docMk/>
            <pc:sldMk cId="396971615" sldId="260"/>
            <ac:spMk id="15" creationId="{D009D6D5-DAC2-4A8B-A17A-E206B9012D09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45:05.127" v="1201"/>
          <ac:spMkLst>
            <pc:docMk/>
            <pc:sldMk cId="396971615" sldId="260"/>
            <ac:spMk id="17" creationId="{94C5663A-0CE3-4AEE-B47E-FB68D9EBFE1A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45:05.127" v="1201"/>
          <ac:spMkLst>
            <pc:docMk/>
            <pc:sldMk cId="396971615" sldId="260"/>
            <ac:spMk id="22" creationId="{D009D6D5-DAC2-4A8B-A17A-E206B9012D09}"/>
          </ac:spMkLst>
        </pc:spChg>
        <pc:picChg chg="add mod">
          <ac:chgData name="Sitti fatouma Aliamani" userId="S::sitti-fatouma.aliamani@epitech.eu::ce722a76-dcd4-4d82-988a-35b68a95dacc" providerId="AD" clId="Web-{77B36AD4-DD45-986C-4211-A1C809486C9D}" dt="2022-02-04T11:45:05.127" v="1201"/>
          <ac:picMkLst>
            <pc:docMk/>
            <pc:sldMk cId="396971615" sldId="260"/>
            <ac:picMk id="4" creationId="{8D8E85A4-19BC-4715-9EF3-B84FE3CFAE73}"/>
          </ac:picMkLst>
        </pc:picChg>
      </pc:sldChg>
      <pc:sldChg chg="addSp delSp modSp new mod modTransition setBg">
        <pc:chgData name="Sitti fatouma Aliamani" userId="S::sitti-fatouma.aliamani@epitech.eu::ce722a76-dcd4-4d82-988a-35b68a95dacc" providerId="AD" clId="Web-{77B36AD4-DD45-986C-4211-A1C809486C9D}" dt="2022-02-04T12:47:51.600" v="1615"/>
        <pc:sldMkLst>
          <pc:docMk/>
          <pc:sldMk cId="1270932928" sldId="261"/>
        </pc:sldMkLst>
        <pc:spChg chg="mod">
          <ac:chgData name="Sitti fatouma Aliamani" userId="S::sitti-fatouma.aliamani@epitech.eu::ce722a76-dcd4-4d82-988a-35b68a95dacc" providerId="AD" clId="Web-{77B36AD4-DD45-986C-4211-A1C809486C9D}" dt="2022-02-04T11:53:51.718" v="1222" actId="20577"/>
          <ac:spMkLst>
            <pc:docMk/>
            <pc:sldMk cId="1270932928" sldId="261"/>
            <ac:spMk id="2" creationId="{98B43E79-146D-4D29-A2DC-0A3221FADA8A}"/>
          </ac:spMkLst>
        </pc:spChg>
        <pc:spChg chg="add del mod ord">
          <ac:chgData name="Sitti fatouma Aliamani" userId="S::sitti-fatouma.aliamani@epitech.eu::ce722a76-dcd4-4d82-988a-35b68a95dacc" providerId="AD" clId="Web-{77B36AD4-DD45-986C-4211-A1C809486C9D}" dt="2022-02-04T11:54:05.203" v="1226" actId="20577"/>
          <ac:spMkLst>
            <pc:docMk/>
            <pc:sldMk cId="1270932928" sldId="261"/>
            <ac:spMk id="3" creationId="{3DAA43EF-1290-4D7A-AAC4-2138CA2690D9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3:30.749" v="1218"/>
          <ac:spMkLst>
            <pc:docMk/>
            <pc:sldMk cId="1270932928" sldId="261"/>
            <ac:spMk id="8" creationId="{17718681-A12E-49D6-9925-DD7C68176D6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3:30.749" v="1218"/>
          <ac:spMkLst>
            <pc:docMk/>
            <pc:sldMk cId="1270932928" sldId="261"/>
            <ac:spMk id="10" creationId="{FBD77573-9EF2-4C35-8285-A1CF6FBB0EA5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46:53.223" v="1213"/>
          <ac:spMkLst>
            <pc:docMk/>
            <pc:sldMk cId="1270932928" sldId="261"/>
            <ac:spMk id="16" creationId="{98DED6BC-9A3E-48D4-AD7C-A56D63F547E8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46:53.223" v="1213"/>
          <ac:spMkLst>
            <pc:docMk/>
            <pc:sldMk cId="1270932928" sldId="261"/>
            <ac:spMk id="18" creationId="{6B6E033A-DB2E-49B8-B600-B38E0C280263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3:30.749" v="1217"/>
          <ac:spMkLst>
            <pc:docMk/>
            <pc:sldMk cId="1270932928" sldId="261"/>
            <ac:spMk id="64" creationId="{AA866F0E-F54B-4BF5-8A88-7D97BD45FC0C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3:30.749" v="1217"/>
          <ac:spMkLst>
            <pc:docMk/>
            <pc:sldMk cId="1270932928" sldId="261"/>
            <ac:spMk id="66" creationId="{536F6B5C-2B5F-4FEE-8263-34996D29DC5C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3:30.749" v="1217"/>
          <ac:spMkLst>
            <pc:docMk/>
            <pc:sldMk cId="1270932928" sldId="261"/>
            <ac:spMk id="68" creationId="{8229EC50-E910-4AE2-9EEA-604A81EF6147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53:30.749" v="1218"/>
          <ac:spMkLst>
            <pc:docMk/>
            <pc:sldMk cId="1270932928" sldId="261"/>
            <ac:spMk id="70" creationId="{F541DB91-0B10-46D9-B34B-7BFF9602606D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53:30.749" v="1218"/>
          <ac:spMkLst>
            <pc:docMk/>
            <pc:sldMk cId="1270932928" sldId="261"/>
            <ac:spMk id="71" creationId="{9CF7FE1C-8BC5-4B0C-A2BC-93AB72C90FDD}"/>
          </ac:spMkLst>
        </pc:spChg>
        <pc:graphicFrameChg chg="add del modGraphic">
          <ac:chgData name="Sitti fatouma Aliamani" userId="S::sitti-fatouma.aliamani@epitech.eu::ce722a76-dcd4-4d82-988a-35b68a95dacc" providerId="AD" clId="Web-{77B36AD4-DD45-986C-4211-A1C809486C9D}" dt="2022-02-04T11:46:53.223" v="1213"/>
          <ac:graphicFrameMkLst>
            <pc:docMk/>
            <pc:sldMk cId="1270932928" sldId="261"/>
            <ac:graphicFrameMk id="12" creationId="{80DF9071-7484-4627-A21A-CBA5559A1AA7}"/>
          </ac:graphicFrameMkLst>
        </pc:graphicFrameChg>
        <pc:picChg chg="add mod">
          <ac:chgData name="Sitti fatouma Aliamani" userId="S::sitti-fatouma.aliamani@epitech.eu::ce722a76-dcd4-4d82-988a-35b68a95dacc" providerId="AD" clId="Web-{77B36AD4-DD45-986C-4211-A1C809486C9D}" dt="2022-02-04T11:53:30.749" v="1218"/>
          <ac:picMkLst>
            <pc:docMk/>
            <pc:sldMk cId="1270932928" sldId="261"/>
            <ac:picMk id="59" creationId="{0089F51D-6527-43C9-82DE-0701D6EFCABE}"/>
          </ac:picMkLst>
        </pc:picChg>
      </pc:sldChg>
      <pc:sldChg chg="addSp delSp modSp new mod modTransition setBg">
        <pc:chgData name="Sitti fatouma Aliamani" userId="S::sitti-fatouma.aliamani@epitech.eu::ce722a76-dcd4-4d82-988a-35b68a95dacc" providerId="AD" clId="Web-{77B36AD4-DD45-986C-4211-A1C809486C9D}" dt="2022-02-04T12:47:56.334" v="1616"/>
        <pc:sldMkLst>
          <pc:docMk/>
          <pc:sldMk cId="3507883921" sldId="262"/>
        </pc:sldMkLst>
        <pc:spChg chg="mod">
          <ac:chgData name="Sitti fatouma Aliamani" userId="S::sitti-fatouma.aliamani@epitech.eu::ce722a76-dcd4-4d82-988a-35b68a95dacc" providerId="AD" clId="Web-{77B36AD4-DD45-986C-4211-A1C809486C9D}" dt="2022-02-04T11:58:18.772" v="1237" actId="14100"/>
          <ac:spMkLst>
            <pc:docMk/>
            <pc:sldMk cId="3507883921" sldId="262"/>
            <ac:spMk id="2" creationId="{2D3AEA24-C731-4CC1-AB5D-3BA0C4452368}"/>
          </ac:spMkLst>
        </pc:spChg>
        <pc:spChg chg="mod">
          <ac:chgData name="Sitti fatouma Aliamani" userId="S::sitti-fatouma.aliamani@epitech.eu::ce722a76-dcd4-4d82-988a-35b68a95dacc" providerId="AD" clId="Web-{77B36AD4-DD45-986C-4211-A1C809486C9D}" dt="2022-02-04T11:58:46.836" v="1246" actId="14100"/>
          <ac:spMkLst>
            <pc:docMk/>
            <pc:sldMk cId="3507883921" sldId="262"/>
            <ac:spMk id="3" creationId="{82CC53A6-81C2-4C71-AFE6-740F803550D9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07:50:20.648" v="869"/>
          <ac:spMkLst>
            <pc:docMk/>
            <pc:sldMk cId="3507883921" sldId="262"/>
            <ac:spMk id="8" creationId="{17718681-A12E-49D6-9925-DD7C68176D6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07:50:20.648" v="869"/>
          <ac:spMkLst>
            <pc:docMk/>
            <pc:sldMk cId="3507883921" sldId="262"/>
            <ac:spMk id="10" creationId="{FBD77573-9EF2-4C35-8285-A1CF6FBB0EA5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8:02.381" v="1232"/>
          <ac:spMkLst>
            <pc:docMk/>
            <pc:sldMk cId="3507883921" sldId="262"/>
            <ac:spMk id="12" creationId="{FBE20309-1FB9-4818-BAFA-9C4C0534178B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8:02.381" v="1232"/>
          <ac:spMkLst>
            <pc:docMk/>
            <pc:sldMk cId="3507883921" sldId="262"/>
            <ac:spMk id="13" creationId="{FBD77573-9EF2-4C35-8285-A1CF6FBB0EA5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7:51.975" v="1229"/>
          <ac:spMkLst>
            <pc:docMk/>
            <pc:sldMk cId="3507883921" sldId="262"/>
            <ac:spMk id="18" creationId="{94C5663A-0CE3-4AEE-B47E-FB68D9EBFE1A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8:02.381" v="1231"/>
          <ac:spMkLst>
            <pc:docMk/>
            <pc:sldMk cId="3507883921" sldId="262"/>
            <ac:spMk id="20" creationId="{536F6B5C-2B5F-4FEE-8263-34996D29DC5C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8:02.381" v="1231"/>
          <ac:spMkLst>
            <pc:docMk/>
            <pc:sldMk cId="3507883921" sldId="262"/>
            <ac:spMk id="21" creationId="{AA866F0E-F54B-4BF5-8A88-7D97BD45FC0C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1:58:02.381" v="1231"/>
          <ac:spMkLst>
            <pc:docMk/>
            <pc:sldMk cId="3507883921" sldId="262"/>
            <ac:spMk id="22" creationId="{8229EC50-E910-4AE2-9EEA-604A81EF6147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58:02.381" v="1232"/>
          <ac:spMkLst>
            <pc:docMk/>
            <pc:sldMk cId="3507883921" sldId="262"/>
            <ac:spMk id="24" creationId="{0E3596DD-156A-473E-9BB3-C6A29F7574E9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1:58:02.381" v="1232"/>
          <ac:spMkLst>
            <pc:docMk/>
            <pc:sldMk cId="3507883921" sldId="262"/>
            <ac:spMk id="25" creationId="{2C46C4D6-C474-4E92-B52E-944C1118F7B6}"/>
          </ac:spMkLst>
        </pc:spChg>
        <pc:picChg chg="add mod">
          <ac:chgData name="Sitti fatouma Aliamani" userId="S::sitti-fatouma.aliamani@epitech.eu::ce722a76-dcd4-4d82-988a-35b68a95dacc" providerId="AD" clId="Web-{77B36AD4-DD45-986C-4211-A1C809486C9D}" dt="2022-02-04T11:58:02.381" v="1232"/>
          <ac:picMkLst>
            <pc:docMk/>
            <pc:sldMk cId="3507883921" sldId="262"/>
            <ac:picMk id="4" creationId="{D4A2270E-5BB0-4D8C-A960-0AFAB46CFFD9}"/>
          </ac:picMkLst>
        </pc:picChg>
      </pc:sldChg>
      <pc:sldChg chg="addSp delSp modSp new mod modTransition setBg">
        <pc:chgData name="Sitti fatouma Aliamani" userId="S::sitti-fatouma.aliamani@epitech.eu::ce722a76-dcd4-4d82-988a-35b68a95dacc" providerId="AD" clId="Web-{77B36AD4-DD45-986C-4211-A1C809486C9D}" dt="2022-02-04T12:48:01.210" v="1617"/>
        <pc:sldMkLst>
          <pc:docMk/>
          <pc:sldMk cId="1771841452" sldId="263"/>
        </pc:sldMkLst>
        <pc:spChg chg="mod">
          <ac:chgData name="Sitti fatouma Aliamani" userId="S::sitti-fatouma.aliamani@epitech.eu::ce722a76-dcd4-4d82-988a-35b68a95dacc" providerId="AD" clId="Web-{77B36AD4-DD45-986C-4211-A1C809486C9D}" dt="2022-02-04T12:02:41.842" v="1254" actId="14100"/>
          <ac:spMkLst>
            <pc:docMk/>
            <pc:sldMk cId="1771841452" sldId="263"/>
            <ac:spMk id="2" creationId="{2C91A67A-4745-44DB-AB42-03D07064DF54}"/>
          </ac:spMkLst>
        </pc:spChg>
        <pc:spChg chg="mod ord">
          <ac:chgData name="Sitti fatouma Aliamani" userId="S::sitti-fatouma.aliamani@epitech.eu::ce722a76-dcd4-4d82-988a-35b68a95dacc" providerId="AD" clId="Web-{77B36AD4-DD45-986C-4211-A1C809486C9D}" dt="2022-02-04T12:03:19.077" v="1260" actId="20577"/>
          <ac:spMkLst>
            <pc:docMk/>
            <pc:sldMk cId="1771841452" sldId="263"/>
            <ac:spMk id="3" creationId="{971DC667-DD66-4E9C-AC6C-99A79EA48F33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02:24.919" v="1249"/>
          <ac:spMkLst>
            <pc:docMk/>
            <pc:sldMk cId="1771841452" sldId="263"/>
            <ac:spMk id="8" creationId="{17718681-A12E-49D6-9925-DD7C68176D6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02:24.919" v="1249"/>
          <ac:spMkLst>
            <pc:docMk/>
            <pc:sldMk cId="1771841452" sldId="263"/>
            <ac:spMk id="10" creationId="{FBD77573-9EF2-4C35-8285-A1CF6FBB0EA5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2:02:24.919" v="1249"/>
          <ac:spMkLst>
            <pc:docMk/>
            <pc:sldMk cId="1771841452" sldId="263"/>
            <ac:spMk id="15" creationId="{79BB35BC-D5C2-4C8B-A22A-A71E6191913B}"/>
          </ac:spMkLst>
        </pc:spChg>
        <pc:picChg chg="add mod">
          <ac:chgData name="Sitti fatouma Aliamani" userId="S::sitti-fatouma.aliamani@epitech.eu::ce722a76-dcd4-4d82-988a-35b68a95dacc" providerId="AD" clId="Web-{77B36AD4-DD45-986C-4211-A1C809486C9D}" dt="2022-02-04T12:02:24.919" v="1249"/>
          <ac:picMkLst>
            <pc:docMk/>
            <pc:sldMk cId="1771841452" sldId="263"/>
            <ac:picMk id="4" creationId="{22AD95E0-E7A1-4E1C-B3E8-E173E9207A84}"/>
          </ac:picMkLst>
        </pc:picChg>
      </pc:sldChg>
      <pc:sldChg chg="addSp delSp modSp new mod setBg">
        <pc:chgData name="Sitti fatouma Aliamani" userId="S::sitti-fatouma.aliamani@epitech.eu::ce722a76-dcd4-4d82-988a-35b68a95dacc" providerId="AD" clId="Web-{77B36AD4-DD45-986C-4211-A1C809486C9D}" dt="2022-02-04T12:10:08.197" v="1359" actId="14100"/>
        <pc:sldMkLst>
          <pc:docMk/>
          <pc:sldMk cId="1752648293" sldId="264"/>
        </pc:sldMkLst>
        <pc:spChg chg="mod">
          <ac:chgData name="Sitti fatouma Aliamani" userId="S::sitti-fatouma.aliamani@epitech.eu::ce722a76-dcd4-4d82-988a-35b68a95dacc" providerId="AD" clId="Web-{77B36AD4-DD45-986C-4211-A1C809486C9D}" dt="2022-02-04T12:09:51.384" v="1355" actId="20577"/>
          <ac:spMkLst>
            <pc:docMk/>
            <pc:sldMk cId="1752648293" sldId="264"/>
            <ac:spMk id="2" creationId="{B81D7440-3BAF-442C-87DA-5B2A3B14F1E3}"/>
          </ac:spMkLst>
        </pc:spChg>
        <pc:spChg chg="mod">
          <ac:chgData name="Sitti fatouma Aliamani" userId="S::sitti-fatouma.aliamani@epitech.eu::ce722a76-dcd4-4d82-988a-35b68a95dacc" providerId="AD" clId="Web-{77B36AD4-DD45-986C-4211-A1C809486C9D}" dt="2022-02-04T12:10:08.197" v="1359" actId="14100"/>
          <ac:spMkLst>
            <pc:docMk/>
            <pc:sldMk cId="1752648293" sldId="264"/>
            <ac:spMk id="3" creationId="{8B6B3D7F-E722-426B-A020-8D99559A2A29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09:19.321" v="1351"/>
          <ac:spMkLst>
            <pc:docMk/>
            <pc:sldMk cId="1752648293" sldId="264"/>
            <ac:spMk id="8" creationId="{FBE20309-1FB9-4818-BAFA-9C4C0534178B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09:19.321" v="1351"/>
          <ac:spMkLst>
            <pc:docMk/>
            <pc:sldMk cId="1752648293" sldId="264"/>
            <ac:spMk id="10" creationId="{FBD77573-9EF2-4C35-8285-A1CF6FBB0EA5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09:19.321" v="1350"/>
          <ac:spMkLst>
            <pc:docMk/>
            <pc:sldMk cId="1752648293" sldId="264"/>
            <ac:spMk id="15" creationId="{AA359C7D-4B45-49B7-B3C2-04217BBCD3ED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09:19.321" v="1350"/>
          <ac:spMkLst>
            <pc:docMk/>
            <pc:sldMk cId="1752648293" sldId="264"/>
            <ac:spMk id="17" creationId="{A0DE92DF-4769-4DE9-93FD-EE31271850CA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2:09:19.321" v="1351"/>
          <ac:spMkLst>
            <pc:docMk/>
            <pc:sldMk cId="1752648293" sldId="264"/>
            <ac:spMk id="19" creationId="{D009D6D5-DAC2-4A8B-A17A-E206B9012D09}"/>
          </ac:spMkLst>
        </pc:spChg>
        <pc:picChg chg="add mod">
          <ac:chgData name="Sitti fatouma Aliamani" userId="S::sitti-fatouma.aliamani@epitech.eu::ce722a76-dcd4-4d82-988a-35b68a95dacc" providerId="AD" clId="Web-{77B36AD4-DD45-986C-4211-A1C809486C9D}" dt="2022-02-04T12:09:19.321" v="1351"/>
          <ac:picMkLst>
            <pc:docMk/>
            <pc:sldMk cId="1752648293" sldId="264"/>
            <ac:picMk id="4" creationId="{A0BFBC70-BBA2-4D1E-8F9D-4E6DA61BB043}"/>
          </ac:picMkLst>
        </pc:picChg>
      </pc:sldChg>
      <pc:sldChg chg="addSp delSp modSp new mod modTransition setBg addAnim setClrOvrMap">
        <pc:chgData name="Sitti fatouma Aliamani" userId="S::sitti-fatouma.aliamani@epitech.eu::ce722a76-dcd4-4d82-988a-35b68a95dacc" providerId="AD" clId="Web-{77B36AD4-DD45-986C-4211-A1C809486C9D}" dt="2022-02-04T12:47:13.802" v="1609"/>
        <pc:sldMkLst>
          <pc:docMk/>
          <pc:sldMk cId="1474616466" sldId="265"/>
        </pc:sldMkLst>
        <pc:spChg chg="mod">
          <ac:chgData name="Sitti fatouma Aliamani" userId="S::sitti-fatouma.aliamani@epitech.eu::ce722a76-dcd4-4d82-988a-35b68a95dacc" providerId="AD" clId="Web-{77B36AD4-DD45-986C-4211-A1C809486C9D}" dt="2022-02-04T12:40:46.917" v="1450" actId="14100"/>
          <ac:spMkLst>
            <pc:docMk/>
            <pc:sldMk cId="1474616466" sldId="265"/>
            <ac:spMk id="2" creationId="{D07F7E94-9903-49FC-99EC-B20E19014ACB}"/>
          </ac:spMkLst>
        </pc:spChg>
        <pc:spChg chg="mod">
          <ac:chgData name="Sitti fatouma Aliamani" userId="S::sitti-fatouma.aliamani@epitech.eu::ce722a76-dcd4-4d82-988a-35b68a95dacc" providerId="AD" clId="Web-{77B36AD4-DD45-986C-4211-A1C809486C9D}" dt="2022-02-04T12:45:51.972" v="1607" actId="20577"/>
          <ac:spMkLst>
            <pc:docMk/>
            <pc:sldMk cId="1474616466" sldId="265"/>
            <ac:spMk id="3" creationId="{699F4EFF-1507-4473-B004-33613E2B6BD4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31:28.340" v="1434"/>
          <ac:spMkLst>
            <pc:docMk/>
            <pc:sldMk cId="1474616466" sldId="265"/>
            <ac:spMk id="9" creationId="{D009D6D5-DAC2-4A8B-A17A-E206B9012D09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31:28.340" v="1433"/>
          <ac:spMkLst>
            <pc:docMk/>
            <pc:sldMk cId="1474616466" sldId="265"/>
            <ac:spMk id="14" creationId="{0D57E7FA-E8FC-45AC-868F-CDC8144939D6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31:28.340" v="1433"/>
          <ac:spMkLst>
            <pc:docMk/>
            <pc:sldMk cId="1474616466" sldId="265"/>
            <ac:spMk id="16" creationId="{6E2B17B6-CB6E-4E5C-AC3B-18B7C91D8071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31:28.340" v="1433"/>
          <ac:spMkLst>
            <pc:docMk/>
            <pc:sldMk cId="1474616466" sldId="265"/>
            <ac:spMk id="18" creationId="{57F674D0-5816-4E8A-BCEB-6637F2469DA2}"/>
          </ac:spMkLst>
        </pc:spChg>
        <pc:spChg chg="add del">
          <ac:chgData name="Sitti fatouma Aliamani" userId="S::sitti-fatouma.aliamani@epitech.eu::ce722a76-dcd4-4d82-988a-35b68a95dacc" providerId="AD" clId="Web-{77B36AD4-DD45-986C-4211-A1C809486C9D}" dt="2022-02-04T12:31:28.340" v="1433"/>
          <ac:spMkLst>
            <pc:docMk/>
            <pc:sldMk cId="1474616466" sldId="265"/>
            <ac:spMk id="20" creationId="{FD78F7CD-9EFB-48CC-80BD-85B57EE4DAE0}"/>
          </ac:spMkLst>
        </pc:spChg>
        <pc:spChg chg="add">
          <ac:chgData name="Sitti fatouma Aliamani" userId="S::sitti-fatouma.aliamani@epitech.eu::ce722a76-dcd4-4d82-988a-35b68a95dacc" providerId="AD" clId="Web-{77B36AD4-DD45-986C-4211-A1C809486C9D}" dt="2022-02-04T12:31:28.340" v="1434"/>
          <ac:spMkLst>
            <pc:docMk/>
            <pc:sldMk cId="1474616466" sldId="265"/>
            <ac:spMk id="22" creationId="{D009D6D5-DAC2-4A8B-A17A-E206B9012D09}"/>
          </ac:spMkLst>
        </pc:spChg>
        <pc:picChg chg="add mod">
          <ac:chgData name="Sitti fatouma Aliamani" userId="S::sitti-fatouma.aliamani@epitech.eu::ce722a76-dcd4-4d82-988a-35b68a95dacc" providerId="AD" clId="Web-{77B36AD4-DD45-986C-4211-A1C809486C9D}" dt="2022-02-04T12:31:28.340" v="1433"/>
          <ac:picMkLst>
            <pc:docMk/>
            <pc:sldMk cId="1474616466" sldId="265"/>
            <ac:picMk id="4" creationId="{8B58EBFA-F210-4AFC-8BA5-6A8BD1B2474C}"/>
          </ac:picMkLst>
        </pc:picChg>
      </pc:sldChg>
      <pc:sldMasterChg chg="add del addSldLayout delSldLayout">
        <pc:chgData name="Sitti fatouma Aliamani" userId="S::sitti-fatouma.aliamani@epitech.eu::ce722a76-dcd4-4d82-988a-35b68a95dacc" providerId="AD" clId="Web-{77B36AD4-DD45-986C-4211-A1C809486C9D}" dt="2022-02-04T07:20:01.121" v="65"/>
        <pc:sldMasterMkLst>
          <pc:docMk/>
          <pc:sldMasterMk cId="3071127875" sldId="2147483648"/>
        </pc:sldMasterMkLst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">
        <pc:chgData name="Sitti fatouma Aliamani" userId="S::sitti-fatouma.aliamani@epitech.eu::ce722a76-dcd4-4d82-988a-35b68a95dacc" providerId="AD" clId="Web-{77B36AD4-DD45-986C-4211-A1C809486C9D}" dt="2022-02-04T07:20:01.027" v="64"/>
        <pc:sldMasterMkLst>
          <pc:docMk/>
          <pc:sldMasterMk cId="1031495116" sldId="2147483712"/>
        </pc:sldMasterMkLst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2706736094" sldId="2147483701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2451350506" sldId="2147483702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2748340878" sldId="2147483703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2861557006" sldId="2147483704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597628002" sldId="2147483705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1974654992" sldId="2147483706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935674967" sldId="2147483707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3627697847" sldId="2147483708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2803346672" sldId="2147483709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2156793524" sldId="2147483710"/>
          </pc:sldLayoutMkLst>
        </pc:sldLayoutChg>
        <pc:sldLayoutChg chg="add del">
          <pc:chgData name="Sitti fatouma Aliamani" userId="S::sitti-fatouma.aliamani@epitech.eu::ce722a76-dcd4-4d82-988a-35b68a95dacc" providerId="AD" clId="Web-{77B36AD4-DD45-986C-4211-A1C809486C9D}" dt="2022-02-04T07:20:01.027" v="64"/>
          <pc:sldLayoutMkLst>
            <pc:docMk/>
            <pc:sldMasterMk cId="1031495116" sldId="2147483712"/>
            <pc:sldLayoutMk cId="3415603791" sldId="2147483711"/>
          </pc:sldLayoutMkLst>
        </pc:sldLayoutChg>
      </pc:sldMasterChg>
      <pc:sldMasterChg chg="add addSldLayout">
        <pc:chgData name="Sitti fatouma Aliamani" userId="S::sitti-fatouma.aliamani@epitech.eu::ce722a76-dcd4-4d82-988a-35b68a95dacc" providerId="AD" clId="Web-{77B36AD4-DD45-986C-4211-A1C809486C9D}" dt="2022-02-04T07:20:01.121" v="65"/>
        <pc:sldMasterMkLst>
          <pc:docMk/>
          <pc:sldMasterMk cId="1668733134" sldId="2147483726"/>
        </pc:sldMasterMkLst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3006838119" sldId="2147483714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725630190" sldId="2147483715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868375276" sldId="2147483716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2762873106" sldId="2147483717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1293801691" sldId="2147483718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4146456997" sldId="2147483719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1523645040" sldId="2147483720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3543477666" sldId="2147483721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2712001886" sldId="2147483722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2437891718" sldId="2147483723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3528925064" sldId="2147483724"/>
          </pc:sldLayoutMkLst>
        </pc:sldLayoutChg>
        <pc:sldLayoutChg chg="add">
          <pc:chgData name="Sitti fatouma Aliamani" userId="S::sitti-fatouma.aliamani@epitech.eu::ce722a76-dcd4-4d82-988a-35b68a95dacc" providerId="AD" clId="Web-{77B36AD4-DD45-986C-4211-A1C809486C9D}" dt="2022-02-04T07:20:01.121" v="65"/>
          <pc:sldLayoutMkLst>
            <pc:docMk/>
            <pc:sldMasterMk cId="1668733134" sldId="2147483726"/>
            <pc:sldLayoutMk cId="936910388" sldId="2147483725"/>
          </pc:sldLayoutMkLst>
        </pc:sldLayoutChg>
      </pc:sldMasterChg>
    </pc:docChg>
  </pc:docChgLst>
  <pc:docChgLst>
    <pc:chgData name="Sitti fatouma Aliamani" userId="S::sitti-fatouma.aliamani@epitech.eu::ce722a76-dcd4-4d82-988a-35b68a95dacc" providerId="AD" clId="Web-{D4C767ED-78C0-2CC8-AB2B-456CD0E957F0}"/>
    <pc:docChg chg="modSld">
      <pc:chgData name="Sitti fatouma Aliamani" userId="S::sitti-fatouma.aliamani@epitech.eu::ce722a76-dcd4-4d82-988a-35b68a95dacc" providerId="AD" clId="Web-{D4C767ED-78C0-2CC8-AB2B-456CD0E957F0}" dt="2022-02-04T13:23:00.310" v="189" actId="20577"/>
      <pc:docMkLst>
        <pc:docMk/>
      </pc:docMkLst>
      <pc:sldChg chg="modSp">
        <pc:chgData name="Sitti fatouma Aliamani" userId="S::sitti-fatouma.aliamani@epitech.eu::ce722a76-dcd4-4d82-988a-35b68a95dacc" providerId="AD" clId="Web-{D4C767ED-78C0-2CC8-AB2B-456CD0E957F0}" dt="2022-02-04T12:56:59.910" v="9" actId="20577"/>
        <pc:sldMkLst>
          <pc:docMk/>
          <pc:sldMk cId="3784089036" sldId="256"/>
        </pc:sldMkLst>
        <pc:spChg chg="mod">
          <ac:chgData name="Sitti fatouma Aliamani" userId="S::sitti-fatouma.aliamani@epitech.eu::ce722a76-dcd4-4d82-988a-35b68a95dacc" providerId="AD" clId="Web-{D4C767ED-78C0-2CC8-AB2B-456CD0E957F0}" dt="2022-02-04T12:56:59.910" v="9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addSp delSp modSp">
        <pc:chgData name="Sitti fatouma Aliamani" userId="S::sitti-fatouma.aliamani@epitech.eu::ce722a76-dcd4-4d82-988a-35b68a95dacc" providerId="AD" clId="Web-{D4C767ED-78C0-2CC8-AB2B-456CD0E957F0}" dt="2022-02-04T13:15:19.814" v="157" actId="20577"/>
        <pc:sldMkLst>
          <pc:docMk/>
          <pc:sldMk cId="3328227039" sldId="257"/>
        </pc:sldMkLst>
        <pc:spChg chg="mod">
          <ac:chgData name="Sitti fatouma Aliamani" userId="S::sitti-fatouma.aliamani@epitech.eu::ce722a76-dcd4-4d82-988a-35b68a95dacc" providerId="AD" clId="Web-{D4C767ED-78C0-2CC8-AB2B-456CD0E957F0}" dt="2022-02-04T13:02:33.372" v="72" actId="20577"/>
          <ac:spMkLst>
            <pc:docMk/>
            <pc:sldMk cId="3328227039" sldId="257"/>
            <ac:spMk id="2" creationId="{45B6377A-0EEE-4971-B189-2CED4DDD7149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15:19.814" v="157" actId="20577"/>
          <ac:spMkLst>
            <pc:docMk/>
            <pc:sldMk cId="3328227039" sldId="257"/>
            <ac:spMk id="3" creationId="{765E2828-7ECB-4747-8547-E81564F4BB22}"/>
          </ac:spMkLst>
        </pc:spChg>
        <pc:spChg chg="add del">
          <ac:chgData name="Sitti fatouma Aliamani" userId="S::sitti-fatouma.aliamani@epitech.eu::ce722a76-dcd4-4d82-988a-35b68a95dacc" providerId="AD" clId="Web-{D4C767ED-78C0-2CC8-AB2B-456CD0E957F0}" dt="2022-02-04T12:59:14.320" v="27"/>
          <ac:spMkLst>
            <pc:docMk/>
            <pc:sldMk cId="3328227039" sldId="257"/>
            <ac:spMk id="4" creationId="{30C30C71-51BB-42AA-A38B-7978B70891E5}"/>
          </ac:spMkLst>
        </pc:spChg>
        <pc:spChg chg="add del">
          <ac:chgData name="Sitti fatouma Aliamani" userId="S::sitti-fatouma.aliamani@epitech.eu::ce722a76-dcd4-4d82-988a-35b68a95dacc" providerId="AD" clId="Web-{D4C767ED-78C0-2CC8-AB2B-456CD0E957F0}" dt="2022-02-04T12:59:12.851" v="26"/>
          <ac:spMkLst>
            <pc:docMk/>
            <pc:sldMk cId="3328227039" sldId="257"/>
            <ac:spMk id="6" creationId="{6E74394C-F50A-4DF1-BBF2-13B4F99DB90F}"/>
          </ac:spMkLst>
        </pc:spChg>
        <pc:spChg chg="add del">
          <ac:chgData name="Sitti fatouma Aliamani" userId="S::sitti-fatouma.aliamani@epitech.eu::ce722a76-dcd4-4d82-988a-35b68a95dacc" providerId="AD" clId="Web-{D4C767ED-78C0-2CC8-AB2B-456CD0E957F0}" dt="2022-02-04T12:59:11.195" v="25"/>
          <ac:spMkLst>
            <pc:docMk/>
            <pc:sldMk cId="3328227039" sldId="257"/>
            <ac:spMk id="7" creationId="{A9A0B130-3DB3-4310-BE26-BEA1714EB0B4}"/>
          </ac:spMkLst>
        </pc:spChg>
        <pc:spChg chg="add del">
          <ac:chgData name="Sitti fatouma Aliamani" userId="S::sitti-fatouma.aliamani@epitech.eu::ce722a76-dcd4-4d82-988a-35b68a95dacc" providerId="AD" clId="Web-{D4C767ED-78C0-2CC8-AB2B-456CD0E957F0}" dt="2022-02-04T12:59:08.788" v="24"/>
          <ac:spMkLst>
            <pc:docMk/>
            <pc:sldMk cId="3328227039" sldId="257"/>
            <ac:spMk id="8" creationId="{93364CC8-9C2C-47CC-9F0D-34DD16CD3369}"/>
          </ac:spMkLst>
        </pc:spChg>
        <pc:spChg chg="add del">
          <ac:chgData name="Sitti fatouma Aliamani" userId="S::sitti-fatouma.aliamani@epitech.eu::ce722a76-dcd4-4d82-988a-35b68a95dacc" providerId="AD" clId="Web-{D4C767ED-78C0-2CC8-AB2B-456CD0E957F0}" dt="2022-02-04T12:59:07.679" v="23"/>
          <ac:spMkLst>
            <pc:docMk/>
            <pc:sldMk cId="3328227039" sldId="257"/>
            <ac:spMk id="9" creationId="{677E105C-BE9D-452A-8EA8-FCCC98479CF4}"/>
          </ac:spMkLst>
        </pc:spChg>
      </pc:sldChg>
      <pc:sldChg chg="modSp">
        <pc:chgData name="Sitti fatouma Aliamani" userId="S::sitti-fatouma.aliamani@epitech.eu::ce722a76-dcd4-4d82-988a-35b68a95dacc" providerId="AD" clId="Web-{D4C767ED-78C0-2CC8-AB2B-456CD0E957F0}" dt="2022-02-04T13:13:48.405" v="151" actId="20577"/>
        <pc:sldMkLst>
          <pc:docMk/>
          <pc:sldMk cId="836107643" sldId="258"/>
        </pc:sldMkLst>
        <pc:spChg chg="mod">
          <ac:chgData name="Sitti fatouma Aliamani" userId="S::sitti-fatouma.aliamani@epitech.eu::ce722a76-dcd4-4d82-988a-35b68a95dacc" providerId="AD" clId="Web-{D4C767ED-78C0-2CC8-AB2B-456CD0E957F0}" dt="2022-02-04T13:02:53.419" v="75" actId="20577"/>
          <ac:spMkLst>
            <pc:docMk/>
            <pc:sldMk cId="836107643" sldId="258"/>
            <ac:spMk id="2" creationId="{61412CEF-D320-4599-A58C-71AB7E05E25B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13:48.405" v="151" actId="20577"/>
          <ac:spMkLst>
            <pc:docMk/>
            <pc:sldMk cId="836107643" sldId="258"/>
            <ac:spMk id="3" creationId="{39D30912-83E0-4C06-94B1-3A7D02D9069C}"/>
          </ac:spMkLst>
        </pc:spChg>
      </pc:sldChg>
      <pc:sldChg chg="modSp">
        <pc:chgData name="Sitti fatouma Aliamani" userId="S::sitti-fatouma.aliamani@epitech.eu::ce722a76-dcd4-4d82-988a-35b68a95dacc" providerId="AD" clId="Web-{D4C767ED-78C0-2CC8-AB2B-456CD0E957F0}" dt="2022-02-04T13:14:28.766" v="154" actId="20577"/>
        <pc:sldMkLst>
          <pc:docMk/>
          <pc:sldMk cId="3321050009" sldId="259"/>
        </pc:sldMkLst>
        <pc:spChg chg="mod">
          <ac:chgData name="Sitti fatouma Aliamani" userId="S::sitti-fatouma.aliamani@epitech.eu::ce722a76-dcd4-4d82-988a-35b68a95dacc" providerId="AD" clId="Web-{D4C767ED-78C0-2CC8-AB2B-456CD0E957F0}" dt="2022-02-04T13:02:46.685" v="73" actId="20577"/>
          <ac:spMkLst>
            <pc:docMk/>
            <pc:sldMk cId="3321050009" sldId="259"/>
            <ac:spMk id="2" creationId="{6C474F65-6593-4FB0-98CC-B71BB440887B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14:28.766" v="154" actId="20577"/>
          <ac:spMkLst>
            <pc:docMk/>
            <pc:sldMk cId="3321050009" sldId="259"/>
            <ac:spMk id="3" creationId="{3E201B20-E7D1-4CE7-8108-1387DB7D4E38}"/>
          </ac:spMkLst>
        </pc:spChg>
      </pc:sldChg>
      <pc:sldChg chg="modSp">
        <pc:chgData name="Sitti fatouma Aliamani" userId="S::sitti-fatouma.aliamani@epitech.eu::ce722a76-dcd4-4d82-988a-35b68a95dacc" providerId="AD" clId="Web-{D4C767ED-78C0-2CC8-AB2B-456CD0E957F0}" dt="2022-02-04T13:12:34.497" v="147" actId="20577"/>
        <pc:sldMkLst>
          <pc:docMk/>
          <pc:sldMk cId="396971615" sldId="260"/>
        </pc:sldMkLst>
        <pc:spChg chg="mod">
          <ac:chgData name="Sitti fatouma Aliamani" userId="S::sitti-fatouma.aliamani@epitech.eu::ce722a76-dcd4-4d82-988a-35b68a95dacc" providerId="AD" clId="Web-{D4C767ED-78C0-2CC8-AB2B-456CD0E957F0}" dt="2022-02-04T13:03:59.530" v="88" actId="14100"/>
          <ac:spMkLst>
            <pc:docMk/>
            <pc:sldMk cId="396971615" sldId="260"/>
            <ac:spMk id="2" creationId="{6C6E243E-0030-462B-9A9F-A213844C7FC4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12:34.497" v="147" actId="20577"/>
          <ac:spMkLst>
            <pc:docMk/>
            <pc:sldMk cId="396971615" sldId="260"/>
            <ac:spMk id="3" creationId="{CB007419-0E89-45A3-9CA4-C2F6FD0F167F}"/>
          </ac:spMkLst>
        </pc:spChg>
        <pc:picChg chg="mod">
          <ac:chgData name="Sitti fatouma Aliamani" userId="S::sitti-fatouma.aliamani@epitech.eu::ce722a76-dcd4-4d82-988a-35b68a95dacc" providerId="AD" clId="Web-{D4C767ED-78C0-2CC8-AB2B-456CD0E957F0}" dt="2022-02-04T13:03:22.139" v="84" actId="1076"/>
          <ac:picMkLst>
            <pc:docMk/>
            <pc:sldMk cId="396971615" sldId="260"/>
            <ac:picMk id="4" creationId="{8D8E85A4-19BC-4715-9EF3-B84FE3CFAE73}"/>
          </ac:picMkLst>
        </pc:picChg>
      </pc:sldChg>
      <pc:sldChg chg="modSp">
        <pc:chgData name="Sitti fatouma Aliamani" userId="S::sitti-fatouma.aliamani@epitech.eu::ce722a76-dcd4-4d82-988a-35b68a95dacc" providerId="AD" clId="Web-{D4C767ED-78C0-2CC8-AB2B-456CD0E957F0}" dt="2022-02-04T13:20:41.197" v="171" actId="20577"/>
        <pc:sldMkLst>
          <pc:docMk/>
          <pc:sldMk cId="1270932928" sldId="261"/>
        </pc:sldMkLst>
        <pc:spChg chg="mod">
          <ac:chgData name="Sitti fatouma Aliamani" userId="S::sitti-fatouma.aliamani@epitech.eu::ce722a76-dcd4-4d82-988a-35b68a95dacc" providerId="AD" clId="Web-{D4C767ED-78C0-2CC8-AB2B-456CD0E957F0}" dt="2022-02-04T13:04:19.750" v="93" actId="14100"/>
          <ac:spMkLst>
            <pc:docMk/>
            <pc:sldMk cId="1270932928" sldId="261"/>
            <ac:spMk id="2" creationId="{98B43E79-146D-4D29-A2DC-0A3221FADA8A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20:41.197" v="171" actId="20577"/>
          <ac:spMkLst>
            <pc:docMk/>
            <pc:sldMk cId="1270932928" sldId="261"/>
            <ac:spMk id="3" creationId="{3DAA43EF-1290-4D7A-AAC4-2138CA2690D9}"/>
          </ac:spMkLst>
        </pc:spChg>
      </pc:sldChg>
      <pc:sldChg chg="modSp">
        <pc:chgData name="Sitti fatouma Aliamani" userId="S::sitti-fatouma.aliamani@epitech.eu::ce722a76-dcd4-4d82-988a-35b68a95dacc" providerId="AD" clId="Web-{D4C767ED-78C0-2CC8-AB2B-456CD0E957F0}" dt="2022-02-04T13:23:00.310" v="189" actId="20577"/>
        <pc:sldMkLst>
          <pc:docMk/>
          <pc:sldMk cId="3507883921" sldId="262"/>
        </pc:sldMkLst>
        <pc:spChg chg="mod">
          <ac:chgData name="Sitti fatouma Aliamani" userId="S::sitti-fatouma.aliamani@epitech.eu::ce722a76-dcd4-4d82-988a-35b68a95dacc" providerId="AD" clId="Web-{D4C767ED-78C0-2CC8-AB2B-456CD0E957F0}" dt="2022-02-04T13:04:35.781" v="98" actId="14100"/>
          <ac:spMkLst>
            <pc:docMk/>
            <pc:sldMk cId="3507883921" sldId="262"/>
            <ac:spMk id="2" creationId="{2D3AEA24-C731-4CC1-AB5D-3BA0C4452368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23:00.310" v="189" actId="20577"/>
          <ac:spMkLst>
            <pc:docMk/>
            <pc:sldMk cId="3507883921" sldId="262"/>
            <ac:spMk id="3" creationId="{82CC53A6-81C2-4C71-AFE6-740F803550D9}"/>
          </ac:spMkLst>
        </pc:spChg>
      </pc:sldChg>
      <pc:sldChg chg="modSp">
        <pc:chgData name="Sitti fatouma Aliamani" userId="S::sitti-fatouma.aliamani@epitech.eu::ce722a76-dcd4-4d82-988a-35b68a95dacc" providerId="AD" clId="Web-{D4C767ED-78C0-2CC8-AB2B-456CD0E957F0}" dt="2022-02-04T13:08:48.679" v="138" actId="20577"/>
        <pc:sldMkLst>
          <pc:docMk/>
          <pc:sldMk cId="1771841452" sldId="263"/>
        </pc:sldMkLst>
        <pc:spChg chg="mod">
          <ac:chgData name="Sitti fatouma Aliamani" userId="S::sitti-fatouma.aliamani@epitech.eu::ce722a76-dcd4-4d82-988a-35b68a95dacc" providerId="AD" clId="Web-{D4C767ED-78C0-2CC8-AB2B-456CD0E957F0}" dt="2022-02-04T13:04:56.485" v="102" actId="14100"/>
          <ac:spMkLst>
            <pc:docMk/>
            <pc:sldMk cId="1771841452" sldId="263"/>
            <ac:spMk id="2" creationId="{2C91A67A-4745-44DB-AB42-03D07064DF54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08:48.679" v="138" actId="20577"/>
          <ac:spMkLst>
            <pc:docMk/>
            <pc:sldMk cId="1771841452" sldId="263"/>
            <ac:spMk id="3" creationId="{971DC667-DD66-4E9C-AC6C-99A79EA48F33}"/>
          </ac:spMkLst>
        </pc:spChg>
      </pc:sldChg>
      <pc:sldChg chg="modSp">
        <pc:chgData name="Sitti fatouma Aliamani" userId="S::sitti-fatouma.aliamani@epitech.eu::ce722a76-dcd4-4d82-988a-35b68a95dacc" providerId="AD" clId="Web-{D4C767ED-78C0-2CC8-AB2B-456CD0E957F0}" dt="2022-02-04T13:07:35.567" v="134" actId="14100"/>
        <pc:sldMkLst>
          <pc:docMk/>
          <pc:sldMk cId="1752648293" sldId="264"/>
        </pc:sldMkLst>
        <pc:spChg chg="mod">
          <ac:chgData name="Sitti fatouma Aliamani" userId="S::sitti-fatouma.aliamani@epitech.eu::ce722a76-dcd4-4d82-988a-35b68a95dacc" providerId="AD" clId="Web-{D4C767ED-78C0-2CC8-AB2B-456CD0E957F0}" dt="2022-02-04T13:07:35.567" v="134" actId="14100"/>
          <ac:spMkLst>
            <pc:docMk/>
            <pc:sldMk cId="1752648293" sldId="264"/>
            <ac:spMk id="2" creationId="{B81D7440-3BAF-442C-87DA-5B2A3B14F1E3}"/>
          </ac:spMkLst>
        </pc:spChg>
        <pc:spChg chg="mod">
          <ac:chgData name="Sitti fatouma Aliamani" userId="S::sitti-fatouma.aliamani@epitech.eu::ce722a76-dcd4-4d82-988a-35b68a95dacc" providerId="AD" clId="Web-{D4C767ED-78C0-2CC8-AB2B-456CD0E957F0}" dt="2022-02-04T13:06:53.113" v="129" actId="20577"/>
          <ac:spMkLst>
            <pc:docMk/>
            <pc:sldMk cId="1752648293" sldId="264"/>
            <ac:spMk id="3" creationId="{8B6B3D7F-E722-426B-A020-8D99559A2A29}"/>
          </ac:spMkLst>
        </pc:spChg>
      </pc:sldChg>
      <pc:sldChg chg="modSp">
        <pc:chgData name="Sitti fatouma Aliamani" userId="S::sitti-fatouma.aliamani@epitech.eu::ce722a76-dcd4-4d82-988a-35b68a95dacc" providerId="AD" clId="Web-{D4C767ED-78C0-2CC8-AB2B-456CD0E957F0}" dt="2022-02-04T12:58:12.943" v="17" actId="20577"/>
        <pc:sldMkLst>
          <pc:docMk/>
          <pc:sldMk cId="1474616466" sldId="265"/>
        </pc:sldMkLst>
        <pc:spChg chg="mod">
          <ac:chgData name="Sitti fatouma Aliamani" userId="S::sitti-fatouma.aliamani@epitech.eu::ce722a76-dcd4-4d82-988a-35b68a95dacc" providerId="AD" clId="Web-{D4C767ED-78C0-2CC8-AB2B-456CD0E957F0}" dt="2022-02-04T12:58:12.943" v="17" actId="20577"/>
          <ac:spMkLst>
            <pc:docMk/>
            <pc:sldMk cId="1474616466" sldId="265"/>
            <ac:spMk id="3" creationId="{699F4EFF-1507-4473-B004-33613E2B6B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3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fr-FR" b="1" dirty="0" err="1">
                <a:ea typeface="+mj-lt"/>
                <a:cs typeface="+mj-lt"/>
              </a:rPr>
              <a:t>Role-playing</a:t>
            </a:r>
            <a:r>
              <a:rPr lang="fr-FR" b="1" dirty="0">
                <a:ea typeface="+mj-lt"/>
                <a:cs typeface="+mj-lt"/>
              </a:rPr>
              <a:t> situation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1500">
                <a:cs typeface="Calibri"/>
              </a:rPr>
              <a:t>Activity 2</a:t>
            </a:r>
          </a:p>
          <a:p>
            <a:pPr algn="ctr">
              <a:lnSpc>
                <a:spcPct val="90000"/>
              </a:lnSpc>
            </a:pPr>
            <a:r>
              <a:rPr lang="fr-FR" sz="1500" i="1">
                <a:cs typeface="Calibri"/>
              </a:rPr>
              <a:t>LO#2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4375C75-3EEA-4907-B581-2CADFE4F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53" r="-7" b="36892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7440-3BAF-442C-87DA-5B2A3B14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99" y="-218"/>
            <a:ext cx="6566548" cy="1212319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Role-playing situation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3D7F-E722-426B-A020-8D99559A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667"/>
            <a:ext cx="5955730" cy="51902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I'm walking around town with my boyfriend.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We decided to leave our phones at home to enjoy fully.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We fall on an incredible scene... of waste everywhere on the ground.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 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What could we do without our phones?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BFBC70-BBA2-4D1E-8F9D-4E6DA61BB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882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26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7E94-9903-49FC-99EC-B20E1901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1" y="303965"/>
            <a:ext cx="7276357" cy="611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EFF-1507-4473-B004-33613E2B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3681"/>
            <a:ext cx="4619621" cy="5263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We will make you face situations of everyday life.</a:t>
            </a:r>
            <a:endParaRPr lang="en-US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Tell us your first reflexes ...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58EBFA-F210-4AFC-8BA5-6A8BD1B24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9" r="465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616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6377A-0EEE-4971-B189-2CED4DDD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536" y="995432"/>
            <a:ext cx="5627702" cy="142318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Role-playing situation 1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1BF01D6-B1E9-42B1-BE41-EFFB542F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8" y="1477565"/>
            <a:ext cx="4015954" cy="3905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2828-7ECB-4747-8547-E81564F4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960" y="2053179"/>
            <a:ext cx="5314551" cy="360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4000" b="1"/>
          </a:p>
          <a:p>
            <a:pPr>
              <a:lnSpc>
                <a:spcPct val="90000"/>
              </a:lnSpc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I arrive at my son's school at 7:45 to drop him off. I see garbage in front of the gate. </a:t>
            </a:r>
            <a:endParaRPr lang="en-US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What should I do?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2270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74F65-6593-4FB0-98CC-B71BB440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90" y="340755"/>
            <a:ext cx="6310223" cy="1800526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Role-playing situation 2 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1B20-E7D1-4CE7-8108-1387DB7D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04" y="1976203"/>
            <a:ext cx="6184966" cy="4200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I am at work at the town hall in facetime with my lover. In the background, I see some damage.</a:t>
            </a:r>
            <a:r>
              <a:rPr lang="en-US" sz="2400" dirty="0"/>
              <a:t> 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Do I have to report it? Knowing that I am not allowed to make unnecessary calls during my work hours?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1C97CC3-02C9-425D-8B4A-E2711E96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883847"/>
            <a:ext cx="4747547" cy="51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500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12CEF-D320-4599-A58C-71AB7E05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556" y="365125"/>
            <a:ext cx="6677159" cy="180730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   Role-playing situation 3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E992EC-ECC8-42C4-BD88-1D594859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" r="8647"/>
          <a:stretch/>
        </p:blipFill>
        <p:spPr>
          <a:xfrm>
            <a:off x="2" y="10"/>
            <a:ext cx="5949557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0912-83E0-4C06-94B1-3A7D02D9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54804"/>
            <a:ext cx="4840010" cy="452215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ea typeface="+mn-lt"/>
                <a:cs typeface="+mn-lt"/>
              </a:rPr>
              <a:t>During my patrol, I am sent to the postal bank which is being robbed. When I get there, I see that Batman has already neutralized the situation. </a:t>
            </a:r>
            <a:endParaRPr lang="en-US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Should I still report it? Knowing that Batman wasted my time?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1076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E243E-0030-462B-9A9F-A213844C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99" y="365125"/>
            <a:ext cx="6389095" cy="180730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Role-playing situation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7419-0E89-45A3-9CA4-C2F6FD0F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I'm Batman and I finish fighting a Big Bad in town. (I won of course!)</a:t>
            </a:r>
            <a:endParaRPr lang="en-US" dirty="0">
              <a:ea typeface="+mn-lt"/>
              <a:cs typeface="+mn-lt"/>
            </a:endParaRPr>
          </a:p>
          <a:p>
            <a:endParaRPr lang="en-US" sz="20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 see that the confrontation has caused a lot of damage. What should I do?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8E85A4-19BC-4715-9EF3-B84FE3CFA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7" r="942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9716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3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65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A6A27D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43E79-146D-4D29-A2DC-0A3221FA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6203423" cy="1433433"/>
          </a:xfrm>
        </p:spPr>
        <p:txBody>
          <a:bodyPr anchor="b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Role-playing situation 5</a:t>
            </a:r>
            <a:endParaRPr lang="en-US" dirty="0"/>
          </a:p>
        </p:txBody>
      </p:sp>
      <p:pic>
        <p:nvPicPr>
          <p:cNvPr id="59" name="Picture 59">
            <a:extLst>
              <a:ext uri="{FF2B5EF4-FFF2-40B4-BE49-F238E27FC236}">
                <a16:creationId xmlns:a16="http://schemas.microsoft.com/office/drawing/2014/main" id="{0089F51D-6527-43C9-82DE-0701D6EF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43EF-1290-4D7A-AAC4-2138CA26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2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I am with my friends and I am hungry. My friends offer to eat a mc do but I have no money.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On my damage report app, I am only one point short of earning a meal ticket.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Do I have to make a false report to earn the point?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09329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EA24-C731-4CC1-AB5D-3BA0C445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6216278" cy="1800526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Role-playing situation 6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53A6-81C2-4C71-AFE6-740F8035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50" y="2091026"/>
            <a:ext cx="6195404" cy="444084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  I am a garbage collector and like every morning, I am making a round to empty the full garbage cans. I get reports of damage that is on the other side of town.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+mn-lt"/>
                <a:cs typeface="+mn-lt"/>
              </a:rPr>
              <a:t>What should I do? Continue my rounds or go immediately to the location of the report?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A2270E-5BB0-4D8C-A960-0AFAB46C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39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1A67A-4745-44DB-AB42-03D07064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43" y="365125"/>
            <a:ext cx="6217872" cy="180730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Role-playing situation 7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AD95E0-E7A1-4E1C-B3E8-E173E9207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r="9046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C667-DD66-4E9C-AC6C-99A79EA4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717434"/>
            <a:ext cx="4840010" cy="4459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I am an elderly person, I discover a lot of garbage in front of my house. 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 have trouble using the reporting application, what should I do?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8414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1B3029"/>
      </a:dk2>
      <a:lt2>
        <a:srgbClr val="F0F1F3"/>
      </a:lt2>
      <a:accent1>
        <a:srgbClr val="A6A27D"/>
      </a:accent1>
      <a:accent2>
        <a:srgbClr val="BA9C7F"/>
      </a:accent2>
      <a:accent3>
        <a:srgbClr val="C39490"/>
      </a:accent3>
      <a:accent4>
        <a:srgbClr val="BA7F93"/>
      </a:accent4>
      <a:accent5>
        <a:srgbClr val="C390B6"/>
      </a:accent5>
      <a:accent6>
        <a:srgbClr val="B07FBA"/>
      </a:accent6>
      <a:hlink>
        <a:srgbClr val="6C72A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BrushVTI</vt:lpstr>
      <vt:lpstr>Role-playing situation</vt:lpstr>
      <vt:lpstr>PowerPoint Presentation</vt:lpstr>
      <vt:lpstr>Role-playing situation 1</vt:lpstr>
      <vt:lpstr>Role-playing situation 2 </vt:lpstr>
      <vt:lpstr>   Role-playing situation 3 </vt:lpstr>
      <vt:lpstr>Role-playing situation 4</vt:lpstr>
      <vt:lpstr>Role-playing situation 5</vt:lpstr>
      <vt:lpstr>Role-playing situation 6 </vt:lpstr>
      <vt:lpstr>Role-playing situation 7</vt:lpstr>
      <vt:lpstr>Role-playing situation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448</cp:revision>
  <dcterms:created xsi:type="dcterms:W3CDTF">2022-02-04T07:02:54Z</dcterms:created>
  <dcterms:modified xsi:type="dcterms:W3CDTF">2022-02-04T13:23:06Z</dcterms:modified>
</cp:coreProperties>
</file>