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4"/>
  </p:sldMasterIdLst>
  <p:sldIdLst>
    <p:sldId id="256" r:id="rId5"/>
    <p:sldId id="257" r:id="rId6"/>
    <p:sldId id="261" r:id="rId7"/>
    <p:sldId id="258" r:id="rId8"/>
    <p:sldId id="259" r:id="rId9"/>
    <p:sldId id="260" r:id="rId10"/>
    <p:sldId id="266" r:id="rId11"/>
    <p:sldId id="263"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62" d="100"/>
          <a:sy n="62" d="100"/>
        </p:scale>
        <p:origin x="72"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9376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21584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655629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smtClean="0"/>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468505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13776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056937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479131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01471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25743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78851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7289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48096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74193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2301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47160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791031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smtClean="0"/>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08422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smtClean="0"/>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6/10/2022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194737032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smtClean="0"/>
              <a:t>PRE Voltron- GREENTECH</a:t>
            </a:r>
            <a:endParaRPr lang="fr-FR" dirty="0"/>
          </a:p>
        </p:txBody>
      </p:sp>
      <p:sp>
        <p:nvSpPr>
          <p:cNvPr id="3" name="Sous-titre 2"/>
          <p:cNvSpPr>
            <a:spLocks noGrp="1"/>
          </p:cNvSpPr>
          <p:nvPr>
            <p:ph type="subTitle" idx="1"/>
          </p:nvPr>
        </p:nvSpPr>
        <p:spPr/>
        <p:txBody>
          <a:bodyPr>
            <a:normAutofit/>
          </a:bodyPr>
          <a:lstStyle/>
          <a:p>
            <a:endParaRPr lang="en-US" dirty="0" smtClean="0"/>
          </a:p>
          <a:p>
            <a:r>
              <a:rPr lang="en-US" dirty="0" err="1" smtClean="0"/>
              <a:t>Présenté</a:t>
            </a:r>
            <a:r>
              <a:rPr lang="en-US" dirty="0" smtClean="0"/>
              <a:t> par le </a:t>
            </a:r>
            <a:r>
              <a:rPr lang="en-US" dirty="0" err="1" smtClean="0"/>
              <a:t>groupe</a:t>
            </a:r>
            <a:r>
              <a:rPr lang="en-US" dirty="0" smtClean="0"/>
              <a:t> 15</a:t>
            </a:r>
            <a:endParaRPr lang="fr-FR" dirty="0"/>
          </a:p>
        </p:txBody>
      </p:sp>
    </p:spTree>
    <p:extLst>
      <p:ext uri="{BB962C8B-B14F-4D97-AF65-F5344CB8AC3E}">
        <p14:creationId xmlns:p14="http://schemas.microsoft.com/office/powerpoint/2010/main" val="388799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endParaRPr lang="fr-FR" dirty="0"/>
          </a:p>
        </p:txBody>
      </p:sp>
      <p:pic>
        <p:nvPicPr>
          <p:cNvPr id="6" name="Espace réservé du contenu 5"/>
          <p:cNvPicPr>
            <a:picLocks noGrp="1" noChangeAspect="1"/>
          </p:cNvPicPr>
          <p:nvPr>
            <p:ph idx="1"/>
          </p:nvPr>
        </p:nvPicPr>
        <p:blipFill>
          <a:blip r:embed="rId2"/>
          <a:stretch>
            <a:fillRect/>
          </a:stretch>
        </p:blipFill>
        <p:spPr>
          <a:xfrm>
            <a:off x="3437899" y="2631990"/>
            <a:ext cx="4195522" cy="3880022"/>
          </a:xfrm>
          <a:prstGeom prst="rect">
            <a:avLst/>
          </a:prstGeom>
        </p:spPr>
      </p:pic>
      <p:sp>
        <p:nvSpPr>
          <p:cNvPr id="7" name="Rectangle 6"/>
          <p:cNvSpPr/>
          <p:nvPr/>
        </p:nvSpPr>
        <p:spPr>
          <a:xfrm>
            <a:off x="4275437" y="4151870"/>
            <a:ext cx="3138617" cy="13839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Des Propositions?</a:t>
            </a:r>
            <a:endParaRPr lang="fr-FR" b="1" dirty="0">
              <a:solidFill>
                <a:schemeClr val="tx1"/>
              </a:solidFill>
            </a:endParaRPr>
          </a:p>
        </p:txBody>
      </p:sp>
    </p:spTree>
    <p:extLst>
      <p:ext uri="{BB962C8B-B14F-4D97-AF65-F5344CB8AC3E}">
        <p14:creationId xmlns:p14="http://schemas.microsoft.com/office/powerpoint/2010/main" val="1522648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70013" y="566402"/>
            <a:ext cx="8610600" cy="1293028"/>
          </a:xfrm>
        </p:spPr>
        <p:txBody>
          <a:bodyPr/>
          <a:lstStyle/>
          <a:p>
            <a:r>
              <a:rPr lang="en-US" b="1" dirty="0" smtClean="0"/>
              <a:t>Plan de travail</a:t>
            </a:r>
            <a:endParaRPr lang="fr-FR" b="1" dirty="0"/>
          </a:p>
        </p:txBody>
      </p:sp>
      <p:sp>
        <p:nvSpPr>
          <p:cNvPr id="3" name="Espace réservé du contenu 2"/>
          <p:cNvSpPr>
            <a:spLocks noGrp="1"/>
          </p:cNvSpPr>
          <p:nvPr>
            <p:ph idx="1"/>
          </p:nvPr>
        </p:nvSpPr>
        <p:spPr/>
        <p:txBody>
          <a:bodyPr>
            <a:normAutofit/>
          </a:bodyPr>
          <a:lstStyle/>
          <a:p>
            <a:r>
              <a:rPr lang="en-US" dirty="0" smtClean="0"/>
              <a:t>A Propos du Project</a:t>
            </a:r>
          </a:p>
          <a:p>
            <a:pPr marL="0" indent="0">
              <a:buNone/>
            </a:pPr>
            <a:r>
              <a:rPr lang="en-US" dirty="0" smtClean="0"/>
              <a:t> </a:t>
            </a:r>
            <a:endParaRPr lang="en-US" dirty="0"/>
          </a:p>
          <a:p>
            <a:r>
              <a:rPr lang="en-US" dirty="0" smtClean="0"/>
              <a:t>Présentation des Aspects du </a:t>
            </a:r>
            <a:r>
              <a:rPr lang="en-US" dirty="0" err="1" smtClean="0"/>
              <a:t>projet</a:t>
            </a:r>
            <a:r>
              <a:rPr lang="en-US" dirty="0" smtClean="0"/>
              <a:t> par </a:t>
            </a:r>
            <a:r>
              <a:rPr lang="en-US" dirty="0" err="1" smtClean="0"/>
              <a:t>spécialité</a:t>
            </a:r>
            <a:endParaRPr lang="en-US" dirty="0" smtClean="0"/>
          </a:p>
          <a:p>
            <a:endParaRPr lang="en-US" dirty="0"/>
          </a:p>
          <a:p>
            <a:r>
              <a:rPr lang="en-US" dirty="0" smtClean="0"/>
              <a:t>Technologies </a:t>
            </a:r>
            <a:r>
              <a:rPr lang="en-US" dirty="0" err="1" smtClean="0"/>
              <a:t>utilisées</a:t>
            </a:r>
            <a:endParaRPr lang="en-US" dirty="0" smtClean="0"/>
          </a:p>
          <a:p>
            <a:pPr marL="0" indent="0">
              <a:buNone/>
            </a:pPr>
            <a:endParaRPr lang="en-US" dirty="0"/>
          </a:p>
          <a:p>
            <a:r>
              <a:rPr lang="en-US" dirty="0" smtClean="0"/>
              <a:t>Point </a:t>
            </a:r>
            <a:r>
              <a:rPr lang="en-US" dirty="0" err="1" smtClean="0"/>
              <a:t>d’amélioration</a:t>
            </a:r>
            <a:r>
              <a:rPr lang="en-US" dirty="0" smtClean="0"/>
              <a:t> du client</a:t>
            </a:r>
            <a:endParaRPr lang="fr-FR" dirty="0"/>
          </a:p>
        </p:txBody>
      </p:sp>
    </p:spTree>
    <p:extLst>
      <p:ext uri="{BB962C8B-B14F-4D97-AF65-F5344CB8AC3E}">
        <p14:creationId xmlns:p14="http://schemas.microsoft.com/office/powerpoint/2010/main" val="3953531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A propos du projet </a:t>
            </a:r>
            <a:endParaRPr lang="fr-FR" dirty="0"/>
          </a:p>
        </p:txBody>
      </p:sp>
      <p:sp>
        <p:nvSpPr>
          <p:cNvPr id="3" name="Espace réservé du contenu 2"/>
          <p:cNvSpPr>
            <a:spLocks noGrp="1"/>
          </p:cNvSpPr>
          <p:nvPr>
            <p:ph idx="1"/>
          </p:nvPr>
        </p:nvSpPr>
        <p:spPr/>
        <p:txBody>
          <a:bodyPr>
            <a:normAutofit fontScale="92500"/>
          </a:bodyPr>
          <a:lstStyle/>
          <a:p>
            <a:r>
              <a:rPr lang="en-US" dirty="0"/>
              <a:t/>
            </a:r>
            <a:br>
              <a:rPr lang="en-US" dirty="0"/>
            </a:br>
            <a:r>
              <a:rPr lang="fr-FR" sz="2000" dirty="0"/>
              <a:t>Vignerons Indépendants étudie actuellement la mise en place d'un système de suivi des cultures viticoles, afin de contrôler et d'améliorer la qualité et la quantité des récoltes.</a:t>
            </a:r>
          </a:p>
          <a:p>
            <a:r>
              <a:rPr lang="fr-FR" sz="2000" dirty="0"/>
              <a:t>Le projet est divisé en 7 parties : </a:t>
            </a:r>
            <a:endParaRPr lang="fr-FR" sz="2000" dirty="0" smtClean="0"/>
          </a:p>
          <a:p>
            <a:pPr marL="0" indent="0">
              <a:buNone/>
            </a:pPr>
            <a:r>
              <a:rPr lang="en-US" dirty="0" smtClean="0"/>
              <a:t/>
            </a:r>
            <a:br>
              <a:rPr lang="en-US" dirty="0" smtClean="0"/>
            </a:br>
            <a:r>
              <a:rPr lang="en-US" b="1" dirty="0" smtClean="0"/>
              <a:t>-I. Infrastructure (Cloud)    -II. Security of Device and Data    -III. </a:t>
            </a:r>
            <a:r>
              <a:rPr lang="en-US" b="1" dirty="0" err="1" smtClean="0"/>
              <a:t>IoT</a:t>
            </a:r>
            <a:r>
              <a:rPr lang="en-US" b="1" dirty="0" smtClean="0"/>
              <a:t> implementation</a:t>
            </a:r>
          </a:p>
          <a:p>
            <a:pPr marL="0" indent="0">
              <a:buNone/>
            </a:pPr>
            <a:r>
              <a:rPr lang="en-US" b="1" dirty="0" smtClean="0"/>
              <a:t>-</a:t>
            </a:r>
            <a:r>
              <a:rPr lang="en-US" b="1" dirty="0"/>
              <a:t>IV. Virtual experience </a:t>
            </a:r>
            <a:r>
              <a:rPr lang="en-US" b="1" dirty="0" smtClean="0"/>
              <a:t>     -</a:t>
            </a:r>
            <a:r>
              <a:rPr lang="en-US" b="1" dirty="0"/>
              <a:t>V. Data collection, </a:t>
            </a:r>
            <a:r>
              <a:rPr lang="en-US" b="1" dirty="0" smtClean="0"/>
              <a:t>treatment       -VI</a:t>
            </a:r>
            <a:r>
              <a:rPr lang="en-US" b="1" dirty="0"/>
              <a:t>. AI implementation</a:t>
            </a:r>
            <a:endParaRPr lang="en-US" b="1" dirty="0"/>
          </a:p>
          <a:p>
            <a:pPr marL="0" indent="0">
              <a:buNone/>
            </a:pPr>
            <a:r>
              <a:rPr lang="en-US" b="1" dirty="0"/>
              <a:t>-VII. Digital </a:t>
            </a:r>
            <a:r>
              <a:rPr lang="en-US" b="1" dirty="0" smtClean="0"/>
              <a:t>Transformation</a:t>
            </a:r>
            <a:endParaRPr lang="en-US" b="1" dirty="0"/>
          </a:p>
        </p:txBody>
      </p:sp>
    </p:spTree>
    <p:extLst>
      <p:ext uri="{BB962C8B-B14F-4D97-AF65-F5344CB8AC3E}">
        <p14:creationId xmlns:p14="http://schemas.microsoft.com/office/powerpoint/2010/main" val="3935246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Aspect du </a:t>
            </a:r>
            <a:r>
              <a:rPr lang="en-US" dirty="0" err="1" smtClean="0"/>
              <a:t>projet</a:t>
            </a:r>
            <a:endParaRPr lang="fr-FR" dirty="0"/>
          </a:p>
        </p:txBody>
      </p:sp>
      <p:sp>
        <p:nvSpPr>
          <p:cNvPr id="3" name="Espace réservé du contenu 2"/>
          <p:cNvSpPr>
            <a:spLocks noGrp="1"/>
          </p:cNvSpPr>
          <p:nvPr>
            <p:ph idx="1"/>
          </p:nvPr>
        </p:nvSpPr>
        <p:spPr/>
        <p:txBody>
          <a:bodyPr/>
          <a:lstStyle/>
          <a:p>
            <a:r>
              <a:rPr lang="en-US" sz="3200" b="1" dirty="0" smtClean="0"/>
              <a:t> </a:t>
            </a:r>
            <a:r>
              <a:rPr lang="en-US" sz="3200" b="1" dirty="0" err="1" smtClean="0"/>
              <a:t>Sécurité</a:t>
            </a:r>
            <a:r>
              <a:rPr lang="en-US" sz="3200" b="1" dirty="0" smtClean="0"/>
              <a:t> :</a:t>
            </a:r>
            <a:endParaRPr lang="fr-FR" sz="3200" b="1" dirty="0"/>
          </a:p>
          <a:p>
            <a:r>
              <a:rPr lang="fr-FR" dirty="0" err="1" smtClean="0"/>
              <a:t>Securité</a:t>
            </a:r>
            <a:r>
              <a:rPr lang="fr-FR" dirty="0" smtClean="0"/>
              <a:t> dans la  Documentation</a:t>
            </a:r>
          </a:p>
          <a:p>
            <a:r>
              <a:rPr lang="fr-FR" dirty="0" err="1" smtClean="0"/>
              <a:t>Securiser</a:t>
            </a:r>
            <a:r>
              <a:rPr lang="fr-FR" dirty="0" smtClean="0"/>
              <a:t> le Serveur</a:t>
            </a:r>
          </a:p>
          <a:p>
            <a:r>
              <a:rPr lang="fr-FR" dirty="0" err="1" smtClean="0"/>
              <a:t>Securité</a:t>
            </a:r>
            <a:r>
              <a:rPr lang="fr-FR" dirty="0" smtClean="0"/>
              <a:t> en </a:t>
            </a:r>
            <a:r>
              <a:rPr lang="fr-FR" dirty="0" err="1" smtClean="0"/>
              <a:t>Development</a:t>
            </a:r>
            <a:endParaRPr lang="fr-FR" dirty="0" smtClean="0"/>
          </a:p>
          <a:p>
            <a:r>
              <a:rPr lang="fr-FR" dirty="0" err="1" smtClean="0"/>
              <a:t>Securité</a:t>
            </a:r>
            <a:r>
              <a:rPr lang="fr-FR" dirty="0" smtClean="0"/>
              <a:t> en CI/CD</a:t>
            </a:r>
          </a:p>
          <a:p>
            <a:r>
              <a:rPr lang="fr-FR" dirty="0" err="1" smtClean="0"/>
              <a:t>Securité</a:t>
            </a:r>
            <a:r>
              <a:rPr lang="fr-FR" dirty="0" smtClean="0"/>
              <a:t> dans les </a:t>
            </a:r>
            <a:r>
              <a:rPr lang="fr-FR" dirty="0"/>
              <a:t>Audits</a:t>
            </a:r>
          </a:p>
        </p:txBody>
      </p:sp>
    </p:spTree>
    <p:extLst>
      <p:ext uri="{BB962C8B-B14F-4D97-AF65-F5344CB8AC3E}">
        <p14:creationId xmlns:p14="http://schemas.microsoft.com/office/powerpoint/2010/main" val="3195341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9253" y="158892"/>
            <a:ext cx="8610600" cy="1293028"/>
          </a:xfrm>
        </p:spPr>
        <p:txBody>
          <a:bodyPr/>
          <a:lstStyle/>
          <a:p>
            <a:r>
              <a:rPr lang="en-US" b="1" dirty="0" smtClean="0"/>
              <a:t>DATA</a:t>
            </a:r>
            <a:endParaRPr lang="fr-FR" b="1" dirty="0"/>
          </a:p>
        </p:txBody>
      </p:sp>
      <p:sp>
        <p:nvSpPr>
          <p:cNvPr id="3" name="Espace réservé du contenu 2"/>
          <p:cNvSpPr>
            <a:spLocks noGrp="1"/>
          </p:cNvSpPr>
          <p:nvPr>
            <p:ph idx="1"/>
          </p:nvPr>
        </p:nvSpPr>
        <p:spPr/>
        <p:txBody>
          <a:bodyPr/>
          <a:lstStyle/>
          <a:p>
            <a:r>
              <a:rPr lang="fr-FR" dirty="0"/>
              <a:t>créer un modèle </a:t>
            </a:r>
            <a:r>
              <a:rPr lang="fr-FR" dirty="0" err="1" smtClean="0"/>
              <a:t>tensorflow</a:t>
            </a:r>
            <a:endParaRPr lang="fr-FR" dirty="0" smtClean="0"/>
          </a:p>
          <a:p>
            <a:r>
              <a:rPr lang="fr-FR" dirty="0"/>
              <a:t>créer un répertoire canal de communication avec le groupe IA</a:t>
            </a:r>
          </a:p>
        </p:txBody>
      </p:sp>
    </p:spTree>
    <p:extLst>
      <p:ext uri="{BB962C8B-B14F-4D97-AF65-F5344CB8AC3E}">
        <p14:creationId xmlns:p14="http://schemas.microsoft.com/office/powerpoint/2010/main" val="1595046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39253" y="282460"/>
            <a:ext cx="8610600" cy="1293028"/>
          </a:xfrm>
        </p:spPr>
        <p:txBody>
          <a:bodyPr/>
          <a:lstStyle/>
          <a:p>
            <a:r>
              <a:rPr lang="en-US" b="1" dirty="0" smtClean="0">
                <a:solidFill>
                  <a:schemeClr val="bg1"/>
                </a:solidFill>
              </a:rPr>
              <a:t>IOT</a:t>
            </a:r>
            <a:endParaRPr lang="fr-FR" b="1" dirty="0">
              <a:solidFill>
                <a:schemeClr val="bg1"/>
              </a:solidFill>
            </a:endParaRPr>
          </a:p>
        </p:txBody>
      </p:sp>
      <p:sp>
        <p:nvSpPr>
          <p:cNvPr id="3" name="Espace réservé du contenu 2"/>
          <p:cNvSpPr>
            <a:spLocks noGrp="1"/>
          </p:cNvSpPr>
          <p:nvPr>
            <p:ph idx="1"/>
          </p:nvPr>
        </p:nvSpPr>
        <p:spPr/>
        <p:txBody>
          <a:bodyPr/>
          <a:lstStyle/>
          <a:p>
            <a:r>
              <a:rPr lang="fr-FR" dirty="0"/>
              <a:t>Pour économiser la consommation d'énergie, nous ne mesurerons les données qu'à des intervalles donnés et nous nous mettrons en mode "veille profonde", ce qui réduira notre consommation d'énergie à presque zéro</a:t>
            </a:r>
            <a:r>
              <a:rPr lang="fr-FR" dirty="0" smtClean="0"/>
              <a:t>.</a:t>
            </a:r>
          </a:p>
          <a:p>
            <a:endParaRPr lang="en-US" dirty="0"/>
          </a:p>
          <a:p>
            <a:r>
              <a:rPr lang="fr-FR" sz="2000" dirty="0"/>
              <a:t>Pour déterminer la puissance nécessaire, il faudra la calculer en fonction de la consommation de chaque capteur et du contrôleur, en fonction de la durée de fonctionnement et de l'exposition solaire de la région où il sera déployé.</a:t>
            </a:r>
          </a:p>
        </p:txBody>
      </p:sp>
    </p:spTree>
    <p:extLst>
      <p:ext uri="{BB962C8B-B14F-4D97-AF65-F5344CB8AC3E}">
        <p14:creationId xmlns:p14="http://schemas.microsoft.com/office/powerpoint/2010/main" val="2616386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69603" y="751246"/>
            <a:ext cx="8761413" cy="706964"/>
          </a:xfrm>
        </p:spPr>
        <p:txBody>
          <a:bodyPr/>
          <a:lstStyle/>
          <a:p>
            <a:r>
              <a:rPr lang="en-US" b="1" dirty="0" smtClean="0"/>
              <a:t>VR</a:t>
            </a:r>
            <a:endParaRPr lang="fr-FR" b="1" dirty="0"/>
          </a:p>
        </p:txBody>
      </p:sp>
      <p:sp>
        <p:nvSpPr>
          <p:cNvPr id="3" name="Espace réservé du contenu 2"/>
          <p:cNvSpPr>
            <a:spLocks noGrp="1"/>
          </p:cNvSpPr>
          <p:nvPr>
            <p:ph idx="1"/>
          </p:nvPr>
        </p:nvSpPr>
        <p:spPr/>
        <p:txBody>
          <a:bodyPr/>
          <a:lstStyle/>
          <a:p>
            <a:r>
              <a:rPr lang="fr-FR" dirty="0" smtClean="0"/>
              <a:t>créer </a:t>
            </a:r>
            <a:r>
              <a:rPr lang="fr-FR" dirty="0"/>
              <a:t>une simulation de la solution en réalité virtuelle pour mettre l'utilisateur en condition réelle et illustrer le </a:t>
            </a:r>
            <a:r>
              <a:rPr lang="fr-FR" dirty="0" smtClean="0"/>
              <a:t>projet</a:t>
            </a:r>
          </a:p>
          <a:p>
            <a:r>
              <a:rPr lang="fr-FR" dirty="0"/>
              <a:t> Notre solution communiquera avec l'API du projet</a:t>
            </a:r>
          </a:p>
        </p:txBody>
      </p:sp>
    </p:spTree>
    <p:extLst>
      <p:ext uri="{BB962C8B-B14F-4D97-AF65-F5344CB8AC3E}">
        <p14:creationId xmlns:p14="http://schemas.microsoft.com/office/powerpoint/2010/main" val="2354707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Technologies </a:t>
            </a:r>
            <a:r>
              <a:rPr lang="en-US" dirty="0" err="1" smtClean="0"/>
              <a:t>Utilisées</a:t>
            </a:r>
            <a:endParaRPr lang="fr-FR" dirty="0"/>
          </a:p>
        </p:txBody>
      </p:sp>
      <p:pic>
        <p:nvPicPr>
          <p:cNvPr id="4" name="Espace réservé du contenu 3"/>
          <p:cNvPicPr>
            <a:picLocks noGrp="1" noChangeAspect="1"/>
          </p:cNvPicPr>
          <p:nvPr>
            <p:ph idx="1"/>
          </p:nvPr>
        </p:nvPicPr>
        <p:blipFill>
          <a:blip r:embed="rId2"/>
          <a:stretch>
            <a:fillRect/>
          </a:stretch>
        </p:blipFill>
        <p:spPr>
          <a:xfrm>
            <a:off x="486441" y="2892528"/>
            <a:ext cx="4184415" cy="555007"/>
          </a:xfrm>
          <a:prstGeom prst="rect">
            <a:avLst/>
          </a:prstGeom>
        </p:spPr>
      </p:pic>
      <p:pic>
        <p:nvPicPr>
          <p:cNvPr id="7" name="Image 6"/>
          <p:cNvPicPr>
            <a:picLocks noChangeAspect="1"/>
          </p:cNvPicPr>
          <p:nvPr/>
        </p:nvPicPr>
        <p:blipFill>
          <a:blip r:embed="rId3"/>
          <a:stretch>
            <a:fillRect/>
          </a:stretch>
        </p:blipFill>
        <p:spPr>
          <a:xfrm>
            <a:off x="6173616" y="2433452"/>
            <a:ext cx="1364006" cy="1473158"/>
          </a:xfrm>
          <a:prstGeom prst="rect">
            <a:avLst/>
          </a:prstGeom>
        </p:spPr>
      </p:pic>
      <p:pic>
        <p:nvPicPr>
          <p:cNvPr id="8" name="Image 7"/>
          <p:cNvPicPr>
            <a:picLocks noChangeAspect="1"/>
          </p:cNvPicPr>
          <p:nvPr/>
        </p:nvPicPr>
        <p:blipFill>
          <a:blip r:embed="rId4"/>
          <a:stretch>
            <a:fillRect/>
          </a:stretch>
        </p:blipFill>
        <p:spPr>
          <a:xfrm>
            <a:off x="435523" y="4075026"/>
            <a:ext cx="2143125" cy="2143125"/>
          </a:xfrm>
          <a:prstGeom prst="rect">
            <a:avLst/>
          </a:prstGeom>
        </p:spPr>
      </p:pic>
      <p:pic>
        <p:nvPicPr>
          <p:cNvPr id="10" name="Image 9"/>
          <p:cNvPicPr>
            <a:picLocks noChangeAspect="1"/>
          </p:cNvPicPr>
          <p:nvPr/>
        </p:nvPicPr>
        <p:blipFill>
          <a:blip r:embed="rId5"/>
          <a:stretch>
            <a:fillRect/>
          </a:stretch>
        </p:blipFill>
        <p:spPr>
          <a:xfrm>
            <a:off x="9177337" y="4075026"/>
            <a:ext cx="2066925" cy="2209800"/>
          </a:xfrm>
          <a:prstGeom prst="rect">
            <a:avLst/>
          </a:prstGeom>
        </p:spPr>
      </p:pic>
    </p:spTree>
    <p:extLst>
      <p:ext uri="{BB962C8B-B14F-4D97-AF65-F5344CB8AC3E}">
        <p14:creationId xmlns:p14="http://schemas.microsoft.com/office/powerpoint/2010/main" val="1714350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smtClean="0"/>
              <a:t>Langage</a:t>
            </a:r>
            <a:r>
              <a:rPr lang="en-US" dirty="0" smtClean="0"/>
              <a:t> </a:t>
            </a:r>
            <a:r>
              <a:rPr lang="en-US" dirty="0" err="1" smtClean="0"/>
              <a:t>utilisés</a:t>
            </a:r>
            <a:endParaRPr lang="fr-FR" dirty="0"/>
          </a:p>
        </p:txBody>
      </p:sp>
      <p:pic>
        <p:nvPicPr>
          <p:cNvPr id="7" name="Espace réservé du contenu 6"/>
          <p:cNvPicPr>
            <a:picLocks noGrp="1" noChangeAspect="1"/>
          </p:cNvPicPr>
          <p:nvPr>
            <p:ph idx="1"/>
          </p:nvPr>
        </p:nvPicPr>
        <p:blipFill>
          <a:blip r:embed="rId2"/>
          <a:stretch>
            <a:fillRect/>
          </a:stretch>
        </p:blipFill>
        <p:spPr>
          <a:xfrm>
            <a:off x="648326" y="2253713"/>
            <a:ext cx="2143125" cy="2143125"/>
          </a:xfrm>
          <a:prstGeom prst="rect">
            <a:avLst/>
          </a:prstGeom>
        </p:spPr>
      </p:pic>
      <p:pic>
        <p:nvPicPr>
          <p:cNvPr id="8" name="Image 7"/>
          <p:cNvPicPr>
            <a:picLocks noChangeAspect="1"/>
          </p:cNvPicPr>
          <p:nvPr/>
        </p:nvPicPr>
        <p:blipFill>
          <a:blip r:embed="rId3"/>
          <a:stretch>
            <a:fillRect/>
          </a:stretch>
        </p:blipFill>
        <p:spPr>
          <a:xfrm>
            <a:off x="4196535" y="2486324"/>
            <a:ext cx="1784136" cy="1677904"/>
          </a:xfrm>
          <a:prstGeom prst="rect">
            <a:avLst/>
          </a:prstGeom>
        </p:spPr>
      </p:pic>
      <p:pic>
        <p:nvPicPr>
          <p:cNvPr id="9" name="Image 8"/>
          <p:cNvPicPr>
            <a:picLocks noChangeAspect="1"/>
          </p:cNvPicPr>
          <p:nvPr/>
        </p:nvPicPr>
        <p:blipFill>
          <a:blip r:embed="rId4"/>
          <a:stretch>
            <a:fillRect/>
          </a:stretch>
        </p:blipFill>
        <p:spPr>
          <a:xfrm>
            <a:off x="7385755" y="2414942"/>
            <a:ext cx="1244557" cy="1480196"/>
          </a:xfrm>
          <a:prstGeom prst="rect">
            <a:avLst/>
          </a:prstGeom>
        </p:spPr>
      </p:pic>
      <p:pic>
        <p:nvPicPr>
          <p:cNvPr id="10" name="Image 9"/>
          <p:cNvPicPr>
            <a:picLocks noChangeAspect="1"/>
          </p:cNvPicPr>
          <p:nvPr/>
        </p:nvPicPr>
        <p:blipFill>
          <a:blip r:embed="rId5"/>
          <a:stretch>
            <a:fillRect/>
          </a:stretch>
        </p:blipFill>
        <p:spPr>
          <a:xfrm>
            <a:off x="946707" y="4532226"/>
            <a:ext cx="2143125" cy="2143125"/>
          </a:xfrm>
          <a:prstGeom prst="rect">
            <a:avLst/>
          </a:prstGeom>
        </p:spPr>
      </p:pic>
      <p:pic>
        <p:nvPicPr>
          <p:cNvPr id="11" name="Image 10"/>
          <p:cNvPicPr>
            <a:picLocks noChangeAspect="1"/>
          </p:cNvPicPr>
          <p:nvPr/>
        </p:nvPicPr>
        <p:blipFill>
          <a:blip r:embed="rId6"/>
          <a:stretch>
            <a:fillRect/>
          </a:stretch>
        </p:blipFill>
        <p:spPr>
          <a:xfrm>
            <a:off x="7773242" y="4629448"/>
            <a:ext cx="2143125" cy="1499502"/>
          </a:xfrm>
          <a:prstGeom prst="rect">
            <a:avLst/>
          </a:prstGeom>
        </p:spPr>
      </p:pic>
    </p:spTree>
    <p:extLst>
      <p:ext uri="{BB962C8B-B14F-4D97-AF65-F5344CB8AC3E}">
        <p14:creationId xmlns:p14="http://schemas.microsoft.com/office/powerpoint/2010/main" val="9922852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10A3AD47905D4D872B307C78482FD2" ma:contentTypeVersion="13" ma:contentTypeDescription="Crée un document." ma:contentTypeScope="" ma:versionID="264df8d8c6ea445997899866a9aa1378">
  <xsd:schema xmlns:xsd="http://www.w3.org/2001/XMLSchema" xmlns:xs="http://www.w3.org/2001/XMLSchema" xmlns:p="http://schemas.microsoft.com/office/2006/metadata/properties" xmlns:ns3="455adae3-09e5-4831-bca1-e58749c76d24" xmlns:ns4="2e38b9f0-f350-467d-afc8-4aa2020db955" targetNamespace="http://schemas.microsoft.com/office/2006/metadata/properties" ma:root="true" ma:fieldsID="6d0048dc3f075eba30f7b256d79e538d" ns3:_="" ns4:_="">
    <xsd:import namespace="455adae3-09e5-4831-bca1-e58749c76d24"/>
    <xsd:import namespace="2e38b9f0-f350-467d-afc8-4aa2020db95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5adae3-09e5-4831-bca1-e58749c76d24"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38b9f0-f350-467d-afc8-4aa2020db95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2CF536-8C85-4CCA-95C3-671DDDEB13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5adae3-09e5-4831-bca1-e58749c76d24"/>
    <ds:schemaRef ds:uri="2e38b9f0-f350-467d-afc8-4aa2020db9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DBC71A-1806-402C-910F-56F0C828B887}">
  <ds:schemaRefs>
    <ds:schemaRef ds:uri="http://schemas.microsoft.com/sharepoint/v3/contenttype/forms"/>
  </ds:schemaRefs>
</ds:datastoreItem>
</file>

<file path=customXml/itemProps3.xml><?xml version="1.0" encoding="utf-8"?>
<ds:datastoreItem xmlns:ds="http://schemas.openxmlformats.org/officeDocument/2006/customXml" ds:itemID="{D33A94A8-8091-410B-8852-DA28A1D96B5D}">
  <ds:schemaRefs>
    <ds:schemaRef ds:uri="http://schemas.microsoft.com/office/2006/metadata/properties"/>
    <ds:schemaRef ds:uri="2e38b9f0-f350-467d-afc8-4aa2020db955"/>
    <ds:schemaRef ds:uri="http://purl.org/dc/terms/"/>
    <ds:schemaRef ds:uri="http://schemas.openxmlformats.org/package/2006/metadata/core-properties"/>
    <ds:schemaRef ds:uri="http://schemas.microsoft.com/office/2006/documentManagement/types"/>
    <ds:schemaRef ds:uri="455adae3-09e5-4831-bca1-e58749c76d24"/>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Ion Boardroom</Template>
  <TotalTime>162</TotalTime>
  <Words>184</Words>
  <Application>Microsoft Office PowerPoint</Application>
  <PresentationFormat>Grand écran</PresentationFormat>
  <Paragraphs>38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Century Gothic</vt:lpstr>
      <vt:lpstr>Wingdings 3</vt:lpstr>
      <vt:lpstr>Salle d’ions</vt:lpstr>
      <vt:lpstr>PRE Voltron- GREENTECH</vt:lpstr>
      <vt:lpstr>Plan de travail</vt:lpstr>
      <vt:lpstr>A propos du projet </vt:lpstr>
      <vt:lpstr>Aspect du projet</vt:lpstr>
      <vt:lpstr>DATA</vt:lpstr>
      <vt:lpstr>IOT</vt:lpstr>
      <vt:lpstr>VR</vt:lpstr>
      <vt:lpstr>Technologies Utilisées</vt:lpstr>
      <vt:lpstr>Langage utilisés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Voltron- GREENTECH</dc:title>
  <dc:creator>Axel Tchokote tomta</dc:creator>
  <cp:lastModifiedBy>Axel Tchokote tomta</cp:lastModifiedBy>
  <cp:revision>14</cp:revision>
  <dcterms:created xsi:type="dcterms:W3CDTF">2022-06-10T08:33:17Z</dcterms:created>
  <dcterms:modified xsi:type="dcterms:W3CDTF">2022-06-10T11:16:05Z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0x0101003610A3AD47905D4D872B307C78482FD2</vt:lpwstr>
  </property>
</Properties>
</file>