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4" r:id="rId6"/>
    <p:sldId id="258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15"/>
    <a:srgbClr val="F4B310"/>
    <a:srgbClr val="FFD966"/>
    <a:srgbClr val="F4CCCC"/>
    <a:srgbClr val="F4C310"/>
    <a:srgbClr val="000000"/>
    <a:srgbClr val="4B1413"/>
    <a:srgbClr val="FFE084"/>
    <a:srgbClr val="B70000"/>
    <a:srgbClr val="EF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E158-A48B-13D0-FBB2-54D1C4F9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9E5697-C201-4998-EB8C-1C1620A3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8D018-087F-27B0-A335-EDFE4A2D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F7D9F-C4F5-AD8E-23EC-3F02268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FC94D-A9E4-09CF-B114-ECBCE794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8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A07C-4931-EC40-784B-DEEC75F0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888A52-0BD4-B97D-2DF8-A22DEE4D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C5DA3-D06B-8D91-7EBD-2805A77C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231C8-B8DE-D63E-EE9B-D85C17F2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A857E-418A-96E4-0A34-0596C974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46044A-E3A8-A9D7-DC0E-95894247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24B886-1B9D-69BA-934A-6ADD9D05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064CB-D9E4-87D5-2D0C-491A9A73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B55B9-E938-7894-4607-C3FB65D3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47B13-2C3F-57B7-5C1A-3227B5EC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4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DCEFC-10C0-4779-4113-4EACC94F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D3EE7-F8F6-9C8F-19C7-4591ECF3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B1853-6BF4-E06C-9D74-9FD19B58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930BF-2244-C3DF-5D70-C395DD17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38762-B35C-0804-3368-07DBDCC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5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66AD-2E2A-7B2B-1327-D5F0FDE0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EAFD1-90CF-D6ED-5F6A-A4C80200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86CC8-8584-3570-9C14-C685FE6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C05F7-3A28-E95E-45D4-043EEB65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F67CE-464A-C029-96B5-4365EB0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3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3D217-A3B3-8D25-7DE1-8021F5C4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32A3C-6669-1836-836D-8AF0D36AE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76BF4B-CEF4-3DCE-D480-EE05334E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FC54D-B127-117E-AFDA-90410808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F26D5A-964D-BBF4-5271-ECC9B505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54D62B-27CB-7738-2E21-2F9572FD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79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06770-E689-3029-CB53-5C23D79B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F70AA-E004-94AB-AE98-AB1D7D0B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D8D7C0-4AF9-40D4-3C2A-38388D95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CDC59F-B686-F3C1-33AC-DBAC2DAE3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A98AF5-8B4E-12EA-7AF5-A9609A9D2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68D877-A61A-3C9B-2F73-4EAD8863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3F010A-DB82-442C-8066-4F0A333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A51852-1BD7-C10C-695F-342E9F13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0854-AA1D-A7DA-DAC3-F1A79611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0E7544-D4A3-38D0-55BE-25893979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DFA411-2DB1-72C9-836A-24A9F8F0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F7F9CF-2FAD-0F32-9430-223F5C7A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82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2CB3D9-3620-14F7-7261-2561BC24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E15E0A-0E05-460F-DF4E-B0EBBD3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C668F2-EB4F-73C2-22DD-D019B6C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F867E-FC6F-0DA6-559D-6C36A33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DA365-BF68-1EA8-FD06-2AFC0684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0552E0-D451-F44D-D603-F6A6544D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2450F-386B-B5D7-307A-9C968BEB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2A315-1C87-4F3E-76CF-E0950619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FEAB4-584F-E919-E051-8C1D31F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4498-0480-8214-B8DF-41B499D5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923D38-A4CA-D5F1-9E3F-639E43300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BEA689-9F25-362E-2CEE-D0934EBF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69C83-268F-E1AC-C80D-034EC789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245DD-D717-3903-6E7B-BA600239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8A185-91A9-1DD4-7792-14972023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A28C9F-CE57-9690-FB06-0F11E847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C69CB-0C9D-28B3-B42E-4C83964F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D43EE-435E-99CD-AA89-5920D6DD9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CBF20-7F85-45E1-9674-7497989A4B09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8A5C3-4975-AA30-4698-727D436E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CC6BA-199D-3486-686A-A3D9F036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20CF-2762-427C-B58C-5A29A75CB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7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8D810A-37AD-B74E-AF15-63C19DB7B8E5}"/>
              </a:ext>
            </a:extLst>
          </p:cNvPr>
          <p:cNvSpPr/>
          <p:nvPr/>
        </p:nvSpPr>
        <p:spPr>
          <a:xfrm>
            <a:off x="0" y="0"/>
            <a:ext cx="1029810" cy="6858000"/>
          </a:xfrm>
          <a:prstGeom prst="roundRect">
            <a:avLst/>
          </a:prstGeom>
          <a:gradFill>
            <a:gsLst>
              <a:gs pos="77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0524F03-FC2F-C020-2069-9E9B0527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" y="55486"/>
            <a:ext cx="846254" cy="532343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C57CD-00E9-CA29-ACA6-215562C3CD03}"/>
              </a:ext>
            </a:extLst>
          </p:cNvPr>
          <p:cNvSpPr/>
          <p:nvPr/>
        </p:nvSpPr>
        <p:spPr>
          <a:xfrm rot="5400000">
            <a:off x="2387247" y="-1346551"/>
            <a:ext cx="587828" cy="3280933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D654E2-621A-FE8A-2825-3CAE41DA8B60}"/>
              </a:ext>
            </a:extLst>
          </p:cNvPr>
          <p:cNvSpPr/>
          <p:nvPr/>
        </p:nvSpPr>
        <p:spPr>
          <a:xfrm rot="5400000">
            <a:off x="7964534" y="-3617865"/>
            <a:ext cx="587829" cy="7823561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7C37A-835B-2645-1E2A-ED6E37BC1FC4}"/>
              </a:ext>
            </a:extLst>
          </p:cNvPr>
          <p:cNvSpPr txBox="1"/>
          <p:nvPr/>
        </p:nvSpPr>
        <p:spPr>
          <a:xfrm>
            <a:off x="1316639" y="9082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VISÃO GERAL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432390-136A-4CF8-2CFF-D7F9E6BE03C0}"/>
              </a:ext>
            </a:extLst>
          </p:cNvPr>
          <p:cNvSpPr/>
          <p:nvPr/>
        </p:nvSpPr>
        <p:spPr>
          <a:xfrm>
            <a:off x="1040693" y="587829"/>
            <a:ext cx="11129535" cy="6270170"/>
          </a:xfrm>
          <a:prstGeom prst="roundRect">
            <a:avLst>
              <a:gd name="adj" fmla="val 1459"/>
            </a:avLst>
          </a:prstGeom>
          <a:gradFill flip="none" rotWithShape="1">
            <a:gsLst>
              <a:gs pos="100000">
                <a:srgbClr val="88869E"/>
              </a:gs>
              <a:gs pos="16000">
                <a:srgbClr val="29265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79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8D810A-37AD-B74E-AF15-63C19DB7B8E5}"/>
              </a:ext>
            </a:extLst>
          </p:cNvPr>
          <p:cNvSpPr/>
          <p:nvPr/>
        </p:nvSpPr>
        <p:spPr>
          <a:xfrm>
            <a:off x="0" y="0"/>
            <a:ext cx="1029810" cy="6858000"/>
          </a:xfrm>
          <a:prstGeom prst="roundRect">
            <a:avLst/>
          </a:prstGeom>
          <a:gradFill>
            <a:gsLst>
              <a:gs pos="77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0524F03-FC2F-C020-2069-9E9B0527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" y="55486"/>
            <a:ext cx="846254" cy="532343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C57CD-00E9-CA29-ACA6-215562C3CD03}"/>
              </a:ext>
            </a:extLst>
          </p:cNvPr>
          <p:cNvSpPr/>
          <p:nvPr/>
        </p:nvSpPr>
        <p:spPr>
          <a:xfrm rot="5400000">
            <a:off x="2387247" y="-1346551"/>
            <a:ext cx="587828" cy="3280933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D654E2-621A-FE8A-2825-3CAE41DA8B60}"/>
              </a:ext>
            </a:extLst>
          </p:cNvPr>
          <p:cNvSpPr/>
          <p:nvPr/>
        </p:nvSpPr>
        <p:spPr>
          <a:xfrm rot="5400000">
            <a:off x="7964534" y="-3617865"/>
            <a:ext cx="587829" cy="7823561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7C37A-835B-2645-1E2A-ED6E37BC1FC4}"/>
              </a:ext>
            </a:extLst>
          </p:cNvPr>
          <p:cNvSpPr txBox="1"/>
          <p:nvPr/>
        </p:nvSpPr>
        <p:spPr>
          <a:xfrm>
            <a:off x="1316639" y="9082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VISÃO GERAL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432390-136A-4CF8-2CFF-D7F9E6BE03C0}"/>
              </a:ext>
            </a:extLst>
          </p:cNvPr>
          <p:cNvSpPr/>
          <p:nvPr/>
        </p:nvSpPr>
        <p:spPr>
          <a:xfrm>
            <a:off x="1040693" y="587829"/>
            <a:ext cx="11129535" cy="6270170"/>
          </a:xfrm>
          <a:prstGeom prst="roundRect">
            <a:avLst>
              <a:gd name="adj" fmla="val 1459"/>
            </a:avLst>
          </a:prstGeom>
          <a:gradFill>
            <a:gsLst>
              <a:gs pos="100000">
                <a:srgbClr val="413E63"/>
              </a:gs>
              <a:gs pos="100000">
                <a:srgbClr val="FC9284"/>
              </a:gs>
              <a:gs pos="100000">
                <a:srgbClr val="88869E"/>
              </a:gs>
              <a:gs pos="100000">
                <a:srgbClr val="FDBDB5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8D810A-37AD-B74E-AF15-63C19DB7B8E5}"/>
              </a:ext>
            </a:extLst>
          </p:cNvPr>
          <p:cNvSpPr/>
          <p:nvPr/>
        </p:nvSpPr>
        <p:spPr>
          <a:xfrm>
            <a:off x="0" y="0"/>
            <a:ext cx="1029810" cy="6858000"/>
          </a:xfrm>
          <a:prstGeom prst="roundRect">
            <a:avLst>
              <a:gd name="adj" fmla="val 7418"/>
            </a:avLst>
          </a:prstGeom>
          <a:gradFill>
            <a:gsLst>
              <a:gs pos="0">
                <a:srgbClr val="120E3D">
                  <a:lumMod val="76000"/>
                </a:srgbClr>
              </a:gs>
              <a:gs pos="0">
                <a:srgbClr val="120E3D"/>
              </a:gs>
              <a:gs pos="0">
                <a:srgbClr val="120E3D"/>
              </a:gs>
              <a:gs pos="100000">
                <a:srgbClr val="706E8A"/>
              </a:gs>
              <a:gs pos="81000">
                <a:srgbClr val="120E3D"/>
              </a:gs>
              <a:gs pos="3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0524F03-FC2F-C020-2069-9E9B0527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" y="55486"/>
            <a:ext cx="846254" cy="532343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C57CD-00E9-CA29-ACA6-215562C3CD03}"/>
              </a:ext>
            </a:extLst>
          </p:cNvPr>
          <p:cNvSpPr/>
          <p:nvPr/>
        </p:nvSpPr>
        <p:spPr>
          <a:xfrm rot="5400000">
            <a:off x="2387247" y="-1346551"/>
            <a:ext cx="587828" cy="3280933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D654E2-621A-FE8A-2825-3CAE41DA8B60}"/>
              </a:ext>
            </a:extLst>
          </p:cNvPr>
          <p:cNvSpPr/>
          <p:nvPr/>
        </p:nvSpPr>
        <p:spPr>
          <a:xfrm rot="5400000">
            <a:off x="7964534" y="-3617865"/>
            <a:ext cx="587829" cy="7823561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7C37A-835B-2645-1E2A-ED6E37BC1FC4}"/>
              </a:ext>
            </a:extLst>
          </p:cNvPr>
          <p:cNvSpPr txBox="1"/>
          <p:nvPr/>
        </p:nvSpPr>
        <p:spPr>
          <a:xfrm>
            <a:off x="1316639" y="9082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VISÃO GERAL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432390-136A-4CF8-2CFF-D7F9E6BE03C0}"/>
              </a:ext>
            </a:extLst>
          </p:cNvPr>
          <p:cNvSpPr/>
          <p:nvPr/>
        </p:nvSpPr>
        <p:spPr>
          <a:xfrm>
            <a:off x="1048860" y="614737"/>
            <a:ext cx="11129535" cy="6243263"/>
          </a:xfrm>
          <a:prstGeom prst="roundRect">
            <a:avLst>
              <a:gd name="adj" fmla="val 1459"/>
            </a:avLst>
          </a:prstGeom>
          <a:gradFill flip="none" rotWithShape="1">
            <a:gsLst>
              <a:gs pos="1000">
                <a:srgbClr val="000000"/>
              </a:gs>
              <a:gs pos="100000">
                <a:srgbClr val="29265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3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8D810A-37AD-B74E-AF15-63C19DB7B8E5}"/>
              </a:ext>
            </a:extLst>
          </p:cNvPr>
          <p:cNvSpPr/>
          <p:nvPr/>
        </p:nvSpPr>
        <p:spPr>
          <a:xfrm>
            <a:off x="0" y="-3404"/>
            <a:ext cx="1029810" cy="6858000"/>
          </a:xfrm>
          <a:prstGeom prst="roundRect">
            <a:avLst>
              <a:gd name="adj" fmla="val 7418"/>
            </a:avLst>
          </a:prstGeom>
          <a:gradFill>
            <a:gsLst>
              <a:gs pos="0">
                <a:srgbClr val="120E3D">
                  <a:lumMod val="76000"/>
                </a:srgbClr>
              </a:gs>
              <a:gs pos="0">
                <a:srgbClr val="120E3D"/>
              </a:gs>
              <a:gs pos="0">
                <a:srgbClr val="120E3D"/>
              </a:gs>
              <a:gs pos="100000">
                <a:srgbClr val="706E8A"/>
              </a:gs>
              <a:gs pos="81000">
                <a:srgbClr val="120E3D"/>
              </a:gs>
              <a:gs pos="3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0524F03-FC2F-C020-2069-9E9B0527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" y="64364"/>
            <a:ext cx="925864" cy="582422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C57CD-00E9-CA29-ACA6-215562C3CD03}"/>
              </a:ext>
            </a:extLst>
          </p:cNvPr>
          <p:cNvSpPr/>
          <p:nvPr/>
        </p:nvSpPr>
        <p:spPr>
          <a:xfrm rot="5400000">
            <a:off x="2412288" y="-1346551"/>
            <a:ext cx="587828" cy="3280933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0D654E2-621A-FE8A-2825-3CAE41DA8B60}"/>
              </a:ext>
            </a:extLst>
          </p:cNvPr>
          <p:cNvSpPr/>
          <p:nvPr/>
        </p:nvSpPr>
        <p:spPr>
          <a:xfrm rot="5400000">
            <a:off x="7964534" y="-3617865"/>
            <a:ext cx="587829" cy="7823561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7C37A-835B-2645-1E2A-ED6E37BC1FC4}"/>
              </a:ext>
            </a:extLst>
          </p:cNvPr>
          <p:cNvSpPr txBox="1"/>
          <p:nvPr/>
        </p:nvSpPr>
        <p:spPr>
          <a:xfrm>
            <a:off x="1654730" y="11763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VISÃO GERAL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432390-136A-4CF8-2CFF-D7F9E6BE03C0}"/>
              </a:ext>
            </a:extLst>
          </p:cNvPr>
          <p:cNvSpPr/>
          <p:nvPr/>
        </p:nvSpPr>
        <p:spPr>
          <a:xfrm>
            <a:off x="1048860" y="614737"/>
            <a:ext cx="11129535" cy="6243263"/>
          </a:xfrm>
          <a:prstGeom prst="roundRect">
            <a:avLst>
              <a:gd name="adj" fmla="val 1459"/>
            </a:avLst>
          </a:prstGeom>
          <a:gradFill flip="none" rotWithShape="1">
            <a:gsLst>
              <a:gs pos="1000">
                <a:srgbClr val="000000"/>
              </a:gs>
              <a:gs pos="100000">
                <a:srgbClr val="29265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B0A5BA4-4CDE-E008-32A1-C9FAB0814FB7}"/>
              </a:ext>
            </a:extLst>
          </p:cNvPr>
          <p:cNvSpPr/>
          <p:nvPr/>
        </p:nvSpPr>
        <p:spPr>
          <a:xfrm>
            <a:off x="1155823" y="713913"/>
            <a:ext cx="4768726" cy="2810336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56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82116D7-5E9D-321A-B6CC-6CFA17185095}"/>
              </a:ext>
            </a:extLst>
          </p:cNvPr>
          <p:cNvSpPr/>
          <p:nvPr/>
        </p:nvSpPr>
        <p:spPr>
          <a:xfrm>
            <a:off x="6031514" y="713914"/>
            <a:ext cx="2026636" cy="1310523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9256E33-176A-9210-A8E9-A96006A109BF}"/>
              </a:ext>
            </a:extLst>
          </p:cNvPr>
          <p:cNvSpPr/>
          <p:nvPr/>
        </p:nvSpPr>
        <p:spPr>
          <a:xfrm>
            <a:off x="6031514" y="2142665"/>
            <a:ext cx="2026636" cy="1381586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E218733-DC00-F815-755C-D1E9F353E3AA}"/>
              </a:ext>
            </a:extLst>
          </p:cNvPr>
          <p:cNvSpPr/>
          <p:nvPr/>
        </p:nvSpPr>
        <p:spPr>
          <a:xfrm>
            <a:off x="8184163" y="713913"/>
            <a:ext cx="3884011" cy="2810336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E65287B-10AC-8BC6-2D8B-78CE2F223A97}"/>
              </a:ext>
            </a:extLst>
          </p:cNvPr>
          <p:cNvSpPr/>
          <p:nvPr/>
        </p:nvSpPr>
        <p:spPr>
          <a:xfrm>
            <a:off x="1136774" y="3623426"/>
            <a:ext cx="4768726" cy="3143749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813185-91E9-AD9C-A690-A5384934DF14}"/>
              </a:ext>
            </a:extLst>
          </p:cNvPr>
          <p:cNvSpPr/>
          <p:nvPr/>
        </p:nvSpPr>
        <p:spPr>
          <a:xfrm>
            <a:off x="6031514" y="3632952"/>
            <a:ext cx="6036660" cy="3143749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D7C826E7-B8E0-4FF0-6C2A-3FFAE0C27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1" y="1753546"/>
            <a:ext cx="582422" cy="582422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036346B8-2E14-EC33-8DC5-DE4A87896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1" y="2838910"/>
            <a:ext cx="582422" cy="5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8D810A-37AD-B74E-AF15-63C19DB7B8E5}"/>
              </a:ext>
            </a:extLst>
          </p:cNvPr>
          <p:cNvSpPr/>
          <p:nvPr/>
        </p:nvSpPr>
        <p:spPr>
          <a:xfrm>
            <a:off x="0" y="0"/>
            <a:ext cx="1029810" cy="6858000"/>
          </a:xfrm>
          <a:prstGeom prst="roundRect">
            <a:avLst>
              <a:gd name="adj" fmla="val 7418"/>
            </a:avLst>
          </a:prstGeom>
          <a:gradFill>
            <a:gsLst>
              <a:gs pos="0">
                <a:srgbClr val="120E3D">
                  <a:lumMod val="76000"/>
                </a:srgbClr>
              </a:gs>
              <a:gs pos="0">
                <a:srgbClr val="120E3D"/>
              </a:gs>
              <a:gs pos="0">
                <a:srgbClr val="120E3D"/>
              </a:gs>
              <a:gs pos="100000">
                <a:srgbClr val="706E8A"/>
              </a:gs>
              <a:gs pos="81000">
                <a:srgbClr val="120E3D"/>
              </a:gs>
              <a:gs pos="3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0524F03-FC2F-C020-2069-9E9B0527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" y="64364"/>
            <a:ext cx="925864" cy="582422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C57CD-00E9-CA29-ACA6-215562C3CD03}"/>
              </a:ext>
            </a:extLst>
          </p:cNvPr>
          <p:cNvSpPr/>
          <p:nvPr/>
        </p:nvSpPr>
        <p:spPr>
          <a:xfrm rot="5400000">
            <a:off x="6313556" y="-5246226"/>
            <a:ext cx="587828" cy="11080283"/>
          </a:xfrm>
          <a:prstGeom prst="roundRect">
            <a:avLst/>
          </a:prstGeom>
          <a:gradFill>
            <a:gsLst>
              <a:gs pos="100000">
                <a:srgbClr val="120E3D">
                  <a:lumMod val="76000"/>
                </a:srgbClr>
              </a:gs>
              <a:gs pos="68000">
                <a:srgbClr val="120E3D"/>
              </a:gs>
              <a:gs pos="73000">
                <a:srgbClr val="120E3D"/>
              </a:gs>
              <a:gs pos="100000">
                <a:srgbClr val="706E8A"/>
              </a:gs>
              <a:gs pos="83000">
                <a:srgbClr val="120E3D"/>
              </a:gs>
              <a:gs pos="84000">
                <a:srgbClr val="120E3D"/>
              </a:gs>
            </a:gsLst>
            <a:lin ang="5400000" scaled="0"/>
          </a:gradFill>
          <a:ln w="28575">
            <a:gradFill>
              <a:gsLst>
                <a:gs pos="0">
                  <a:srgbClr val="FA2509"/>
                </a:gs>
                <a:gs pos="58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7C37A-835B-2645-1E2A-ED6E37BC1FC4}"/>
              </a:ext>
            </a:extLst>
          </p:cNvPr>
          <p:cNvSpPr txBox="1"/>
          <p:nvPr/>
        </p:nvSpPr>
        <p:spPr>
          <a:xfrm>
            <a:off x="4163722" y="99089"/>
            <a:ext cx="692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DESEMPENHO VESTIBULAR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432390-136A-4CF8-2CFF-D7F9E6BE03C0}"/>
              </a:ext>
            </a:extLst>
          </p:cNvPr>
          <p:cNvSpPr/>
          <p:nvPr/>
        </p:nvSpPr>
        <p:spPr>
          <a:xfrm>
            <a:off x="1048860" y="614737"/>
            <a:ext cx="11129535" cy="6243263"/>
          </a:xfrm>
          <a:prstGeom prst="roundRect">
            <a:avLst>
              <a:gd name="adj" fmla="val 1459"/>
            </a:avLst>
          </a:prstGeom>
          <a:gradFill flip="none" rotWithShape="1">
            <a:gsLst>
              <a:gs pos="1000">
                <a:srgbClr val="000000"/>
              </a:gs>
              <a:gs pos="100000">
                <a:srgbClr val="29265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E4F75B2-AF6D-9142-F882-57DBE552B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8" y="2838120"/>
            <a:ext cx="582422" cy="5824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A79BFA-71DF-B17D-AD8B-764396D6F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8" y="1766102"/>
            <a:ext cx="582422" cy="5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72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28D810A-37AD-B74E-AF15-63C19DB7B8E5}"/>
              </a:ext>
            </a:extLst>
          </p:cNvPr>
          <p:cNvSpPr/>
          <p:nvPr/>
        </p:nvSpPr>
        <p:spPr>
          <a:xfrm>
            <a:off x="0" y="0"/>
            <a:ext cx="1029810" cy="6858000"/>
          </a:xfrm>
          <a:prstGeom prst="roundRect">
            <a:avLst/>
          </a:prstGeom>
          <a:gradFill>
            <a:gsLst>
              <a:gs pos="0">
                <a:srgbClr val="4B1413"/>
              </a:gs>
              <a:gs pos="64000">
                <a:srgbClr val="5D2B2A"/>
              </a:gs>
              <a:gs pos="93000">
                <a:srgbClr val="6E4242"/>
              </a:gs>
              <a:gs pos="100000">
                <a:srgbClr val="815A59"/>
              </a:gs>
            </a:gsLst>
            <a:lin ang="5400000" scaled="1"/>
          </a:gradFill>
          <a:ln w="28575">
            <a:gradFill>
              <a:gsLst>
                <a:gs pos="0">
                  <a:srgbClr val="F4C310"/>
                </a:gs>
                <a:gs pos="13000">
                  <a:srgbClr val="FFD966"/>
                </a:gs>
                <a:gs pos="47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CC57CD-00E9-CA29-ACA6-215562C3CD03}"/>
              </a:ext>
            </a:extLst>
          </p:cNvPr>
          <p:cNvSpPr/>
          <p:nvPr/>
        </p:nvSpPr>
        <p:spPr>
          <a:xfrm rot="5400000">
            <a:off x="2387247" y="-1346551"/>
            <a:ext cx="587828" cy="3280933"/>
          </a:xfrm>
          <a:prstGeom prst="roundRect">
            <a:avLst/>
          </a:prstGeom>
          <a:solidFill>
            <a:srgbClr val="4B1413"/>
          </a:solidFill>
          <a:ln w="28575">
            <a:gradFill>
              <a:gsLst>
                <a:gs pos="0">
                  <a:srgbClr val="F4C310">
                    <a:lumMod val="93000"/>
                  </a:srgbClr>
                </a:gs>
                <a:gs pos="5000">
                  <a:srgbClr val="FFD966"/>
                </a:gs>
                <a:gs pos="0">
                  <a:srgbClr val="F5BF22"/>
                </a:gs>
                <a:gs pos="100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47C37A-835B-2645-1E2A-ED6E37BC1FC4}"/>
              </a:ext>
            </a:extLst>
          </p:cNvPr>
          <p:cNvSpPr txBox="1"/>
          <p:nvPr/>
        </p:nvSpPr>
        <p:spPr>
          <a:xfrm>
            <a:off x="1340678" y="1369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DESEMPENHO CLASSE</a:t>
            </a:r>
          </a:p>
        </p:txBody>
      </p:sp>
      <p:pic>
        <p:nvPicPr>
          <p:cNvPr id="3" name="Imagem 2" descr="Texto&#10;&#10;Descrição gerada automaticamente com confiança baixa">
            <a:extLst>
              <a:ext uri="{FF2B5EF4-FFF2-40B4-BE49-F238E27FC236}">
                <a16:creationId xmlns:a16="http://schemas.microsoft.com/office/drawing/2014/main" id="{C6730BA4-07C9-B579-2A6E-AF8CB305C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" y="32807"/>
            <a:ext cx="792955" cy="577698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E64E709-FCE5-8E62-F727-66DA7FE76C9E}"/>
              </a:ext>
            </a:extLst>
          </p:cNvPr>
          <p:cNvSpPr/>
          <p:nvPr/>
        </p:nvSpPr>
        <p:spPr>
          <a:xfrm>
            <a:off x="1061014" y="610505"/>
            <a:ext cx="11120010" cy="6247494"/>
          </a:xfrm>
          <a:prstGeom prst="roundRect">
            <a:avLst>
              <a:gd name="adj" fmla="val 2356"/>
            </a:avLst>
          </a:prstGeom>
          <a:gradFill>
            <a:gsLst>
              <a:gs pos="1105">
                <a:srgbClr val="000000"/>
              </a:gs>
              <a:gs pos="100000">
                <a:srgbClr val="4B1413"/>
              </a:gs>
              <a:gs pos="100000">
                <a:srgbClr val="292650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645228E-6C7C-C4AA-D857-879504B21CD7}"/>
              </a:ext>
            </a:extLst>
          </p:cNvPr>
          <p:cNvSpPr/>
          <p:nvPr/>
        </p:nvSpPr>
        <p:spPr>
          <a:xfrm rot="5400000">
            <a:off x="7962855" y="-3630341"/>
            <a:ext cx="587828" cy="7848511"/>
          </a:xfrm>
          <a:prstGeom prst="roundRect">
            <a:avLst/>
          </a:prstGeom>
          <a:solidFill>
            <a:srgbClr val="4B1413"/>
          </a:solidFill>
          <a:ln w="28575">
            <a:gradFill>
              <a:gsLst>
                <a:gs pos="0">
                  <a:srgbClr val="F4C310">
                    <a:lumMod val="93000"/>
                  </a:srgbClr>
                </a:gs>
                <a:gs pos="5000">
                  <a:srgbClr val="FFD966"/>
                </a:gs>
                <a:gs pos="0">
                  <a:srgbClr val="F5BF22"/>
                </a:gs>
                <a:gs pos="100000">
                  <a:srgbClr val="FC9284"/>
                </a:gs>
                <a:gs pos="83000">
                  <a:srgbClr val="FDA79C"/>
                </a:gs>
                <a:gs pos="100000">
                  <a:srgbClr val="FDBDB5"/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589775-A49E-7169-08FA-C3659B6BA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4" t="19547" r="22888" b="22071"/>
          <a:stretch/>
        </p:blipFill>
        <p:spPr>
          <a:xfrm>
            <a:off x="-26166" y="23365"/>
            <a:ext cx="12195380" cy="6858000"/>
          </a:xfrm>
          <a:prstGeom prst="rect">
            <a:avLst/>
          </a:prstGeom>
          <a:gradFill flip="none" rotWithShape="1">
            <a:gsLst>
              <a:gs pos="51000">
                <a:srgbClr val="000000"/>
              </a:gs>
              <a:gs pos="100000">
                <a:srgbClr val="836909"/>
              </a:gs>
              <a:gs pos="100000">
                <a:srgbClr val="EF7215"/>
              </a:gs>
            </a:gsLst>
            <a:lin ang="2700000" scaled="1"/>
            <a:tileRect/>
          </a:gradFill>
          <a:ln>
            <a:solidFill>
              <a:srgbClr val="000000"/>
            </a:solidFill>
          </a:ln>
          <a:effectLst>
            <a:innerShdw dist="50800" dir="3180000">
              <a:srgbClr val="FFC000">
                <a:alpha val="38000"/>
              </a:srgbClr>
            </a:innerShdw>
          </a:effec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AFD78DA-2D8D-24ED-D93F-5D8E4E8C5EA1}"/>
              </a:ext>
            </a:extLst>
          </p:cNvPr>
          <p:cNvSpPr/>
          <p:nvPr/>
        </p:nvSpPr>
        <p:spPr>
          <a:xfrm>
            <a:off x="1447060" y="889987"/>
            <a:ext cx="2299317" cy="1542495"/>
          </a:xfrm>
          <a:prstGeom prst="roundRect">
            <a:avLst>
              <a:gd name="adj" fmla="val 2356"/>
            </a:avLst>
          </a:prstGeom>
          <a:gradFill flip="none" rotWithShape="1">
            <a:gsLst>
              <a:gs pos="51000">
                <a:srgbClr val="000000"/>
              </a:gs>
              <a:gs pos="100000">
                <a:srgbClr val="836909"/>
              </a:gs>
              <a:gs pos="100000">
                <a:srgbClr val="EF7215"/>
              </a:gs>
            </a:gsLst>
            <a:lin ang="2700000" scaled="1"/>
            <a:tileRect/>
          </a:gradFill>
          <a:ln>
            <a:solidFill>
              <a:srgbClr val="000000"/>
            </a:solidFill>
          </a:ln>
          <a:effectLst>
            <a:innerShdw dist="50800" dir="3180000">
              <a:srgbClr val="FFC000">
                <a:alpha val="3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8C86EE-925D-12EB-3631-E01565B1FB88}"/>
              </a:ext>
            </a:extLst>
          </p:cNvPr>
          <p:cNvSpPr/>
          <p:nvPr/>
        </p:nvSpPr>
        <p:spPr>
          <a:xfrm>
            <a:off x="3889900" y="889986"/>
            <a:ext cx="2299317" cy="1542495"/>
          </a:xfrm>
          <a:prstGeom prst="roundRect">
            <a:avLst>
              <a:gd name="adj" fmla="val 2356"/>
            </a:avLst>
          </a:prstGeom>
          <a:gradFill flip="none" rotWithShape="1">
            <a:gsLst>
              <a:gs pos="51000">
                <a:srgbClr val="000000"/>
              </a:gs>
              <a:gs pos="100000">
                <a:srgbClr val="836909"/>
              </a:gs>
              <a:gs pos="100000">
                <a:srgbClr val="EF7215"/>
              </a:gs>
            </a:gsLst>
            <a:lin ang="2700000" scaled="1"/>
            <a:tileRect/>
          </a:gradFill>
          <a:ln>
            <a:solidFill>
              <a:srgbClr val="000000"/>
            </a:solidFill>
          </a:ln>
          <a:effectLst>
            <a:innerShdw dist="50800" dir="3180000">
              <a:srgbClr val="FFC000">
                <a:alpha val="3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EF17B8E-47CD-342E-B5F4-02D7FE31D0D4}"/>
              </a:ext>
            </a:extLst>
          </p:cNvPr>
          <p:cNvSpPr/>
          <p:nvPr/>
        </p:nvSpPr>
        <p:spPr>
          <a:xfrm>
            <a:off x="6970450" y="889986"/>
            <a:ext cx="2299317" cy="1542495"/>
          </a:xfrm>
          <a:prstGeom prst="roundRect">
            <a:avLst>
              <a:gd name="adj" fmla="val 2356"/>
            </a:avLst>
          </a:prstGeom>
          <a:gradFill flip="none" rotWithShape="1">
            <a:gsLst>
              <a:gs pos="51000">
                <a:srgbClr val="000000"/>
              </a:gs>
              <a:gs pos="100000">
                <a:srgbClr val="836909"/>
              </a:gs>
              <a:gs pos="100000">
                <a:srgbClr val="EF7215"/>
              </a:gs>
            </a:gsLst>
            <a:lin ang="2700000" scaled="1"/>
            <a:tileRect/>
          </a:gradFill>
          <a:ln>
            <a:solidFill>
              <a:srgbClr val="000000"/>
            </a:solidFill>
          </a:ln>
          <a:effectLst>
            <a:innerShdw dist="50800" dir="3180000">
              <a:srgbClr val="FFC000">
                <a:alpha val="3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3D5D58F-5368-4273-F95D-C056B86627EF}"/>
              </a:ext>
            </a:extLst>
          </p:cNvPr>
          <p:cNvSpPr/>
          <p:nvPr/>
        </p:nvSpPr>
        <p:spPr>
          <a:xfrm>
            <a:off x="9431044" y="889985"/>
            <a:ext cx="2299317" cy="1542495"/>
          </a:xfrm>
          <a:prstGeom prst="roundRect">
            <a:avLst>
              <a:gd name="adj" fmla="val 2356"/>
            </a:avLst>
          </a:prstGeom>
          <a:gradFill flip="none" rotWithShape="1">
            <a:gsLst>
              <a:gs pos="51000">
                <a:srgbClr val="000000"/>
              </a:gs>
              <a:gs pos="100000">
                <a:srgbClr val="836909"/>
              </a:gs>
              <a:gs pos="100000">
                <a:srgbClr val="EF7215"/>
              </a:gs>
            </a:gsLst>
            <a:lin ang="2700000" scaled="1"/>
            <a:tileRect/>
          </a:gradFill>
          <a:ln>
            <a:solidFill>
              <a:srgbClr val="000000"/>
            </a:solidFill>
          </a:ln>
          <a:effectLst>
            <a:innerShdw dist="50800" dir="3180000">
              <a:srgbClr val="FFC000">
                <a:alpha val="3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CDC2274-451A-CB9B-E1F3-9A9FD603841B}"/>
              </a:ext>
            </a:extLst>
          </p:cNvPr>
          <p:cNvSpPr/>
          <p:nvPr/>
        </p:nvSpPr>
        <p:spPr>
          <a:xfrm>
            <a:off x="1447060" y="2681117"/>
            <a:ext cx="4742157" cy="3941625"/>
          </a:xfrm>
          <a:prstGeom prst="roundRect">
            <a:avLst>
              <a:gd name="adj" fmla="val 2356"/>
            </a:avLst>
          </a:prstGeom>
          <a:gradFill>
            <a:gsLst>
              <a:gs pos="1105">
                <a:srgbClr val="000000"/>
              </a:gs>
              <a:gs pos="100000">
                <a:srgbClr val="4B1413"/>
              </a:gs>
              <a:gs pos="100000">
                <a:srgbClr val="292650"/>
              </a:gs>
            </a:gsLst>
            <a:lin ang="2700000" scaled="1"/>
          </a:gradFill>
          <a:ln>
            <a:solidFill>
              <a:srgbClr val="000000"/>
            </a:solidFill>
          </a:ln>
          <a:effectLst>
            <a:innerShdw blurRad="88900" dist="50800" dir="27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3297517-D895-CB47-F372-FC0485DC9F17}"/>
              </a:ext>
            </a:extLst>
          </p:cNvPr>
          <p:cNvSpPr/>
          <p:nvPr/>
        </p:nvSpPr>
        <p:spPr>
          <a:xfrm>
            <a:off x="6988204" y="2685326"/>
            <a:ext cx="4742157" cy="3941625"/>
          </a:xfrm>
          <a:prstGeom prst="roundRect">
            <a:avLst>
              <a:gd name="adj" fmla="val 2356"/>
            </a:avLst>
          </a:prstGeom>
          <a:gradFill>
            <a:gsLst>
              <a:gs pos="1105">
                <a:srgbClr val="000000"/>
              </a:gs>
              <a:gs pos="100000">
                <a:srgbClr val="4B1413"/>
              </a:gs>
              <a:gs pos="100000">
                <a:srgbClr val="292650"/>
              </a:gs>
            </a:gsLst>
            <a:lin ang="2700000" scaled="1"/>
          </a:gradFill>
          <a:ln>
            <a:solidFill>
              <a:srgbClr val="000000"/>
            </a:solidFill>
          </a:ln>
          <a:effectLst>
            <a:innerShdw blurRad="88900" dist="50800" dir="27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B077AED-2E3C-FAFE-E0D1-86CE26AFC80E}"/>
              </a:ext>
            </a:extLst>
          </p:cNvPr>
          <p:cNvSpPr/>
          <p:nvPr/>
        </p:nvSpPr>
        <p:spPr>
          <a:xfrm>
            <a:off x="110614" y="134794"/>
            <a:ext cx="4780440" cy="2728538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">
                <a:srgbClr val="000000"/>
              </a:gs>
              <a:gs pos="100000">
                <a:srgbClr val="29265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B7BDE4-40FE-CFAF-823D-0D9B3AD107A4}"/>
              </a:ext>
            </a:extLst>
          </p:cNvPr>
          <p:cNvSpPr/>
          <p:nvPr/>
        </p:nvSpPr>
        <p:spPr>
          <a:xfrm>
            <a:off x="5330474" y="168220"/>
            <a:ext cx="2026636" cy="1310523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59C3870-C55C-7205-3BA5-0049A3D554B5}"/>
              </a:ext>
            </a:extLst>
          </p:cNvPr>
          <p:cNvSpPr/>
          <p:nvPr/>
        </p:nvSpPr>
        <p:spPr>
          <a:xfrm>
            <a:off x="110614" y="3429000"/>
            <a:ext cx="4780439" cy="2735743"/>
          </a:xfrm>
          <a:prstGeom prst="roundRect">
            <a:avLst>
              <a:gd name="adj" fmla="val 2356"/>
            </a:avLst>
          </a:prstGeom>
          <a:gradFill>
            <a:gsLst>
              <a:gs pos="1105">
                <a:srgbClr val="000000"/>
              </a:gs>
              <a:gs pos="100000">
                <a:srgbClr val="4B1413"/>
              </a:gs>
              <a:gs pos="100000">
                <a:srgbClr val="292650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58048BA-8210-F855-C968-71A7F69C61B2}"/>
              </a:ext>
            </a:extLst>
          </p:cNvPr>
          <p:cNvSpPr/>
          <p:nvPr/>
        </p:nvSpPr>
        <p:spPr>
          <a:xfrm>
            <a:off x="7608694" y="134794"/>
            <a:ext cx="4768726" cy="3143749"/>
          </a:xfrm>
          <a:prstGeom prst="roundRect">
            <a:avLst>
              <a:gd name="adj" fmla="val 3903"/>
            </a:avLst>
          </a:prstGeom>
          <a:gradFill flip="none" rotWithShape="1">
            <a:gsLst>
              <a:gs pos="10000">
                <a:srgbClr val="000000"/>
              </a:gs>
              <a:gs pos="100000">
                <a:srgbClr val="292650"/>
              </a:gs>
            </a:gsLst>
            <a:lin ang="2700000" scaled="1"/>
            <a:tileRect/>
          </a:gradFill>
          <a:effectLst>
            <a:innerShdw blurRad="63500" dir="2700000">
              <a:schemeClr val="bg1">
                <a:alpha val="7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4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FERREIRA DOS SANTOS</dc:creator>
  <cp:lastModifiedBy>WILLIAM FERREIRA DOS SANTOS</cp:lastModifiedBy>
  <cp:revision>20</cp:revision>
  <dcterms:created xsi:type="dcterms:W3CDTF">2023-06-18T22:34:34Z</dcterms:created>
  <dcterms:modified xsi:type="dcterms:W3CDTF">2023-06-24T05:40:25Z</dcterms:modified>
</cp:coreProperties>
</file>