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793A"/>
    <a:srgbClr val="783525"/>
    <a:srgbClr val="AD3C1E"/>
    <a:srgbClr val="FF8F8F"/>
    <a:srgbClr val="422B25"/>
    <a:srgbClr val="B87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CCF-5F17-4D1A-BA79-38C4EC1CAB0B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A085-8462-457C-B635-CFC3A82F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2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CCF-5F17-4D1A-BA79-38C4EC1CAB0B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A085-8462-457C-B635-CFC3A82F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9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CCF-5F17-4D1A-BA79-38C4EC1CAB0B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A085-8462-457C-B635-CFC3A82F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1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CCF-5F17-4D1A-BA79-38C4EC1CAB0B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A085-8462-457C-B635-CFC3A82F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CCF-5F17-4D1A-BA79-38C4EC1CAB0B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A085-8462-457C-B635-CFC3A82F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CCF-5F17-4D1A-BA79-38C4EC1CAB0B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A085-8462-457C-B635-CFC3A82F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CCF-5F17-4D1A-BA79-38C4EC1CAB0B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A085-8462-457C-B635-CFC3A82F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6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CCF-5F17-4D1A-BA79-38C4EC1CAB0B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A085-8462-457C-B635-CFC3A82F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CCF-5F17-4D1A-BA79-38C4EC1CAB0B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A085-8462-457C-B635-CFC3A82F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5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CCF-5F17-4D1A-BA79-38C4EC1CAB0B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A085-8462-457C-B635-CFC3A82F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6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CCF-5F17-4D1A-BA79-38C4EC1CAB0B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A085-8462-457C-B635-CFC3A82F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3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BDCCF-5F17-4D1A-BA79-38C4EC1CAB0B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FA085-8462-457C-B635-CFC3A82F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1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nip Same Side Corner Rectangle 33"/>
          <p:cNvSpPr/>
          <p:nvPr/>
        </p:nvSpPr>
        <p:spPr>
          <a:xfrm rot="10800000">
            <a:off x="97302" y="1211254"/>
            <a:ext cx="3855635" cy="5494345"/>
          </a:xfrm>
          <a:prstGeom prst="snip2SameRect">
            <a:avLst/>
          </a:prstGeom>
          <a:solidFill>
            <a:srgbClr val="AD3C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737" y="190683"/>
            <a:ext cx="1972526" cy="137141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6200000">
            <a:off x="1295693" y="-1007710"/>
            <a:ext cx="1458854" cy="3855640"/>
            <a:chOff x="1601204" y="-2184155"/>
            <a:chExt cx="579261" cy="1287868"/>
          </a:xfrm>
        </p:grpSpPr>
        <p:sp>
          <p:nvSpPr>
            <p:cNvPr id="12" name="Snip Diagonal Corner Rectangle 11"/>
            <p:cNvSpPr/>
            <p:nvPr/>
          </p:nvSpPr>
          <p:spPr>
            <a:xfrm rot="5400000">
              <a:off x="1246901" y="-1829852"/>
              <a:ext cx="1287868" cy="579261"/>
            </a:xfrm>
            <a:prstGeom prst="snip2SameRect">
              <a:avLst/>
            </a:prstGeom>
            <a:solidFill>
              <a:srgbClr val="422B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1882347" y="-1623959"/>
              <a:ext cx="341194" cy="187999"/>
            </a:xfrm>
            <a:prstGeom prst="snip2Same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2400" b="1" cap="none" spc="0" dirty="0" smtClean="0">
                  <a:ln w="38100">
                    <a:solidFill>
                      <a:srgbClr val="D3793A"/>
                    </a:solidFill>
                  </a:ln>
                  <a:solidFill>
                    <a:srgbClr val="D3793A"/>
                  </a:solidFill>
                  <a:effectLst/>
                </a:rPr>
                <a:t>Menu</a:t>
              </a:r>
              <a:endParaRPr lang="en-US" sz="2400" b="1" cap="none" spc="0" dirty="0">
                <a:ln w="38100">
                  <a:solidFill>
                    <a:srgbClr val="D3793A"/>
                  </a:solidFill>
                </a:ln>
                <a:solidFill>
                  <a:srgbClr val="D3793A"/>
                </a:solidFill>
                <a:effectLst/>
              </a:endParaRPr>
            </a:p>
          </p:txBody>
        </p:sp>
      </p:grpSp>
      <p:sp>
        <p:nvSpPr>
          <p:cNvPr id="35" name="Snip Same Side Corner Rectangle 34"/>
          <p:cNvSpPr/>
          <p:nvPr/>
        </p:nvSpPr>
        <p:spPr>
          <a:xfrm rot="10800000">
            <a:off x="97300" y="1216314"/>
            <a:ext cx="3855635" cy="5260686"/>
          </a:xfrm>
          <a:prstGeom prst="snip2SameRect">
            <a:avLst/>
          </a:prstGeom>
          <a:solidFill>
            <a:srgbClr val="783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7306" y="749592"/>
            <a:ext cx="1447800" cy="466725"/>
            <a:chOff x="2230588" y="1095374"/>
            <a:chExt cx="1447800" cy="466725"/>
          </a:xfrm>
        </p:grpSpPr>
        <p:sp>
          <p:nvSpPr>
            <p:cNvPr id="11" name="Snip Diagonal Corner Rectangle 10"/>
            <p:cNvSpPr/>
            <p:nvPr/>
          </p:nvSpPr>
          <p:spPr>
            <a:xfrm rot="5400000">
              <a:off x="2721125" y="604837"/>
              <a:ext cx="466725" cy="144780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422B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85456" y="1095375"/>
              <a:ext cx="101444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2400" b="1" cap="none" spc="0" dirty="0" smtClean="0">
                  <a:ln w="38100">
                    <a:solidFill>
                      <a:srgbClr val="D3793A"/>
                    </a:solidFill>
                  </a:ln>
                  <a:solidFill>
                    <a:srgbClr val="D3793A"/>
                  </a:solidFill>
                  <a:effectLst/>
                </a:rPr>
                <a:t>Coffee</a:t>
              </a:r>
              <a:endParaRPr lang="en-US" sz="2400" b="1" cap="none" spc="0" dirty="0">
                <a:ln w="38100">
                  <a:solidFill>
                    <a:srgbClr val="D3793A"/>
                  </a:solidFill>
                </a:ln>
                <a:solidFill>
                  <a:srgbClr val="D3793A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02918" y="1772813"/>
            <a:ext cx="3586164" cy="3638550"/>
            <a:chOff x="433386" y="1562100"/>
            <a:chExt cx="3014664" cy="2343150"/>
          </a:xfrm>
        </p:grpSpPr>
        <p:sp>
          <p:nvSpPr>
            <p:cNvPr id="21" name="Rounded Rectangle 20"/>
            <p:cNvSpPr/>
            <p:nvPr/>
          </p:nvSpPr>
          <p:spPr>
            <a:xfrm>
              <a:off x="433386" y="1562100"/>
              <a:ext cx="3014664" cy="2343150"/>
            </a:xfrm>
            <a:prstGeom prst="roundRect">
              <a:avLst/>
            </a:prstGeom>
            <a:solidFill>
              <a:srgbClr val="D379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68755" y="1833321"/>
              <a:ext cx="2485090" cy="1775315"/>
            </a:xfrm>
            <a:prstGeom prst="roundRect">
              <a:avLst/>
            </a:prstGeom>
            <a:solidFill>
              <a:srgbClr val="422B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713" y="2609156"/>
            <a:ext cx="2568575" cy="192643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 rot="2682319">
            <a:off x="5052547" y="3341538"/>
            <a:ext cx="2086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photo carousel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Snip Diagonal Corner Rectangle 28"/>
          <p:cNvSpPr/>
          <p:nvPr/>
        </p:nvSpPr>
        <p:spPr>
          <a:xfrm rot="5400000">
            <a:off x="1795436" y="487358"/>
            <a:ext cx="466725" cy="14478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422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14595" y="977896"/>
            <a:ext cx="11047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 smtClean="0">
                <a:ln w="38100">
                  <a:solidFill>
                    <a:srgbClr val="D3793A"/>
                  </a:solidFill>
                </a:ln>
                <a:solidFill>
                  <a:srgbClr val="D3793A"/>
                </a:solidFill>
              </a:rPr>
              <a:t>Donuts</a:t>
            </a:r>
            <a:endParaRPr lang="en-US" sz="2400" b="1" cap="none" spc="0" dirty="0">
              <a:ln w="38100">
                <a:solidFill>
                  <a:srgbClr val="D3793A"/>
                </a:solidFill>
              </a:ln>
              <a:solidFill>
                <a:srgbClr val="D3793A"/>
              </a:solidFill>
              <a:effectLst/>
            </a:endParaRPr>
          </a:p>
        </p:txBody>
      </p:sp>
      <p:sp>
        <p:nvSpPr>
          <p:cNvPr id="31" name="Snip Diagonal Corner Rectangle 30"/>
          <p:cNvSpPr/>
          <p:nvPr/>
        </p:nvSpPr>
        <p:spPr>
          <a:xfrm rot="5400000">
            <a:off x="3004816" y="715661"/>
            <a:ext cx="466725" cy="14478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422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83837" y="1206199"/>
            <a:ext cx="11850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 smtClean="0">
                <a:ln w="38100">
                  <a:solidFill>
                    <a:srgbClr val="D3793A"/>
                  </a:solidFill>
                </a:ln>
                <a:solidFill>
                  <a:srgbClr val="D3793A"/>
                </a:solidFill>
              </a:rPr>
              <a:t>Pastries</a:t>
            </a:r>
            <a:endParaRPr lang="en-US" sz="2400" b="1" cap="none" spc="0" dirty="0">
              <a:ln w="38100">
                <a:solidFill>
                  <a:srgbClr val="D3793A"/>
                </a:solidFill>
              </a:ln>
              <a:solidFill>
                <a:srgbClr val="D3793A"/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 rot="18816941">
            <a:off x="577028" y="3407422"/>
            <a:ext cx="278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for menu options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302918" y="5622076"/>
            <a:ext cx="3586164" cy="1064121"/>
          </a:xfrm>
          <a:prstGeom prst="roundRect">
            <a:avLst/>
          </a:prstGeom>
          <a:solidFill>
            <a:srgbClr val="D3793A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Contact and About Us</a:t>
            </a:r>
          </a:p>
          <a:p>
            <a:pPr algn="ctr"/>
            <a:endParaRPr lang="en-US" sz="800" b="1" u="sng" dirty="0" smtClean="0"/>
          </a:p>
          <a:p>
            <a:pPr algn="ctr"/>
            <a:r>
              <a:rPr lang="en-US" sz="1200" dirty="0" smtClean="0"/>
              <a:t>2112 Main Street Urbana, </a:t>
            </a:r>
            <a:r>
              <a:rPr lang="en-US" sz="1200" dirty="0"/>
              <a:t>Illinois 61801</a:t>
            </a:r>
          </a:p>
          <a:p>
            <a:pPr algn="ctr"/>
            <a:r>
              <a:rPr lang="en-US" sz="1200" dirty="0" smtClean="0"/>
              <a:t>(217) 555.1234</a:t>
            </a:r>
            <a:endParaRPr lang="en-US" sz="1200" dirty="0"/>
          </a:p>
          <a:p>
            <a:pPr algn="ctr"/>
            <a:r>
              <a:rPr lang="en-US" sz="1050" dirty="0"/>
              <a:t>email: </a:t>
            </a:r>
            <a:r>
              <a:rPr lang="en-US" sz="1050" dirty="0" smtClean="0"/>
              <a:t>contact@donutdelights.com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6098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Parkland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D208</dc:creator>
  <cp:lastModifiedBy>D208</cp:lastModifiedBy>
  <cp:revision>8</cp:revision>
  <dcterms:created xsi:type="dcterms:W3CDTF">2015-10-15T17:35:56Z</dcterms:created>
  <dcterms:modified xsi:type="dcterms:W3CDTF">2015-10-15T18:54:05Z</dcterms:modified>
</cp:coreProperties>
</file>