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260" r:id="rId4"/>
    <p:sldId id="257" r:id="rId5"/>
    <p:sldId id="258" r:id="rId6"/>
    <p:sldId id="259" r:id="rId7"/>
    <p:sldId id="261" r:id="rId8"/>
    <p:sldId id="262" r:id="rId9"/>
    <p:sldId id="263" r:id="rId10"/>
    <p:sldId id="264" r:id="rId11"/>
    <p:sldId id="265" r:id="rId12"/>
    <p:sldId id="266" r:id="rId13"/>
    <p:sldId id="271" r:id="rId14"/>
    <p:sldId id="272" r:id="rId15"/>
    <p:sldId id="273" r:id="rId16"/>
    <p:sldId id="274"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78"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BC2D7-759B-48EC-BBB9-5D7D5A9270D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4A6E-B619-47A8-BE57-E3371C3621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E958B5-FDD7-4F3E-A4F9-903F4CC9F050}" type="datetime1">
              <a:rPr lang="en-US" smtClean="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921746C-1503-4885-9FA3-4DAAB9F1B176}"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A4C3B6F-089D-455F-8A0A-F1028670C44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ED37AE0-4AB9-47D7-919F-064B337F13C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2FDAB9-1E43-4A90-9F1E-71AB54DF7BAA}" type="datetime1">
              <a:rPr lang="en-US" smtClean="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C021BE-FBF4-4CBA-ADD2-8C45B141A3D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2B688D8-A18A-4F13-97E3-EBB58123FFD8}"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CDC65-F825-4DBE-9D59-77A5ACD7F05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D80CE-34A2-4BB7-A0E8-B12AFF2A9534}"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2788746-5DB8-4378-80C0-7AFAB701C79F}" type="datetime1">
              <a:rPr lang="en-US" smtClean="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4E9948-90DF-4A1E-B542-85145047BE6B}" type="datetime1">
              <a:rPr lang="en-US" smtClean="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9359626-DAB0-4697-8A65-F82389E911B9}" type="datetime1">
              <a:rPr lang="en-US" smtClean="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550" y="1788454"/>
            <a:ext cx="9756250" cy="2098226"/>
          </a:xfrm>
        </p:spPr>
        <p:txBody>
          <a:bodyPr/>
          <a:lstStyle/>
          <a:p>
            <a:r>
              <a:rPr lang="en-IN" sz="6000" b="1" dirty="0"/>
              <a:t>Contact management system</a:t>
            </a:r>
            <a:endParaRPr lang="en-IN" sz="6000" b="1" dirty="0"/>
          </a:p>
        </p:txBody>
      </p:sp>
      <p:sp>
        <p:nvSpPr>
          <p:cNvPr id="3" name="Subtitle 2"/>
          <p:cNvSpPr>
            <a:spLocks noGrp="1"/>
          </p:cNvSpPr>
          <p:nvPr>
            <p:ph type="subTitle" idx="1"/>
          </p:nvPr>
        </p:nvSpPr>
        <p:spPr>
          <a:xfrm>
            <a:off x="2679906" y="4123256"/>
            <a:ext cx="6831673" cy="1086237"/>
          </a:xfrm>
        </p:spPr>
        <p:txBody>
          <a:bodyPr>
            <a:normAutofit fontScale="70000" lnSpcReduction="20000"/>
          </a:bodyPr>
          <a:lstStyle/>
          <a:p>
            <a:r>
              <a:rPr lang="en-IN" dirty="0"/>
              <a:t>Submitted By:</a:t>
            </a:r>
            <a:endParaRPr lang="en-IN" dirty="0"/>
          </a:p>
          <a:p>
            <a:r>
              <a:rPr lang="en-IN" dirty="0"/>
              <a:t>Arvin Pradhan - ENG17CS0038</a:t>
            </a:r>
            <a:endParaRPr lang="en-IN" dirty="0"/>
          </a:p>
          <a:p>
            <a:r>
              <a:rPr lang="en-IN" dirty="0"/>
              <a:t>A.K. Aravind - ENG18CS0003</a:t>
            </a:r>
            <a:endParaRPr lang="en-IN" dirty="0"/>
          </a:p>
          <a:p>
            <a:r>
              <a:rPr lang="en-IN" dirty="0"/>
              <a:t>Akhilesh S. Bhat - ENG18CS0025</a:t>
            </a:r>
            <a:endParaRPr lang="en-IN" dirty="0"/>
          </a:p>
        </p:txBody>
      </p:sp>
      <p:sp>
        <p:nvSpPr>
          <p:cNvPr id="4" name="TextBox 3"/>
          <p:cNvSpPr txBox="1"/>
          <p:nvPr/>
        </p:nvSpPr>
        <p:spPr>
          <a:xfrm>
            <a:off x="2234317" y="1415332"/>
            <a:ext cx="7688911" cy="646331"/>
          </a:xfrm>
          <a:prstGeom prst="rect">
            <a:avLst/>
          </a:prstGeom>
          <a:noFill/>
        </p:spPr>
        <p:txBody>
          <a:bodyPr wrap="square" rtlCol="0">
            <a:spAutoFit/>
          </a:bodyPr>
          <a:lstStyle/>
          <a:p>
            <a:pPr algn="ctr"/>
            <a:r>
              <a:rPr lang="en-IN" dirty="0"/>
              <a:t>Database Management system Mini Project </a:t>
            </a:r>
            <a:endParaRPr lang="en-IN" dirty="0"/>
          </a:p>
          <a:p>
            <a:pPr algn="ctr"/>
            <a:r>
              <a:rPr lang="en-IN" dirty="0"/>
              <a:t>on</a:t>
            </a:r>
            <a:endParaRPr lang="en-IN" dirty="0"/>
          </a:p>
        </p:txBody>
      </p:sp>
      <p:sp>
        <p:nvSpPr>
          <p:cNvPr id="8" name="Slide Number Placeholder 7"/>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fld>
            <a:endParaRPr lang="en-US" dirty="0"/>
          </a:p>
        </p:txBody>
      </p:sp>
      <p:pic>
        <p:nvPicPr>
          <p:cNvPr id="4" name="Picture 3"/>
          <p:cNvPicPr>
            <a:picLocks noChangeAspect="1"/>
          </p:cNvPicPr>
          <p:nvPr/>
        </p:nvPicPr>
        <p:blipFill>
          <a:blip r:embed="rId1"/>
          <a:stretch>
            <a:fillRect/>
          </a:stretch>
        </p:blipFill>
        <p:spPr>
          <a:xfrm>
            <a:off x="2299447" y="1344706"/>
            <a:ext cx="8284350" cy="5349630"/>
          </a:xfrm>
          <a:prstGeom prst="rect">
            <a:avLst/>
          </a:prstGeom>
        </p:spPr>
      </p:pic>
      <p:sp>
        <p:nvSpPr>
          <p:cNvPr id="5" name="TextBox 4"/>
          <p:cNvSpPr txBox="1"/>
          <p:nvPr/>
        </p:nvSpPr>
        <p:spPr>
          <a:xfrm>
            <a:off x="3119718" y="524436"/>
            <a:ext cx="7113494" cy="369332"/>
          </a:xfrm>
          <a:prstGeom prst="rect">
            <a:avLst/>
          </a:prstGeom>
          <a:noFill/>
        </p:spPr>
        <p:txBody>
          <a:bodyPr wrap="square" rtlCol="0">
            <a:spAutoFit/>
          </a:bodyPr>
          <a:lstStyle/>
          <a:p>
            <a:r>
              <a:rPr lang="en-IN" b="1" u="sng" dirty="0"/>
              <a:t>Error message box</a:t>
            </a:r>
            <a:endParaRPr lang="en-IN"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fld>
            <a:endParaRPr lang="en-US" dirty="0"/>
          </a:p>
        </p:txBody>
      </p:sp>
      <p:pic>
        <p:nvPicPr>
          <p:cNvPr id="4" name="Picture 3"/>
          <p:cNvPicPr>
            <a:picLocks noChangeAspect="1"/>
          </p:cNvPicPr>
          <p:nvPr/>
        </p:nvPicPr>
        <p:blipFill>
          <a:blip r:embed="rId1"/>
          <a:stretch>
            <a:fillRect/>
          </a:stretch>
        </p:blipFill>
        <p:spPr>
          <a:xfrm>
            <a:off x="3147253" y="1756906"/>
            <a:ext cx="6325483" cy="4696480"/>
          </a:xfrm>
          <a:prstGeom prst="rect">
            <a:avLst/>
          </a:prstGeom>
        </p:spPr>
      </p:pic>
      <p:sp>
        <p:nvSpPr>
          <p:cNvPr id="5" name="TextBox 4"/>
          <p:cNvSpPr txBox="1"/>
          <p:nvPr/>
        </p:nvSpPr>
        <p:spPr>
          <a:xfrm>
            <a:off x="2277035" y="793376"/>
            <a:ext cx="7637930" cy="369332"/>
          </a:xfrm>
          <a:prstGeom prst="rect">
            <a:avLst/>
          </a:prstGeom>
          <a:noFill/>
        </p:spPr>
        <p:txBody>
          <a:bodyPr wrap="square" rtlCol="0">
            <a:spAutoFit/>
          </a:bodyPr>
          <a:lstStyle/>
          <a:p>
            <a:pPr algn="ctr"/>
            <a:r>
              <a:rPr lang="en-IN" b="1" u="sng" dirty="0"/>
              <a:t>Update Box</a:t>
            </a:r>
            <a:endParaRPr lang="en-IN"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8.</a:t>
            </a:r>
            <a:r>
              <a:rPr lang="en-US" u="sng">
                <a:sym typeface="+mn-ea"/>
              </a:rPr>
              <a:t> TEST CASES</a:t>
            </a:r>
            <a:endParaRPr lang="en-US" u="sng"/>
          </a:p>
        </p:txBody>
      </p:sp>
      <p:sp>
        <p:nvSpPr>
          <p:cNvPr id="5" name="Content Placeholder 4"/>
          <p:cNvSpPr>
            <a:spLocks noGrp="1"/>
          </p:cNvSpPr>
          <p:nvPr>
            <p:ph idx="1"/>
          </p:nvPr>
        </p:nvSpPr>
        <p:spPr/>
        <p:txBody>
          <a:bodyPr/>
          <a:p>
            <a:r>
              <a:rPr lang="en-US">
                <a:sym typeface="+mn-ea"/>
              </a:rPr>
              <a:t>For Adding Contact info</a:t>
            </a:r>
            <a:endParaRPr lang="en-US"/>
          </a:p>
          <a:p>
            <a:endParaRPr lang="en-US"/>
          </a:p>
        </p:txBody>
      </p:sp>
      <p:sp>
        <p:nvSpPr>
          <p:cNvPr id="2" name="Slide Number Placeholder 1"/>
          <p:cNvSpPr>
            <a:spLocks noGrp="1"/>
          </p:cNvSpPr>
          <p:nvPr>
            <p:ph type="sldNum" sz="quarter" idx="12"/>
          </p:nvPr>
        </p:nvSpPr>
        <p:spPr/>
        <p:txBody>
          <a:bodyPr/>
          <a:p>
            <a:fld id="{69E57DC2-970A-4B3E-BB1C-7A09969E49DF}" type="slidenum">
              <a:rPr lang="en-US" dirty="0"/>
            </a:fld>
            <a:endParaRPr lang="en-US" dirty="0"/>
          </a:p>
        </p:txBody>
      </p:sp>
      <p:graphicFrame>
        <p:nvGraphicFramePr>
          <p:cNvPr id="6" name="Table 5"/>
          <p:cNvGraphicFramePr/>
          <p:nvPr/>
        </p:nvGraphicFramePr>
        <p:xfrm>
          <a:off x="914400" y="2719705"/>
          <a:ext cx="10515600" cy="286512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r>
                        <a:rPr lang="en-US"/>
                        <a:t>SERIAL NO.</a:t>
                      </a:r>
                      <a:endParaRPr lang="en-US"/>
                    </a:p>
                  </a:txBody>
                  <a:tcPr/>
                </a:tc>
                <a:tc>
                  <a:txBody>
                    <a:bodyPr/>
                    <a:p>
                      <a:pPr>
                        <a:buNone/>
                      </a:pPr>
                      <a:r>
                        <a:rPr lang="en-US"/>
                        <a:t>TEST NO.</a:t>
                      </a:r>
                      <a:endParaRPr lang="en-US"/>
                    </a:p>
                  </a:txBody>
                  <a:tcPr/>
                </a:tc>
                <a:tc>
                  <a:txBody>
                    <a:bodyPr/>
                    <a:p>
                      <a:pPr>
                        <a:buNone/>
                      </a:pPr>
                      <a:r>
                        <a:rPr lang="en-US"/>
                        <a:t>INPUT</a:t>
                      </a:r>
                      <a:endParaRPr lang="en-US"/>
                    </a:p>
                  </a:txBody>
                  <a:tcPr/>
                </a:tc>
                <a:tc>
                  <a:txBody>
                    <a:bodyPr/>
                    <a:p>
                      <a:pPr>
                        <a:buNone/>
                      </a:pPr>
                      <a:r>
                        <a:rPr lang="en-US"/>
                        <a:t>OUTPUT</a:t>
                      </a:r>
                      <a:endParaRPr lang="en-US"/>
                    </a:p>
                  </a:txBody>
                  <a:tcPr/>
                </a:tc>
                <a:tc>
                  <a:txBody>
                    <a:bodyPr/>
                    <a:p>
                      <a:pPr>
                        <a:buNone/>
                      </a:pPr>
                      <a:r>
                        <a:rPr lang="en-US"/>
                        <a:t>Success</a:t>
                      </a:r>
                      <a:endParaRPr lang="en-US"/>
                    </a:p>
                  </a:txBody>
                  <a:tcPr/>
                </a:tc>
                <a:tc>
                  <a:txBody>
                    <a:bodyPr/>
                    <a:p>
                      <a:pPr>
                        <a:buNone/>
                      </a:pPr>
                      <a:r>
                        <a:rPr lang="en-US"/>
                        <a:t>Failure</a:t>
                      </a:r>
                      <a:endParaRPr lang="en-US"/>
                    </a:p>
                  </a:txBody>
                  <a:tcPr/>
                </a:tc>
              </a:tr>
              <a:tr h="381000">
                <a:tc>
                  <a:txBody>
                    <a:bodyPr/>
                    <a:p>
                      <a:pPr>
                        <a:buNone/>
                      </a:pPr>
                      <a:r>
                        <a:rPr lang="en-US"/>
                        <a:t>1.</a:t>
                      </a:r>
                      <a:endParaRPr lang="en-US"/>
                    </a:p>
                  </a:txBody>
                  <a:tcPr/>
                </a:tc>
                <a:tc>
                  <a:txBody>
                    <a:bodyPr/>
                    <a:p>
                      <a:pPr>
                        <a:buNone/>
                      </a:pPr>
                      <a:r>
                        <a:rPr lang="en-US"/>
                        <a:t>1</a:t>
                      </a:r>
                      <a:endParaRPr lang="en-US"/>
                    </a:p>
                  </a:txBody>
                  <a:tcPr/>
                </a:tc>
                <a:tc>
                  <a:txBody>
                    <a:bodyPr/>
                    <a:p>
                      <a:pPr>
                        <a:buNone/>
                      </a:pPr>
                      <a:r>
                        <a:rPr lang="en-US"/>
                        <a:t>Press add contact button</a:t>
                      </a:r>
                      <a:endParaRPr lang="en-US"/>
                    </a:p>
                  </a:txBody>
                  <a:tcPr/>
                </a:tc>
                <a:tc>
                  <a:txBody>
                    <a:bodyPr/>
                    <a:p>
                      <a:pPr>
                        <a:buNone/>
                      </a:pPr>
                      <a:r>
                        <a:rPr lang="en-US"/>
                        <a:t>Pops up a window for adding contact</a:t>
                      </a:r>
                      <a:endParaRPr lang="en-US"/>
                    </a:p>
                  </a:txBody>
                  <a:tcPr/>
                </a:tc>
                <a:tc>
                  <a:txBody>
                    <a:bodyPr/>
                    <a:p>
                      <a:pPr>
                        <a:buNone/>
                      </a:pPr>
                      <a:r>
                        <a:rPr lang="en-US"/>
                        <a:t>yes</a:t>
                      </a:r>
                      <a:endParaRPr lang="en-US"/>
                    </a:p>
                  </a:txBody>
                  <a:tcPr/>
                </a:tc>
                <a:tc>
                  <a:txBody>
                    <a:bodyPr/>
                    <a:p>
                      <a:pPr>
                        <a:buNone/>
                      </a:pPr>
                      <a:r>
                        <a:rPr lang="en-US"/>
                        <a:t>no</a:t>
                      </a:r>
                      <a:endParaRPr lang="en-US"/>
                    </a:p>
                  </a:txBody>
                  <a:tcPr/>
                </a:tc>
              </a:tr>
              <a:tr h="381000">
                <a:tc>
                  <a:txBody>
                    <a:bodyPr/>
                    <a:p>
                      <a:pPr>
                        <a:buNone/>
                      </a:pPr>
                      <a:endParaRPr lang="en-US"/>
                    </a:p>
                  </a:txBody>
                  <a:tcPr/>
                </a:tc>
                <a:tc>
                  <a:txBody>
                    <a:bodyPr/>
                    <a:p>
                      <a:pPr>
                        <a:buNone/>
                      </a:pPr>
                      <a:r>
                        <a:rPr lang="en-US"/>
                        <a:t>2</a:t>
                      </a:r>
                      <a:endParaRPr lang="en-US"/>
                    </a:p>
                  </a:txBody>
                  <a:tcPr/>
                </a:tc>
                <a:tc>
                  <a:txBody>
                    <a:bodyPr/>
                    <a:p>
                      <a:pPr>
                        <a:buNone/>
                      </a:pPr>
                      <a:r>
                        <a:rPr lang="en-US"/>
                        <a:t>Filling up all contact details and press save button</a:t>
                      </a:r>
                      <a:endParaRPr lang="en-US"/>
                    </a:p>
                  </a:txBody>
                  <a:tcPr/>
                </a:tc>
                <a:tc>
                  <a:txBody>
                    <a:bodyPr/>
                    <a:p>
                      <a:pPr>
                        <a:buNone/>
                      </a:pPr>
                      <a:r>
                        <a:rPr lang="en-US"/>
                        <a:t>The Details will be stored in the database</a:t>
                      </a:r>
                      <a:endParaRPr lang="en-US"/>
                    </a:p>
                  </a:txBody>
                  <a:tcPr/>
                </a:tc>
                <a:tc>
                  <a:txBody>
                    <a:bodyPr/>
                    <a:p>
                      <a:pPr>
                        <a:buNone/>
                      </a:pPr>
                      <a:r>
                        <a:rPr lang="en-US"/>
                        <a:t>yes</a:t>
                      </a:r>
                      <a:endParaRPr lang="en-US"/>
                    </a:p>
                  </a:txBody>
                  <a:tcPr/>
                </a:tc>
                <a:tc>
                  <a:txBody>
                    <a:bodyPr/>
                    <a:p>
                      <a:pPr>
                        <a:buNone/>
                      </a:pPr>
                      <a:r>
                        <a:rPr lang="en-US"/>
                        <a:t>no</a:t>
                      </a:r>
                      <a:endParaRPr lang="en-US"/>
                    </a:p>
                  </a:txBody>
                  <a:tcPr/>
                </a:tc>
              </a:tr>
              <a:tr h="381000">
                <a:tc>
                  <a:txBody>
                    <a:bodyPr/>
                    <a:p>
                      <a:pPr>
                        <a:buNone/>
                      </a:pPr>
                      <a:endParaRPr lang="en-US"/>
                    </a:p>
                  </a:txBody>
                  <a:tcPr/>
                </a:tc>
                <a:tc>
                  <a:txBody>
                    <a:bodyPr/>
                    <a:p>
                      <a:pPr>
                        <a:buNone/>
                      </a:pPr>
                      <a:r>
                        <a:rPr lang="en-US"/>
                        <a:t>3</a:t>
                      </a:r>
                      <a:endParaRPr lang="en-US"/>
                    </a:p>
                  </a:txBody>
                  <a:tcPr/>
                </a:tc>
                <a:tc>
                  <a:txBody>
                    <a:bodyPr/>
                    <a:p>
                      <a:pPr>
                        <a:buNone/>
                      </a:pPr>
                      <a:r>
                        <a:rPr lang="en-US"/>
                        <a:t>Leaving some blocks and saving</a:t>
                      </a:r>
                      <a:endParaRPr lang="en-US"/>
                    </a:p>
                  </a:txBody>
                  <a:tcPr/>
                </a:tc>
                <a:tc>
                  <a:txBody>
                    <a:bodyPr/>
                    <a:p>
                      <a:pPr>
                        <a:buNone/>
                      </a:pPr>
                      <a:r>
                        <a:rPr lang="en-US"/>
                        <a:t>Popup appear and it wont get saved</a:t>
                      </a:r>
                      <a:endParaRPr lang="en-US"/>
                    </a:p>
                  </a:txBody>
                  <a:tcPr/>
                </a:tc>
                <a:tc>
                  <a:txBody>
                    <a:bodyPr/>
                    <a:p>
                      <a:pPr>
                        <a:buNone/>
                      </a:pPr>
                      <a:r>
                        <a:rPr lang="en-US"/>
                        <a:t>no</a:t>
                      </a:r>
                      <a:endParaRPr lang="en-US"/>
                    </a:p>
                  </a:txBody>
                  <a:tcPr/>
                </a:tc>
                <a:tc>
                  <a:txBody>
                    <a:bodyPr/>
                    <a:p>
                      <a:pPr>
                        <a:buNone/>
                      </a:pPr>
                      <a:r>
                        <a:rPr lang="en-US"/>
                        <a:t>yes</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ym typeface="+mn-ea"/>
              </a:rPr>
              <a:t>TEST CASES</a:t>
            </a:r>
            <a:br>
              <a:rPr lang="en-US"/>
            </a:br>
            <a:endParaRPr lang="en-US"/>
          </a:p>
        </p:txBody>
      </p:sp>
      <p:sp>
        <p:nvSpPr>
          <p:cNvPr id="3" name="Content Placeholder 2"/>
          <p:cNvSpPr>
            <a:spLocks noGrp="1"/>
          </p:cNvSpPr>
          <p:nvPr>
            <p:ph idx="1"/>
          </p:nvPr>
        </p:nvSpPr>
        <p:spPr/>
        <p:txBody>
          <a:bodyPr/>
          <a:p>
            <a:r>
              <a:rPr lang="en-US">
                <a:sym typeface="+mn-ea"/>
              </a:rPr>
              <a:t>For Updating Contact info</a:t>
            </a:r>
            <a:endParaRPr lang="en-US"/>
          </a:p>
          <a:p>
            <a:endParaRPr lang="en-US"/>
          </a:p>
        </p:txBody>
      </p:sp>
      <p:sp>
        <p:nvSpPr>
          <p:cNvPr id="4" name="Slide Number Placeholder 3"/>
          <p:cNvSpPr>
            <a:spLocks noGrp="1"/>
          </p:cNvSpPr>
          <p:nvPr>
            <p:ph type="sldNum" sz="quarter" idx="12"/>
          </p:nvPr>
        </p:nvSpPr>
        <p:spPr/>
        <p:txBody>
          <a:bodyPr/>
          <a:p>
            <a:fld id="{69E57DC2-970A-4B3E-BB1C-7A09969E49DF}" type="slidenum">
              <a:rPr lang="en-US" dirty="0"/>
            </a:fld>
            <a:endParaRPr lang="en-US" dirty="0"/>
          </a:p>
        </p:txBody>
      </p:sp>
      <p:graphicFrame>
        <p:nvGraphicFramePr>
          <p:cNvPr id="5" name="Table 4"/>
          <p:cNvGraphicFramePr/>
          <p:nvPr/>
        </p:nvGraphicFramePr>
        <p:xfrm>
          <a:off x="914400" y="2780665"/>
          <a:ext cx="10515600" cy="339852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r>
                        <a:rPr lang="en-US"/>
                        <a:t>SERIAL NO.</a:t>
                      </a:r>
                      <a:endParaRPr lang="en-US"/>
                    </a:p>
                  </a:txBody>
                  <a:tcPr/>
                </a:tc>
                <a:tc>
                  <a:txBody>
                    <a:bodyPr/>
                    <a:p>
                      <a:pPr>
                        <a:buNone/>
                      </a:pPr>
                      <a:r>
                        <a:rPr lang="en-US"/>
                        <a:t>TEST NO.</a:t>
                      </a:r>
                      <a:endParaRPr lang="en-US"/>
                    </a:p>
                  </a:txBody>
                  <a:tcPr/>
                </a:tc>
                <a:tc>
                  <a:txBody>
                    <a:bodyPr/>
                    <a:p>
                      <a:pPr>
                        <a:buNone/>
                      </a:pPr>
                      <a:r>
                        <a:rPr lang="en-US"/>
                        <a:t>INPUT</a:t>
                      </a:r>
                      <a:endParaRPr lang="en-US"/>
                    </a:p>
                  </a:txBody>
                  <a:tcPr/>
                </a:tc>
                <a:tc>
                  <a:txBody>
                    <a:bodyPr/>
                    <a:p>
                      <a:pPr>
                        <a:buNone/>
                      </a:pPr>
                      <a:r>
                        <a:rPr lang="en-US"/>
                        <a:t>OUTPUT</a:t>
                      </a:r>
                      <a:endParaRPr lang="en-US"/>
                    </a:p>
                  </a:txBody>
                  <a:tcPr/>
                </a:tc>
                <a:tc>
                  <a:txBody>
                    <a:bodyPr/>
                    <a:p>
                      <a:pPr>
                        <a:buNone/>
                      </a:pPr>
                      <a:r>
                        <a:rPr lang="en-US"/>
                        <a:t>Success</a:t>
                      </a:r>
                      <a:endParaRPr lang="en-US"/>
                    </a:p>
                  </a:txBody>
                  <a:tcPr/>
                </a:tc>
                <a:tc>
                  <a:txBody>
                    <a:bodyPr/>
                    <a:p>
                      <a:pPr>
                        <a:buNone/>
                      </a:pPr>
                      <a:r>
                        <a:rPr lang="en-US"/>
                        <a:t>Failure</a:t>
                      </a:r>
                      <a:endParaRPr lang="en-US"/>
                    </a:p>
                  </a:txBody>
                  <a:tcPr/>
                </a:tc>
              </a:tr>
              <a:tr h="381000">
                <a:tc>
                  <a:txBody>
                    <a:bodyPr/>
                    <a:p>
                      <a:pPr>
                        <a:buNone/>
                      </a:pPr>
                      <a:r>
                        <a:rPr lang="en-US"/>
                        <a:t>2</a:t>
                      </a:r>
                      <a:endParaRPr lang="en-US"/>
                    </a:p>
                  </a:txBody>
                  <a:tcPr/>
                </a:tc>
                <a:tc>
                  <a:txBody>
                    <a:bodyPr/>
                    <a:p>
                      <a:pPr>
                        <a:buNone/>
                      </a:pPr>
                      <a:r>
                        <a:rPr lang="en-US"/>
                        <a:t>4</a:t>
                      </a:r>
                      <a:endParaRPr lang="en-US"/>
                    </a:p>
                  </a:txBody>
                  <a:tcPr/>
                </a:tc>
                <a:tc>
                  <a:txBody>
                    <a:bodyPr/>
                    <a:p>
                      <a:pPr>
                        <a:buNone/>
                      </a:pPr>
                      <a:r>
                        <a:rPr lang="en-US"/>
                        <a:t>Double click on the item</a:t>
                      </a:r>
                      <a:endParaRPr lang="en-US"/>
                    </a:p>
                  </a:txBody>
                  <a:tcPr/>
                </a:tc>
                <a:tc>
                  <a:txBody>
                    <a:bodyPr/>
                    <a:p>
                      <a:pPr>
                        <a:buNone/>
                      </a:pPr>
                      <a:r>
                        <a:rPr lang="en-US"/>
                        <a:t>Pops up a window for Updating contact</a:t>
                      </a:r>
                      <a:endParaRPr lang="en-US"/>
                    </a:p>
                  </a:txBody>
                  <a:tcPr/>
                </a:tc>
                <a:tc>
                  <a:txBody>
                    <a:bodyPr/>
                    <a:p>
                      <a:pPr>
                        <a:buNone/>
                      </a:pPr>
                      <a:r>
                        <a:rPr lang="en-US"/>
                        <a:t>yes</a:t>
                      </a:r>
                      <a:endParaRPr lang="en-US"/>
                    </a:p>
                  </a:txBody>
                  <a:tcPr/>
                </a:tc>
                <a:tc>
                  <a:txBody>
                    <a:bodyPr/>
                    <a:p>
                      <a:pPr>
                        <a:buNone/>
                      </a:pPr>
                      <a:r>
                        <a:rPr lang="en-US"/>
                        <a:t>no</a:t>
                      </a:r>
                      <a:endParaRPr lang="en-US"/>
                    </a:p>
                  </a:txBody>
                  <a:tcPr/>
                </a:tc>
              </a:tr>
              <a:tr h="381000">
                <a:tc>
                  <a:txBody>
                    <a:bodyPr/>
                    <a:p>
                      <a:pPr>
                        <a:buNone/>
                      </a:pPr>
                      <a:endParaRPr lang="en-US"/>
                    </a:p>
                  </a:txBody>
                  <a:tcPr/>
                </a:tc>
                <a:tc>
                  <a:txBody>
                    <a:bodyPr/>
                    <a:p>
                      <a:pPr>
                        <a:buNone/>
                      </a:pPr>
                      <a:r>
                        <a:rPr lang="en-US"/>
                        <a:t>5</a:t>
                      </a:r>
                      <a:endParaRPr lang="en-US"/>
                    </a:p>
                  </a:txBody>
                  <a:tcPr/>
                </a:tc>
                <a:tc>
                  <a:txBody>
                    <a:bodyPr/>
                    <a:p>
                      <a:pPr>
                        <a:buNone/>
                      </a:pPr>
                      <a:r>
                        <a:rPr lang="en-US"/>
                        <a:t>Updating the details and press save button</a:t>
                      </a:r>
                      <a:endParaRPr lang="en-US"/>
                    </a:p>
                  </a:txBody>
                  <a:tcPr/>
                </a:tc>
                <a:tc>
                  <a:txBody>
                    <a:bodyPr/>
                    <a:p>
                      <a:pPr>
                        <a:buNone/>
                      </a:pPr>
                      <a:r>
                        <a:rPr lang="en-US"/>
                        <a:t>The Details will be updated in the database</a:t>
                      </a:r>
                      <a:endParaRPr lang="en-US"/>
                    </a:p>
                  </a:txBody>
                  <a:tcPr/>
                </a:tc>
                <a:tc>
                  <a:txBody>
                    <a:bodyPr/>
                    <a:p>
                      <a:pPr>
                        <a:buNone/>
                      </a:pPr>
                      <a:r>
                        <a:rPr lang="en-US"/>
                        <a:t>yes</a:t>
                      </a:r>
                      <a:endParaRPr lang="en-US"/>
                    </a:p>
                  </a:txBody>
                  <a:tcPr/>
                </a:tc>
                <a:tc>
                  <a:txBody>
                    <a:bodyPr/>
                    <a:p>
                      <a:pPr>
                        <a:buNone/>
                      </a:pPr>
                      <a:r>
                        <a:rPr lang="en-US"/>
                        <a:t>no</a:t>
                      </a:r>
                      <a:endParaRPr lang="en-US"/>
                    </a:p>
                  </a:txBody>
                  <a:tcPr/>
                </a:tc>
              </a:tr>
              <a:tr h="914400">
                <a:tc>
                  <a:txBody>
                    <a:bodyPr/>
                    <a:p>
                      <a:pPr>
                        <a:buNone/>
                      </a:pPr>
                      <a:endParaRPr lang="en-US"/>
                    </a:p>
                  </a:txBody>
                  <a:tcPr/>
                </a:tc>
                <a:tc>
                  <a:txBody>
                    <a:bodyPr/>
                    <a:p>
                      <a:pPr>
                        <a:buNone/>
                      </a:pPr>
                      <a:r>
                        <a:rPr lang="en-US"/>
                        <a:t>6</a:t>
                      </a:r>
                      <a:endParaRPr lang="en-US"/>
                    </a:p>
                  </a:txBody>
                  <a:tcPr/>
                </a:tc>
                <a:tc>
                  <a:txBody>
                    <a:bodyPr/>
                    <a:p>
                      <a:pPr>
                        <a:buNone/>
                      </a:pPr>
                      <a:r>
                        <a:rPr lang="en-US"/>
                        <a:t>Leaving some blocks and saving</a:t>
                      </a:r>
                      <a:endParaRPr lang="en-US"/>
                    </a:p>
                  </a:txBody>
                  <a:tcPr/>
                </a:tc>
                <a:tc>
                  <a:txBody>
                    <a:bodyPr/>
                    <a:p>
                      <a:pPr>
                        <a:buNone/>
                      </a:pPr>
                      <a:r>
                        <a:rPr lang="en-US"/>
                        <a:t>Popup appear and it wont get saved</a:t>
                      </a:r>
                      <a:endParaRPr lang="en-US"/>
                    </a:p>
                  </a:txBody>
                  <a:tcPr/>
                </a:tc>
                <a:tc>
                  <a:txBody>
                    <a:bodyPr/>
                    <a:p>
                      <a:pPr>
                        <a:buNone/>
                      </a:pPr>
                      <a:r>
                        <a:rPr lang="en-US"/>
                        <a:t>no</a:t>
                      </a:r>
                      <a:endParaRPr lang="en-US"/>
                    </a:p>
                  </a:txBody>
                  <a:tcPr/>
                </a:tc>
                <a:tc>
                  <a:txBody>
                    <a:bodyPr/>
                    <a:p>
                      <a:pPr>
                        <a:buNone/>
                      </a:pPr>
                      <a:r>
                        <a:rPr lang="en-US"/>
                        <a:t>yes</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ym typeface="+mn-ea"/>
              </a:rPr>
              <a:t>TEST CASES</a:t>
            </a:r>
            <a:br>
              <a:rPr lang="en-US"/>
            </a:br>
            <a:endParaRPr lang="en-US"/>
          </a:p>
        </p:txBody>
      </p:sp>
      <p:sp>
        <p:nvSpPr>
          <p:cNvPr id="3" name="Content Placeholder 2"/>
          <p:cNvSpPr>
            <a:spLocks noGrp="1"/>
          </p:cNvSpPr>
          <p:nvPr>
            <p:ph idx="1"/>
          </p:nvPr>
        </p:nvSpPr>
        <p:spPr/>
        <p:txBody>
          <a:bodyPr/>
          <a:p>
            <a:r>
              <a:rPr lang="en-US">
                <a:sym typeface="+mn-ea"/>
              </a:rPr>
              <a:t>For Deleting Contact info</a:t>
            </a:r>
            <a:endParaRPr lang="en-US"/>
          </a:p>
          <a:p>
            <a:endParaRPr lang="en-US"/>
          </a:p>
        </p:txBody>
      </p:sp>
      <p:sp>
        <p:nvSpPr>
          <p:cNvPr id="4" name="Slide Number Placeholder 3"/>
          <p:cNvSpPr>
            <a:spLocks noGrp="1"/>
          </p:cNvSpPr>
          <p:nvPr>
            <p:ph type="sldNum" sz="quarter" idx="12"/>
          </p:nvPr>
        </p:nvSpPr>
        <p:spPr/>
        <p:txBody>
          <a:bodyPr/>
          <a:p>
            <a:fld id="{69E57DC2-970A-4B3E-BB1C-7A09969E49DF}" type="slidenum">
              <a:rPr lang="en-US" dirty="0"/>
            </a:fld>
            <a:endParaRPr lang="en-US" dirty="0"/>
          </a:p>
        </p:txBody>
      </p:sp>
      <p:graphicFrame>
        <p:nvGraphicFramePr>
          <p:cNvPr id="6" name="Table 5"/>
          <p:cNvGraphicFramePr/>
          <p:nvPr/>
        </p:nvGraphicFramePr>
        <p:xfrm>
          <a:off x="914400" y="2834640"/>
          <a:ext cx="10515600" cy="339852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81000">
                <a:tc>
                  <a:txBody>
                    <a:bodyPr/>
                    <a:p>
                      <a:pPr>
                        <a:buNone/>
                      </a:pPr>
                      <a:r>
                        <a:rPr lang="en-US"/>
                        <a:t>SERIAL NO.</a:t>
                      </a:r>
                      <a:endParaRPr lang="en-US"/>
                    </a:p>
                  </a:txBody>
                  <a:tcPr/>
                </a:tc>
                <a:tc>
                  <a:txBody>
                    <a:bodyPr/>
                    <a:p>
                      <a:pPr>
                        <a:buNone/>
                      </a:pPr>
                      <a:r>
                        <a:rPr lang="en-US"/>
                        <a:t>TEST NO.</a:t>
                      </a:r>
                      <a:endParaRPr lang="en-US"/>
                    </a:p>
                  </a:txBody>
                  <a:tcPr/>
                </a:tc>
                <a:tc>
                  <a:txBody>
                    <a:bodyPr/>
                    <a:p>
                      <a:pPr>
                        <a:buNone/>
                      </a:pPr>
                      <a:r>
                        <a:rPr lang="en-US"/>
                        <a:t>INPUT</a:t>
                      </a:r>
                      <a:endParaRPr lang="en-US"/>
                    </a:p>
                  </a:txBody>
                  <a:tcPr/>
                </a:tc>
                <a:tc>
                  <a:txBody>
                    <a:bodyPr/>
                    <a:p>
                      <a:pPr>
                        <a:buNone/>
                      </a:pPr>
                      <a:r>
                        <a:rPr lang="en-US"/>
                        <a:t>OUTPUT</a:t>
                      </a:r>
                      <a:endParaRPr lang="en-US"/>
                    </a:p>
                  </a:txBody>
                  <a:tcPr/>
                </a:tc>
                <a:tc>
                  <a:txBody>
                    <a:bodyPr/>
                    <a:p>
                      <a:pPr>
                        <a:buNone/>
                      </a:pPr>
                      <a:r>
                        <a:rPr lang="en-US"/>
                        <a:t>Success</a:t>
                      </a:r>
                      <a:endParaRPr lang="en-US"/>
                    </a:p>
                  </a:txBody>
                  <a:tcPr/>
                </a:tc>
                <a:tc>
                  <a:txBody>
                    <a:bodyPr/>
                    <a:p>
                      <a:pPr>
                        <a:buNone/>
                      </a:pPr>
                      <a:r>
                        <a:rPr lang="en-US"/>
                        <a:t>Failure</a:t>
                      </a:r>
                      <a:endParaRPr lang="en-US"/>
                    </a:p>
                  </a:txBody>
                  <a:tcPr/>
                </a:tc>
              </a:tr>
              <a:tr h="381000">
                <a:tc>
                  <a:txBody>
                    <a:bodyPr/>
                    <a:p>
                      <a:pPr>
                        <a:buNone/>
                      </a:pPr>
                      <a:r>
                        <a:rPr lang="en-US"/>
                        <a:t>3</a:t>
                      </a:r>
                      <a:endParaRPr lang="en-US"/>
                    </a:p>
                  </a:txBody>
                  <a:tcPr/>
                </a:tc>
                <a:tc>
                  <a:txBody>
                    <a:bodyPr/>
                    <a:p>
                      <a:pPr>
                        <a:buNone/>
                      </a:pPr>
                      <a:r>
                        <a:rPr lang="en-US"/>
                        <a:t>7</a:t>
                      </a:r>
                      <a:endParaRPr lang="en-US"/>
                    </a:p>
                  </a:txBody>
                  <a:tcPr/>
                </a:tc>
                <a:tc>
                  <a:txBody>
                    <a:bodyPr/>
                    <a:p>
                      <a:pPr>
                        <a:buNone/>
                      </a:pPr>
                      <a:r>
                        <a:rPr lang="en-US"/>
                        <a:t>selecting item and click on delete button</a:t>
                      </a:r>
                      <a:endParaRPr lang="en-US"/>
                    </a:p>
                  </a:txBody>
                  <a:tcPr/>
                </a:tc>
                <a:tc>
                  <a:txBody>
                    <a:bodyPr/>
                    <a:p>
                      <a:pPr>
                        <a:buNone/>
                      </a:pPr>
                      <a:r>
                        <a:rPr lang="en-US"/>
                        <a:t>Popup message to confirm the delete action</a:t>
                      </a:r>
                      <a:endParaRPr lang="en-US"/>
                    </a:p>
                  </a:txBody>
                  <a:tcPr/>
                </a:tc>
                <a:tc>
                  <a:txBody>
                    <a:bodyPr/>
                    <a:p>
                      <a:pPr>
                        <a:buNone/>
                      </a:pPr>
                      <a:r>
                        <a:rPr lang="en-US"/>
                        <a:t>yes</a:t>
                      </a:r>
                      <a:endParaRPr lang="en-US"/>
                    </a:p>
                  </a:txBody>
                  <a:tcPr/>
                </a:tc>
                <a:tc>
                  <a:txBody>
                    <a:bodyPr/>
                    <a:p>
                      <a:pPr>
                        <a:buNone/>
                      </a:pPr>
                      <a:r>
                        <a:rPr lang="en-US"/>
                        <a:t>no</a:t>
                      </a:r>
                      <a:endParaRPr lang="en-US"/>
                    </a:p>
                  </a:txBody>
                  <a:tcPr/>
                </a:tc>
              </a:tr>
              <a:tr h="381000">
                <a:tc>
                  <a:txBody>
                    <a:bodyPr/>
                    <a:p>
                      <a:pPr>
                        <a:buNone/>
                      </a:pPr>
                      <a:endParaRPr lang="en-US"/>
                    </a:p>
                  </a:txBody>
                  <a:tcPr/>
                </a:tc>
                <a:tc>
                  <a:txBody>
                    <a:bodyPr/>
                    <a:p>
                      <a:pPr>
                        <a:buNone/>
                      </a:pPr>
                      <a:r>
                        <a:rPr lang="en-US"/>
                        <a:t>8</a:t>
                      </a:r>
                      <a:endParaRPr lang="en-US"/>
                    </a:p>
                  </a:txBody>
                  <a:tcPr/>
                </a:tc>
                <a:tc>
                  <a:txBody>
                    <a:bodyPr/>
                    <a:p>
                      <a:pPr>
                        <a:buNone/>
                      </a:pPr>
                      <a:r>
                        <a:rPr lang="en-US"/>
                        <a:t>Clicking Delete button without selecting any item</a:t>
                      </a:r>
                      <a:endParaRPr lang="en-US"/>
                    </a:p>
                  </a:txBody>
                  <a:tcPr/>
                </a:tc>
                <a:tc>
                  <a:txBody>
                    <a:bodyPr/>
                    <a:p>
                      <a:pPr>
                        <a:buNone/>
                      </a:pPr>
                      <a:r>
                        <a:rPr lang="en-US"/>
                        <a:t>Popup error message saying to select item. </a:t>
                      </a:r>
                      <a:endParaRPr lang="en-US"/>
                    </a:p>
                  </a:txBody>
                  <a:tcPr/>
                </a:tc>
                <a:tc>
                  <a:txBody>
                    <a:bodyPr/>
                    <a:p>
                      <a:pPr>
                        <a:buNone/>
                      </a:pPr>
                      <a:r>
                        <a:rPr lang="en-US"/>
                        <a:t>no</a:t>
                      </a:r>
                      <a:endParaRPr lang="en-US"/>
                    </a:p>
                  </a:txBody>
                  <a:tcPr/>
                </a:tc>
                <a:tc>
                  <a:txBody>
                    <a:bodyPr/>
                    <a:p>
                      <a:pPr>
                        <a:buNone/>
                      </a:pPr>
                      <a:r>
                        <a:rPr lang="en-US"/>
                        <a:t>yes</a:t>
                      </a:r>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 </a:t>
            </a:r>
            <a:r>
              <a:rPr lang="en-US" u="sng"/>
              <a:t>CONCLUSION</a:t>
            </a:r>
            <a:endParaRPr lang="en-US" u="sng"/>
          </a:p>
        </p:txBody>
      </p:sp>
      <p:sp>
        <p:nvSpPr>
          <p:cNvPr id="3" name="Content Placeholder 2"/>
          <p:cNvSpPr>
            <a:spLocks noGrp="1"/>
          </p:cNvSpPr>
          <p:nvPr>
            <p:ph idx="1"/>
          </p:nvPr>
        </p:nvSpPr>
        <p:spPr/>
        <p:txBody>
          <a:bodyPr/>
          <a:p>
            <a:r>
              <a:rPr lang="en-US"/>
              <a:t>We have successfully built a Contact Manager using python..</a:t>
            </a:r>
            <a:endParaRPr lang="en-US"/>
          </a:p>
          <a:p>
            <a:r>
              <a:rPr lang="en-US"/>
              <a:t>The project has been successfully completed. We are able to save contact details.</a:t>
            </a:r>
            <a:endParaRPr lang="en-US"/>
          </a:p>
          <a:p>
            <a:r>
              <a:rPr lang="en-US"/>
              <a:t>It saves names, addresses, and gender if required. </a:t>
            </a:r>
            <a:r>
              <a:rPr lang="en-US">
                <a:sym typeface="+mn-ea"/>
              </a:rPr>
              <a:t>It stores data in the database of  the local system.</a:t>
            </a:r>
            <a:endParaRPr lang="en-US"/>
          </a:p>
          <a:p>
            <a:pPr marL="0" indent="0">
              <a:buNone/>
            </a:pPr>
            <a:endParaRPr lang="en-US"/>
          </a:p>
        </p:txBody>
      </p:sp>
      <p:sp>
        <p:nvSpPr>
          <p:cNvPr id="4" name="Slide Number Placeholder 3"/>
          <p:cNvSpPr>
            <a:spLocks noGrp="1"/>
          </p:cNvSpPr>
          <p:nvPr>
            <p:ph type="sldNum" sz="quarter" idx="12"/>
          </p:nvPr>
        </p:nvSpPr>
        <p:spPr/>
        <p:txBody>
          <a:bodyPr/>
          <a:p>
            <a:fld id="{69E57DC2-970A-4B3E-BB1C-7A09969E49DF}" type="slidenum">
              <a:rPr lang="en-US" dirty="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fld>
            <a:endParaRPr lang="en-US" dirty="0"/>
          </a:p>
        </p:txBody>
      </p:sp>
      <p:sp>
        <p:nvSpPr>
          <p:cNvPr id="3" name="TextBox 2"/>
          <p:cNvSpPr txBox="1"/>
          <p:nvPr/>
        </p:nvSpPr>
        <p:spPr>
          <a:xfrm>
            <a:off x="2380130" y="2767280"/>
            <a:ext cx="9038522" cy="1323439"/>
          </a:xfrm>
          <a:prstGeom prst="rect">
            <a:avLst/>
          </a:prstGeom>
          <a:noFill/>
        </p:spPr>
        <p:txBody>
          <a:bodyPr wrap="square" rtlCol="0">
            <a:spAutoFit/>
          </a:bodyPr>
          <a:lstStyle/>
          <a:p>
            <a:pPr algn="ctr"/>
            <a:r>
              <a:rPr lang="en-IN" sz="8000" dirty="0">
                <a:latin typeface="Algerian" panose="04020705040A02060702" pitchFamily="82" charset="0"/>
              </a:rPr>
              <a:t>Thank You!</a:t>
            </a:r>
            <a:endParaRPr lang="en-IN" sz="80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a:t>
            </a:r>
            <a:r>
              <a:rPr lang="en-IN" u="sng" dirty="0"/>
              <a:t>ABSTRACT</a:t>
            </a:r>
            <a:endParaRPr lang="en-IN" u="sng" dirty="0"/>
          </a:p>
        </p:txBody>
      </p:sp>
      <p:sp>
        <p:nvSpPr>
          <p:cNvPr id="3" name="Content Placeholder 2"/>
          <p:cNvSpPr>
            <a:spLocks noGrp="1"/>
          </p:cNvSpPr>
          <p:nvPr>
            <p:ph idx="1"/>
          </p:nvPr>
        </p:nvSpPr>
        <p:spPr/>
        <p:txBody>
          <a:bodyPr/>
          <a:lstStyle/>
          <a:p>
            <a:r>
              <a:rPr lang="en-US" dirty="0"/>
              <a:t>Contact Management is a console application, made by using python programming language.</a:t>
            </a:r>
            <a:endParaRPr lang="en-US" dirty="0"/>
          </a:p>
          <a:p>
            <a:r>
              <a:rPr lang="en-US" dirty="0"/>
              <a:t>User will have to enter the details of the contact inside the form available. Once entered the user can save the name and details of the people inside the database and access it. </a:t>
            </a:r>
            <a:endParaRPr lang="en-US" dirty="0"/>
          </a:p>
          <a:p>
            <a:r>
              <a:rPr lang="en-US" dirty="0"/>
              <a:t>The application will use database to save contact number. Name, Gender, address. </a:t>
            </a:r>
            <a:endParaRPr lang="en-US" dirty="0"/>
          </a:p>
          <a:p>
            <a:r>
              <a:rPr lang="en-US" dirty="0"/>
              <a:t>If the entries does not make sense to the encoding then the entry will show error </a:t>
            </a:r>
            <a:endParaRPr lang="en-US" dirty="0"/>
          </a:p>
          <a:p>
            <a:r>
              <a:rPr lang="en-US" dirty="0"/>
              <a:t>Each entry has its own unique entry</a:t>
            </a:r>
            <a:endParaRPr lang="en-IN"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389" y="295836"/>
            <a:ext cx="9601200" cy="1485900"/>
          </a:xfrm>
        </p:spPr>
        <p:txBody>
          <a:bodyPr/>
          <a:lstStyle/>
          <a:p>
            <a:r>
              <a:rPr lang="en-IN" dirty="0"/>
              <a:t>2. </a:t>
            </a:r>
            <a:r>
              <a:rPr lang="en-IN" u="sng" dirty="0"/>
              <a:t>INTRODUCTION</a:t>
            </a:r>
            <a:endParaRPr lang="en-IN" u="sng" dirty="0"/>
          </a:p>
        </p:txBody>
      </p:sp>
      <p:sp>
        <p:nvSpPr>
          <p:cNvPr id="3" name="Content Placeholder 2"/>
          <p:cNvSpPr>
            <a:spLocks noGrp="1"/>
          </p:cNvSpPr>
          <p:nvPr>
            <p:ph idx="1"/>
          </p:nvPr>
        </p:nvSpPr>
        <p:spPr>
          <a:xfrm>
            <a:off x="1295400" y="1465729"/>
            <a:ext cx="9601200" cy="5096435"/>
          </a:xfrm>
        </p:spPr>
        <p:txBody>
          <a:bodyPr>
            <a:normAutofit fontScale="92500" lnSpcReduction="10000"/>
          </a:bodyPr>
          <a:lstStyle/>
          <a:p>
            <a:r>
              <a:rPr lang="en-US" dirty="0"/>
              <a:t>The mini project ‘contact management’ is the sample project for maintaining contact details. The project aims at developing contact management system using the python language that enables an organization to maintain its library. </a:t>
            </a:r>
            <a:endParaRPr lang="en-US" dirty="0"/>
          </a:p>
          <a:p>
            <a:r>
              <a:rPr lang="en-US" dirty="0"/>
              <a:t>The project demonstrates the creation of a user interface of a system, with the use of python libraries. </a:t>
            </a:r>
            <a:endParaRPr lang="en-US" dirty="0"/>
          </a:p>
          <a:p>
            <a:r>
              <a:rPr lang="en-US" dirty="0"/>
              <a:t>The application uses basic function to generate menu, show message box and print text on the screen. </a:t>
            </a:r>
            <a:endParaRPr lang="en-US" dirty="0"/>
          </a:p>
          <a:p>
            <a:r>
              <a:rPr lang="en-US" dirty="0"/>
              <a:t>For this project we will be developing a contact management. A contact manager is a software program that enables users to easily store and find contact information, such as names, addresses and telephone numbers. </a:t>
            </a:r>
            <a:endParaRPr lang="en-US" dirty="0"/>
          </a:p>
          <a:p>
            <a:r>
              <a:rPr lang="en-US" dirty="0"/>
              <a:t>They are contact-centric databases that provide a fully integrated approach to tracking of all information and communication activities linked to contacts</a:t>
            </a:r>
            <a:endParaRPr lang="en-US" dirty="0"/>
          </a:p>
          <a:p>
            <a:r>
              <a:rPr lang="en-US" dirty="0"/>
              <a:t>In this project we will be developing a digital contact management application. The data file will hold contacts to their respective names. </a:t>
            </a:r>
            <a:endParaRPr lang="en-US" dirty="0"/>
          </a:p>
          <a:p>
            <a:r>
              <a:rPr lang="en-US" dirty="0"/>
              <a:t>The application will access this data and make it easy to search for names. It will then show the project serial wise in order of addition.</a:t>
            </a:r>
            <a:endParaRPr lang="en-IN"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3. PROBLEM STATEMENT</a:t>
            </a:r>
            <a:endParaRPr lang="en-IN" u="sng" dirty="0"/>
          </a:p>
        </p:txBody>
      </p:sp>
      <p:sp>
        <p:nvSpPr>
          <p:cNvPr id="3" name="Content Placeholder 2"/>
          <p:cNvSpPr>
            <a:spLocks noGrp="1"/>
          </p:cNvSpPr>
          <p:nvPr>
            <p:ph idx="1"/>
          </p:nvPr>
        </p:nvSpPr>
        <p:spPr/>
        <p:txBody>
          <a:bodyPr/>
          <a:lstStyle/>
          <a:p>
            <a:r>
              <a:rPr lang="en-US" dirty="0"/>
              <a:t>The purpose of this project is to create a digital contact management application that provides easy to use interface and fast search. In general to search for a contact in a list written down, the person has to search for that contact manually. But in a digital management he can simply see the names scrolling down. This is much faster than manually searching for the word in a physical book. </a:t>
            </a:r>
            <a:endParaRPr lang="en-US" dirty="0"/>
          </a:p>
          <a:p>
            <a:r>
              <a:rPr lang="en-US" dirty="0"/>
              <a:t>At the end of project, a prototype of justified contact management will be developed which will allow names and numbers in case the entered number and contact is not entered in the database</a:t>
            </a:r>
            <a:endParaRPr lang="en-IN" dirty="0"/>
          </a:p>
        </p:txBody>
      </p:sp>
      <p:sp>
        <p:nvSpPr>
          <p:cNvPr id="4" name="Slide Number Placeholder 3"/>
          <p:cNvSpPr>
            <a:spLocks noGrp="1"/>
          </p:cNvSpPr>
          <p:nvPr>
            <p:ph type="sldNum" sz="quarter" idx="12"/>
          </p:nvPr>
        </p:nvSpPr>
        <p:spPr>
          <a:xfrm>
            <a:off x="10494713" y="6453386"/>
            <a:ext cx="1596292" cy="404614"/>
          </a:xfrm>
        </p:spPr>
        <p:txBody>
          <a:bodyPr/>
          <a:lstStyle/>
          <a:p>
            <a:fld id="{69E57DC2-970A-4B3E-BB1C-7A09969E49DF}"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a:t>
            </a:r>
            <a:r>
              <a:rPr lang="en-US" u="sng" dirty="0"/>
              <a:t>OBJECTIVE</a:t>
            </a:r>
            <a:endParaRPr lang="en-IN" u="sng" dirty="0"/>
          </a:p>
        </p:txBody>
      </p:sp>
      <p:sp>
        <p:nvSpPr>
          <p:cNvPr id="3" name="Content Placeholder 2"/>
          <p:cNvSpPr>
            <a:spLocks noGrp="1"/>
          </p:cNvSpPr>
          <p:nvPr>
            <p:ph idx="1"/>
          </p:nvPr>
        </p:nvSpPr>
        <p:spPr/>
        <p:txBody>
          <a:bodyPr/>
          <a:lstStyle/>
          <a:p>
            <a:endParaRPr lang="en-US" dirty="0"/>
          </a:p>
          <a:p>
            <a:r>
              <a:rPr lang="en-US" dirty="0"/>
              <a:t>The main objective of this project is to develop a contact application that makes it easy to search for contacts.</a:t>
            </a:r>
            <a:endParaRPr lang="en-US" dirty="0"/>
          </a:p>
          <a:p>
            <a:r>
              <a:rPr lang="en-US" dirty="0"/>
              <a:t>This is application will eliminate the time spent on searching for contacts, as computer saves the contact details. </a:t>
            </a:r>
            <a:endParaRPr lang="en-US" dirty="0"/>
          </a:p>
          <a:p>
            <a:r>
              <a:rPr lang="en-US" dirty="0"/>
              <a:t>The user can simply enter a contact details and save the details permanently or delete as their wish</a:t>
            </a:r>
            <a:endParaRPr lang="en-IN"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IN" dirty="0"/>
              <a:t>5. </a:t>
            </a:r>
            <a:r>
              <a:rPr lang="en-IN" dirty="0"/>
              <a:t>Use case diagram</a:t>
            </a:r>
            <a:endParaRPr lang="en-IN"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pic>
        <p:nvPicPr>
          <p:cNvPr id="9" name="Picture 8"/>
          <p:cNvPicPr>
            <a:picLocks noChangeAspect="1"/>
          </p:cNvPicPr>
          <p:nvPr/>
        </p:nvPicPr>
        <p:blipFill>
          <a:blip r:embed="rId1"/>
          <a:stretch>
            <a:fillRect/>
          </a:stretch>
        </p:blipFill>
        <p:spPr>
          <a:xfrm>
            <a:off x="1335741" y="2298938"/>
            <a:ext cx="9399494" cy="41746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SOFTWARE REQUIREMENTS </a:t>
            </a:r>
            <a:endParaRPr lang="en-IN" dirty="0"/>
          </a:p>
          <a:p>
            <a:pPr lvl="1"/>
            <a:r>
              <a:rPr lang="en-IN" dirty="0"/>
              <a:t> Python3 interpreter with necessary packages installed </a:t>
            </a:r>
            <a:endParaRPr lang="en-IN" dirty="0"/>
          </a:p>
          <a:p>
            <a:pPr lvl="1"/>
            <a:r>
              <a:rPr lang="en-IN" dirty="0"/>
              <a:t>Sqlite3 </a:t>
            </a:r>
            <a:endParaRPr lang="en-IN" dirty="0"/>
          </a:p>
          <a:p>
            <a:pPr lvl="1"/>
            <a:r>
              <a:rPr lang="en-IN" dirty="0" err="1"/>
              <a:t>Tkinter</a:t>
            </a:r>
            <a:r>
              <a:rPr lang="en-IN" dirty="0"/>
              <a:t> </a:t>
            </a:r>
            <a:endParaRPr lang="en-IN" dirty="0"/>
          </a:p>
          <a:p>
            <a:pPr lvl="1"/>
            <a:r>
              <a:rPr lang="en-IN" dirty="0"/>
              <a:t>json </a:t>
            </a:r>
            <a:endParaRPr lang="en-IN" dirty="0"/>
          </a:p>
          <a:p>
            <a:pPr lvl="1"/>
            <a:r>
              <a:rPr lang="en-IN" dirty="0" err="1"/>
              <a:t>Difflib</a:t>
            </a:r>
            <a:endParaRPr lang="en-IN" dirty="0"/>
          </a:p>
          <a:p>
            <a:r>
              <a:rPr lang="en-IN" dirty="0"/>
              <a:t>HARDWARE REQIREMENTS</a:t>
            </a:r>
            <a:endParaRPr lang="en-IN" dirty="0"/>
          </a:p>
          <a:p>
            <a:pPr lvl="1"/>
            <a:r>
              <a:rPr lang="en-IN" dirty="0"/>
              <a:t>Computer with 8/4 GB RAM</a:t>
            </a:r>
            <a:endParaRPr lang="en-IN"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
        <p:nvSpPr>
          <p:cNvPr id="2" name="Title 1"/>
          <p:cNvSpPr>
            <a:spLocks noGrp="1"/>
          </p:cNvSpPr>
          <p:nvPr>
            <p:ph type="title"/>
          </p:nvPr>
        </p:nvSpPr>
        <p:spPr/>
        <p:txBody>
          <a:bodyPr/>
          <a:lstStyle/>
          <a:p>
            <a:r>
              <a:rPr lang="en-US" altLang="en-IN" dirty="0"/>
              <a:t>6. </a:t>
            </a:r>
            <a:r>
              <a:rPr lang="en-IN" dirty="0"/>
              <a:t>Requirements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pic>
        <p:nvPicPr>
          <p:cNvPr id="6" name="Picture 5"/>
          <p:cNvPicPr>
            <a:picLocks noChangeAspect="1"/>
          </p:cNvPicPr>
          <p:nvPr/>
        </p:nvPicPr>
        <p:blipFill>
          <a:blip r:embed="rId1"/>
          <a:stretch>
            <a:fillRect/>
          </a:stretch>
        </p:blipFill>
        <p:spPr>
          <a:xfrm>
            <a:off x="3674743" y="2604749"/>
            <a:ext cx="6220693" cy="3848637"/>
          </a:xfrm>
          <a:prstGeom prst="rect">
            <a:avLst/>
          </a:prstGeom>
        </p:spPr>
      </p:pic>
      <p:sp>
        <p:nvSpPr>
          <p:cNvPr id="11" name="TextBox 10"/>
          <p:cNvSpPr txBox="1"/>
          <p:nvPr/>
        </p:nvSpPr>
        <p:spPr>
          <a:xfrm>
            <a:off x="3674633" y="2110516"/>
            <a:ext cx="8567875" cy="369332"/>
          </a:xfrm>
          <a:prstGeom prst="rect">
            <a:avLst/>
          </a:prstGeom>
          <a:noFill/>
        </p:spPr>
        <p:txBody>
          <a:bodyPr wrap="square" rtlCol="0">
            <a:spAutoFit/>
          </a:bodyPr>
          <a:lstStyle/>
          <a:p>
            <a:r>
              <a:rPr lang="en-IN" b="1" u="sng" dirty="0"/>
              <a:t>Main Screen:</a:t>
            </a:r>
            <a:endParaRPr lang="en-IN" b="1" u="sng" dirty="0"/>
          </a:p>
        </p:txBody>
      </p:sp>
      <p:sp>
        <p:nvSpPr>
          <p:cNvPr id="2" name="Text Box 1"/>
          <p:cNvSpPr txBox="1"/>
          <p:nvPr/>
        </p:nvSpPr>
        <p:spPr>
          <a:xfrm>
            <a:off x="1419225" y="558165"/>
            <a:ext cx="4138930" cy="706755"/>
          </a:xfrm>
          <a:prstGeom prst="rect">
            <a:avLst/>
          </a:prstGeom>
          <a:noFill/>
        </p:spPr>
        <p:txBody>
          <a:bodyPr wrap="square" rtlCol="0">
            <a:spAutoFit/>
          </a:bodyPr>
          <a:p>
            <a:r>
              <a:rPr lang="en-US" sz="4000"/>
              <a:t>7. OUTPUTS</a:t>
            </a:r>
            <a:endParaRPr lang="en-US"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pic>
        <p:nvPicPr>
          <p:cNvPr id="6" name="Picture 5"/>
          <p:cNvPicPr>
            <a:picLocks noChangeAspect="1"/>
          </p:cNvPicPr>
          <p:nvPr/>
        </p:nvPicPr>
        <p:blipFill>
          <a:blip r:embed="rId1"/>
          <a:stretch>
            <a:fillRect/>
          </a:stretch>
        </p:blipFill>
        <p:spPr>
          <a:xfrm>
            <a:off x="1412898" y="2664161"/>
            <a:ext cx="6354062" cy="3991532"/>
          </a:xfrm>
          <a:prstGeom prst="rect">
            <a:avLst/>
          </a:prstGeom>
        </p:spPr>
      </p:pic>
      <p:sp>
        <p:nvSpPr>
          <p:cNvPr id="7" name="TextBox 6"/>
          <p:cNvSpPr txBox="1"/>
          <p:nvPr/>
        </p:nvSpPr>
        <p:spPr>
          <a:xfrm>
            <a:off x="1412898" y="2003612"/>
            <a:ext cx="2957396" cy="369332"/>
          </a:xfrm>
          <a:prstGeom prst="rect">
            <a:avLst/>
          </a:prstGeom>
          <a:noFill/>
        </p:spPr>
        <p:txBody>
          <a:bodyPr wrap="square" rtlCol="0">
            <a:spAutoFit/>
          </a:bodyPr>
          <a:lstStyle/>
          <a:p>
            <a:r>
              <a:rPr lang="en-IN" b="1" u="sng" dirty="0"/>
              <a:t>Contact list</a:t>
            </a:r>
            <a:endParaRPr lang="en-IN" b="1" u="sng" dirty="0"/>
          </a:p>
        </p:txBody>
      </p:sp>
      <p:sp>
        <p:nvSpPr>
          <p:cNvPr id="8" name="TextBox 7"/>
          <p:cNvSpPr txBox="1"/>
          <p:nvPr/>
        </p:nvSpPr>
        <p:spPr>
          <a:xfrm>
            <a:off x="8792184" y="2003612"/>
            <a:ext cx="2957396" cy="369332"/>
          </a:xfrm>
          <a:prstGeom prst="rect">
            <a:avLst/>
          </a:prstGeom>
          <a:noFill/>
        </p:spPr>
        <p:txBody>
          <a:bodyPr wrap="square" rtlCol="0">
            <a:spAutoFit/>
          </a:bodyPr>
          <a:lstStyle/>
          <a:p>
            <a:r>
              <a:rPr lang="en-IN" b="1" u="sng" dirty="0"/>
              <a:t>Input box</a:t>
            </a:r>
            <a:endParaRPr lang="en-IN" b="1" u="sng" dirty="0"/>
          </a:p>
        </p:txBody>
      </p:sp>
      <p:pic>
        <p:nvPicPr>
          <p:cNvPr id="9" name="Picture 8"/>
          <p:cNvPicPr>
            <a:picLocks noChangeAspect="1"/>
          </p:cNvPicPr>
          <p:nvPr/>
        </p:nvPicPr>
        <p:blipFill>
          <a:blip r:embed="rId2"/>
          <a:stretch>
            <a:fillRect/>
          </a:stretch>
        </p:blipFill>
        <p:spPr>
          <a:xfrm>
            <a:off x="8062644" y="2622176"/>
            <a:ext cx="3839111" cy="3517747"/>
          </a:xfrm>
          <a:prstGeom prst="rect">
            <a:avLst/>
          </a:prstGeom>
        </p:spPr>
      </p:pic>
      <p:sp>
        <p:nvSpPr>
          <p:cNvPr id="2" name="Text Box 1"/>
          <p:cNvSpPr txBox="1"/>
          <p:nvPr/>
        </p:nvSpPr>
        <p:spPr>
          <a:xfrm>
            <a:off x="1283970" y="770255"/>
            <a:ext cx="2685415" cy="706755"/>
          </a:xfrm>
          <a:prstGeom prst="rect">
            <a:avLst/>
          </a:prstGeom>
          <a:noFill/>
        </p:spPr>
        <p:txBody>
          <a:bodyPr wrap="none" rtlCol="0" anchor="t">
            <a:spAutoFit/>
          </a:bodyPr>
          <a:p>
            <a:r>
              <a:rPr lang="en-US" sz="4000">
                <a:sym typeface="+mn-ea"/>
              </a:rPr>
              <a:t>7. </a:t>
            </a:r>
            <a:r>
              <a:rPr lang="en-US" sz="4000" b="1" u="sng">
                <a:sym typeface="+mn-ea"/>
              </a:rPr>
              <a:t>OUTPUTS</a:t>
            </a:r>
            <a:endParaRPr lang="en-US" sz="4000" b="1" u="sng">
              <a:sym typeface="+mn-ea"/>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{1D8C2863-A6BD-4926-A0AA-D6AEB40E361F}tf10001105</Template>
  <TotalTime>0</TotalTime>
  <Words>4118</Words>
  <Application>WPS Presentation</Application>
  <PresentationFormat>Widescreen</PresentationFormat>
  <Paragraphs>244</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Franklin Gothic Book</vt:lpstr>
      <vt:lpstr>Algerian</vt:lpstr>
      <vt:lpstr>Microsoft YaHei</vt:lpstr>
      <vt:lpstr>Arial Unicode MS</vt:lpstr>
      <vt:lpstr>Calibri</vt:lpstr>
      <vt:lpstr>Crop</vt:lpstr>
      <vt:lpstr>Contact management system</vt:lpstr>
      <vt:lpstr>1. ABSTRACT</vt:lpstr>
      <vt:lpstr>2. INTRODUCTION</vt:lpstr>
      <vt:lpstr>3. PROBLEM STATEMENT</vt:lpstr>
      <vt:lpstr>4. OBJECTIVE</vt:lpstr>
      <vt:lpstr>Use case diagram</vt:lpstr>
      <vt:lpstr>Requirements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Arvin Pradhan</dc:creator>
  <cp:lastModifiedBy>User</cp:lastModifiedBy>
  <cp:revision>6</cp:revision>
  <dcterms:created xsi:type="dcterms:W3CDTF">2020-11-20T04:11:00Z</dcterms:created>
  <dcterms:modified xsi:type="dcterms:W3CDTF">2020-11-20T05:07:40Z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