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00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D865C-0B3C-3E5F-B44D-146C4A3615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0CD0E4-7E3C-2B00-B0D7-717A7B7974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E54CA-C3DB-6CB3-4717-62686A6B0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4A2D1-1C1C-4AA5-A8FF-BF9E2BA3BFE5}" type="datetimeFigureOut">
              <a:rPr lang="th-TH" smtClean="0"/>
              <a:t>25/01/66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8C0F0-8900-5AA8-3F99-6A21CFC05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AC803C-78BA-E080-514F-8E0C7E263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5632E-3A0F-4196-8824-1E98F99EF2D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51003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CDCAB-8EF6-9774-6186-9ED44FE11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9AA416-CF5C-C890-3092-0870D517B0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23B1C5-748C-874E-3704-5A9699E7A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4A2D1-1C1C-4AA5-A8FF-BF9E2BA3BFE5}" type="datetimeFigureOut">
              <a:rPr lang="th-TH" smtClean="0"/>
              <a:t>25/01/66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3CF200-4D6C-9453-6B39-3C18A7FE2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6287F-380E-849D-18F4-0C78FB5C6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5632E-3A0F-4196-8824-1E98F99EF2D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5748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C01013-BD78-D53C-CA86-0996510F6C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35E2EA-D634-401A-EE04-68C1763AF2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870EA-FFA2-85BA-1365-C516A1EE8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4A2D1-1C1C-4AA5-A8FF-BF9E2BA3BFE5}" type="datetimeFigureOut">
              <a:rPr lang="th-TH" smtClean="0"/>
              <a:t>25/01/66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06413-933D-BDDE-9F31-4432E5B9F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2893A-E056-8726-93EC-B85F0B274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5632E-3A0F-4196-8824-1E98F99EF2D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22630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5AEFE-7F5C-AFB5-3658-898FA3730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4421E-2417-7FA2-3F12-CEFBFDDFF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5034C8-7C9D-6B33-180C-0AA3AE6E5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4A2D1-1C1C-4AA5-A8FF-BF9E2BA3BFE5}" type="datetimeFigureOut">
              <a:rPr lang="th-TH" smtClean="0"/>
              <a:t>25/01/66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8C595-72EA-65AA-7869-575CFA69C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2A9A7-22B8-E010-9969-7A2D21C48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5632E-3A0F-4196-8824-1E98F99EF2D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07170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B92D3-8C29-0B63-B298-9CA81195A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07F2A3-E7BD-7FC9-41FC-557A0FCEA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FA2C9-49EE-082D-8988-6E5CEDFF8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4A2D1-1C1C-4AA5-A8FF-BF9E2BA3BFE5}" type="datetimeFigureOut">
              <a:rPr lang="th-TH" smtClean="0"/>
              <a:t>25/01/66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AE05EE-FFC1-BEF4-6664-CA91EFD72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7BE05-468C-8F94-A072-BB659B670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5632E-3A0F-4196-8824-1E98F99EF2D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6521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E6FC3-8C8F-E786-48E8-2264CD2F0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BF133-59CD-6681-F065-F8197B156B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AAEB3E-985B-AA76-0985-F497581563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185F68-C370-DA64-F84C-2FE42368E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4A2D1-1C1C-4AA5-A8FF-BF9E2BA3BFE5}" type="datetimeFigureOut">
              <a:rPr lang="th-TH" smtClean="0"/>
              <a:t>25/01/66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7F4459-A999-CA38-36E7-8EFC985E0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DBA50-84C9-27EF-DE62-63D4E3102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5632E-3A0F-4196-8824-1E98F99EF2D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35080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71424-1FA6-B6E0-6CE6-8C166B525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C5D9EE-2B43-EC40-6E98-C4352E40D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8EFE49-BF29-7FFF-D791-8EC6B38625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560828-0A6F-0BF7-CB13-0CE17469A2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10E950-5D4A-10E5-966C-337555F1BF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04A896-46B2-A07D-6C71-3F5314FDF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4A2D1-1C1C-4AA5-A8FF-BF9E2BA3BFE5}" type="datetimeFigureOut">
              <a:rPr lang="th-TH" smtClean="0"/>
              <a:t>25/01/66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473200-B391-87C8-6FB3-7DEDC1E0D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53AACB-E0F2-BCB5-B82F-7505CE5AD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5632E-3A0F-4196-8824-1E98F99EF2D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27370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EE1F9-53D7-F3DC-DA9C-A35F5604D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A79278-9F43-7AD5-59FB-636A14CC1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4A2D1-1C1C-4AA5-A8FF-BF9E2BA3BFE5}" type="datetimeFigureOut">
              <a:rPr lang="th-TH" smtClean="0"/>
              <a:t>25/01/66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928B7B-6A2D-D51D-FFC9-24FAA4B47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7C4FB3-92E9-F603-76AD-C42AF8070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5632E-3A0F-4196-8824-1E98F99EF2D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37385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BF7CD9-6203-1523-A55A-41ABCA71F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4A2D1-1C1C-4AA5-A8FF-BF9E2BA3BFE5}" type="datetimeFigureOut">
              <a:rPr lang="th-TH" smtClean="0"/>
              <a:t>25/01/66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9B9295-95C4-71DC-29E6-BCD9EC226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FC4627-2F7B-4629-6FCB-6752E76FB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5632E-3A0F-4196-8824-1E98F99EF2D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49106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9C30C-EFDF-D220-0AEF-48E49EFDC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94034-AE70-5ABC-DC2A-2A3A868F63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152708-DE0F-E2B8-9E55-FDA29F9AA2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56DC13-7005-F75E-08AD-8B3792E8C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4A2D1-1C1C-4AA5-A8FF-BF9E2BA3BFE5}" type="datetimeFigureOut">
              <a:rPr lang="th-TH" smtClean="0"/>
              <a:t>25/01/66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52E77-0324-7EE3-844F-AB1B92798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7CB634-1C7D-7AA8-69CD-CA806A344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5632E-3A0F-4196-8824-1E98F99EF2D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88797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DBD9E-B0BF-7DDC-D55A-C49D88104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FB977E-5D33-A3F4-4669-09DFE51C35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69C1D6-DBB9-A357-E65C-72B6E5CC35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BCA6BF-536A-0362-CC5A-A2E03026E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4A2D1-1C1C-4AA5-A8FF-BF9E2BA3BFE5}" type="datetimeFigureOut">
              <a:rPr lang="th-TH" smtClean="0"/>
              <a:t>25/01/66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41FECB-350E-783B-BE00-81F251A3D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E1D341-6A5A-EBF9-6DD6-CDA2B4727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5632E-3A0F-4196-8824-1E98F99EF2D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56438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4E3495-8822-E9B8-3788-140DAE5EF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EF3318-5809-0136-A45C-BE4345CBB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F04E8-B5B9-9929-D0F9-EADAE389FB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4A2D1-1C1C-4AA5-A8FF-BF9E2BA3BFE5}" type="datetimeFigureOut">
              <a:rPr lang="th-TH" smtClean="0"/>
              <a:t>25/01/66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350AB-E1E8-405A-6D08-6687FEAB52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43656-E1D3-5F6A-F5EF-16CC6B353D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C5632E-3A0F-4196-8824-1E98F99EF2D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30947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48094D9-D95B-E67F-EC3A-F5A6244CA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9461" y="1950805"/>
            <a:ext cx="5293078" cy="2605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671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78DFFB1-AEA4-97F7-967A-413554C91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6000" y="1881381"/>
            <a:ext cx="4400000" cy="30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043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BBC1E4-7B96-4438-B262-F6715FA73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095" y="1443285"/>
            <a:ext cx="4723809" cy="39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04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E48AE70-E0D7-385A-66CD-598F14D3A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9333" y="2252809"/>
            <a:ext cx="7733333" cy="23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352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31A85B-8EBC-B65D-CEC2-F393DEA1A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7905" y="2395666"/>
            <a:ext cx="5476190" cy="20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349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115D23-D633-3F58-3509-1FD7CF3C1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5524" y="2067095"/>
            <a:ext cx="4980952" cy="27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9230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E6A52B-A5D2-72C8-9772-8DC965C6F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5524" y="2219476"/>
            <a:ext cx="5580952" cy="24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1957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86D9DF-1589-B3B2-00C5-C6355D6463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1714" y="2124238"/>
            <a:ext cx="5228571" cy="2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8594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8DF2096-17DB-F6D5-4CE1-2EE096DFA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4571" y="1924238"/>
            <a:ext cx="4942857" cy="30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200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CC1383-0ECD-9A4A-9B53-3F383B29F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5047" y="2138524"/>
            <a:ext cx="5761905" cy="25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1129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C187DF-2916-EC27-9CF2-EDDBD835A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9333" y="2148047"/>
            <a:ext cx="5733333" cy="25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214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20B4112-B047-E4E1-E653-C93964EF2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9809" y="1881381"/>
            <a:ext cx="6352381" cy="30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9557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E7E2CC-FD88-ED64-4E5A-807ABE54A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3143" y="2148047"/>
            <a:ext cx="5285714" cy="25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5198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318F332-C8C5-C3BA-6729-BF1365988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7905" y="2033762"/>
            <a:ext cx="5476190" cy="27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6385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FD6F5FB-4746-2C9C-B46A-238A3FDD8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2666" y="2071857"/>
            <a:ext cx="5266667" cy="27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0791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2E1971-C3E2-81DD-30E1-6F366BAC9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1714" y="2005190"/>
            <a:ext cx="6428571" cy="28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890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D3EC8B-C3D0-9B61-F19B-C346BC030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762" y="1800428"/>
            <a:ext cx="7990476" cy="32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1273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7A6541C-172B-8930-1BA6-0E1803753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524" y="1076619"/>
            <a:ext cx="7380952" cy="47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2191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23CBC1B-1C65-0170-6800-0CF3ABC10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9208" y="1620955"/>
            <a:ext cx="6093584" cy="3616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4598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119BCC-144B-0D60-41E4-628061E04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8381" y="1914714"/>
            <a:ext cx="5695238" cy="30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1363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315E75-6D4D-6A23-F025-D7E7C6AD6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857" y="1676619"/>
            <a:ext cx="5714286" cy="35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5915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153CB2-02CF-932B-AFD4-DA756823D9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8857" y="1476619"/>
            <a:ext cx="5914286" cy="39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355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DA1DDC3-A5EE-A5BE-F64A-F21E09B21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2190" y="2195666"/>
            <a:ext cx="5047619" cy="24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5153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8D0E96-FE62-8770-4342-72F9FDBFC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6952" y="986143"/>
            <a:ext cx="6238095" cy="48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0748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F188CEB-17D7-6B62-2E78-78B698564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1714" y="1676619"/>
            <a:ext cx="6428571" cy="35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5075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4DFDA11-C009-A320-71EF-1D4B2671B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809" y="1538524"/>
            <a:ext cx="6952381" cy="37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1579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65DD03C-E5EA-A097-6B83-54016B604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476" y="967095"/>
            <a:ext cx="7619048" cy="49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5946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8CEDA29-DB3B-08E3-7ED9-49D3183C6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3619" y="1019476"/>
            <a:ext cx="6304762" cy="48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7975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4146F6-615F-E8D6-A1CD-FB800A012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381" y="1481381"/>
            <a:ext cx="5495238" cy="38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6697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9EA75A-832F-9470-721C-4AEE97AC8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0285" y="981381"/>
            <a:ext cx="5771429" cy="48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4623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23068B-E231-EE59-4E3C-909634477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6000" y="957571"/>
            <a:ext cx="6000000" cy="49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3020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9533FE-6156-C123-4294-96B300BEA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5524" y="857571"/>
            <a:ext cx="5580952" cy="5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6419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3388836-1100-033A-3465-62B8BFC15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6952" y="1171857"/>
            <a:ext cx="6038095" cy="45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264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16579B5-A35F-A695-FB6D-7445C503C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5524" y="2052809"/>
            <a:ext cx="5780952" cy="27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1453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CAAA2B-CECF-6111-FA6B-8A7BA7E02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238" y="852809"/>
            <a:ext cx="10809524" cy="51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9761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1FBC57E-173E-5753-B50B-6FA413473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238" y="1524238"/>
            <a:ext cx="8809524" cy="38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6817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5D7272-93FB-6FBD-9756-C2980594C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905" y="424238"/>
            <a:ext cx="10076190" cy="60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294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7522D5-BA52-54FE-FC29-91311A338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1414" y="1143286"/>
            <a:ext cx="5085714" cy="2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057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90E411E-C309-311F-E701-FD7D83BE0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381" y="2267095"/>
            <a:ext cx="5495238" cy="23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122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F814DB1-9E48-A6BD-C53F-5F3E3CE6B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9333" y="2071857"/>
            <a:ext cx="6133333" cy="27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824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820C7B8-8CA5-71D0-CE5D-2D9348C97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762" y="852809"/>
            <a:ext cx="6190476" cy="51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851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7F049B-3A48-0DF7-853B-2FE2E4704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9333" y="1438524"/>
            <a:ext cx="4533333" cy="39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007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</TotalTime>
  <Words>0</Words>
  <Application>Microsoft Office PowerPoint</Application>
  <PresentationFormat>Widescreen</PresentationFormat>
  <Paragraphs>0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Sittinon</dc:creator>
  <cp:lastModifiedBy>Sittinon</cp:lastModifiedBy>
  <cp:revision>4</cp:revision>
  <dcterms:created xsi:type="dcterms:W3CDTF">2023-01-25T05:44:11Z</dcterms:created>
  <dcterms:modified xsi:type="dcterms:W3CDTF">2023-01-25T14:25:28Z</dcterms:modified>
</cp:coreProperties>
</file>