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F2C3D-4C16-AC3C-989D-B2B23D431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7B2B1-35AA-0C8D-DAAC-68D6015162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EA9B3-35B6-F9B3-B625-0BEBDB79A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3745-C2E5-4114-B4C2-622D0CE680EF}" type="datetimeFigureOut">
              <a:rPr lang="th-TH" smtClean="0"/>
              <a:t>28/02/66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B944C-076D-B844-AEE1-5C78664C7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6F8DF-742B-F721-C5EA-35B4CE717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9296-943E-457B-B57D-C0410A9B405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03198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ED95D-0DC0-EBDC-6FAD-2659581B2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FA31FC-59F0-A40F-CF13-863DA4CAF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51DFD-B3AF-DA48-2FBA-D133D2E4C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3745-C2E5-4114-B4C2-622D0CE680EF}" type="datetimeFigureOut">
              <a:rPr lang="th-TH" smtClean="0"/>
              <a:t>28/02/66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74EC8-7CAE-93AE-EE14-BC32C57FC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23C66-D4D9-035A-FC06-25BB23BD4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9296-943E-457B-B57D-C0410A9B405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56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494559-8801-1DC2-545E-E0D17B4C77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BD13A-E660-C414-F887-CD41C2A93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9B197-75F6-15B0-EFDA-0AFDF9381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3745-C2E5-4114-B4C2-622D0CE680EF}" type="datetimeFigureOut">
              <a:rPr lang="th-TH" smtClean="0"/>
              <a:t>28/02/66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0801E-BFC3-44E9-DBE6-BBEB2473D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7FD22-2334-F3C7-F459-22B257D53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9296-943E-457B-B57D-C0410A9B405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60350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98790-0F03-4E70-2519-EE349E2B9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CE7E7-6546-BAF2-C83A-81D67DFFF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5D010-C0D5-B0EF-277F-DB5425391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3745-C2E5-4114-B4C2-622D0CE680EF}" type="datetimeFigureOut">
              <a:rPr lang="th-TH" smtClean="0"/>
              <a:t>28/02/66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A1B1F-2D9B-0841-A603-048BC1CDA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43F34-34EF-B3A3-17F8-9E6C094C1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9296-943E-457B-B57D-C0410A9B405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1666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63F43-1AAF-CA94-3B65-587C0B7DF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D93F2-0E6F-013F-5E06-A15900359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75769-D243-9402-D3DA-6E674F37B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3745-C2E5-4114-B4C2-622D0CE680EF}" type="datetimeFigureOut">
              <a:rPr lang="th-TH" smtClean="0"/>
              <a:t>28/02/66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98E17-4D81-D92A-D8CD-A735753FC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27BED-54B0-27E9-3893-8D15C1F02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9296-943E-457B-B57D-C0410A9B405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63608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5EFD-0062-1785-E88F-A7EDF89F8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96D06-CDC8-7F15-ACB5-0EA5295027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03C189-43F2-19A2-D51C-846AC8F29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6AB2A-E347-9B21-D28A-6593AB572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3745-C2E5-4114-B4C2-622D0CE680EF}" type="datetimeFigureOut">
              <a:rPr lang="th-TH" smtClean="0"/>
              <a:t>28/02/66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7128B-BA26-56C8-5134-191CEDD21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09195-108D-DCE8-3271-0E32801E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9296-943E-457B-B57D-C0410A9B405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30076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510F1-EF69-52F6-81B4-624BFC9C1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A1F11-D937-9D29-CC08-A9587DFB7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60456-35C6-87A8-9D32-C313BD912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A405D-A6EB-7DD6-5312-57D9A52A36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85DEC3-3821-B239-535E-941801A43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A23481-E679-3B11-54A5-4A6C9958D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3745-C2E5-4114-B4C2-622D0CE680EF}" type="datetimeFigureOut">
              <a:rPr lang="th-TH" smtClean="0"/>
              <a:t>28/02/66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4FE926-D324-9C9B-3CC0-1648CDC52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809097-A024-E807-DED2-302FC995C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9296-943E-457B-B57D-C0410A9B405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17419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C38D8-7B8A-1567-0977-51F3C0C48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6466B4-8590-AC61-2515-0E3B95855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3745-C2E5-4114-B4C2-622D0CE680EF}" type="datetimeFigureOut">
              <a:rPr lang="th-TH" smtClean="0"/>
              <a:t>28/02/66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0AE772-586A-94C0-26A1-E9A463CEE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40AEEC-3BA0-BAA0-3C8A-8844E1D67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9296-943E-457B-B57D-C0410A9B405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9724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B07ACE-D455-D0C2-7D11-6318CCCFD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3745-C2E5-4114-B4C2-622D0CE680EF}" type="datetimeFigureOut">
              <a:rPr lang="th-TH" smtClean="0"/>
              <a:t>28/02/66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2AEAA5-1F6B-3A9E-6DC0-F8DA9E2AC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8E1FA-D32D-2D8F-BB09-F7EAACEE9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9296-943E-457B-B57D-C0410A9B405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12247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4C70C-A14B-98D0-D301-7F9B2FF29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C5A55-23A6-084A-D7B6-03C773FB9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F9108D-A522-D077-88E3-8FE814D81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259A3-BC06-8AD7-FEC8-A5146D279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3745-C2E5-4114-B4C2-622D0CE680EF}" type="datetimeFigureOut">
              <a:rPr lang="th-TH" smtClean="0"/>
              <a:t>28/02/66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364F0-6A5B-0917-C125-AA0B8C1BB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4A13D-02DC-3F81-24C7-AD139EED4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9296-943E-457B-B57D-C0410A9B405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4449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D28E-F04D-827C-1906-79BA3AF8A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906D20-D9C7-C00C-81B8-D8F1908E84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6C63B8-BDF7-9160-CFFE-4610F0484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6603E-E730-EFA0-BF7D-D1154A994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3745-C2E5-4114-B4C2-622D0CE680EF}" type="datetimeFigureOut">
              <a:rPr lang="th-TH" smtClean="0"/>
              <a:t>28/02/66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4C01E-4CF7-690E-0E6B-C8F63D23D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806E3-6071-9DC7-A2C1-096342845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9296-943E-457B-B57D-C0410A9B405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14475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6FB9C6-411C-7194-0166-8B895DC85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50E8A-6C0C-6B0B-DF1A-85060ADCD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83A3A-C1A8-1D51-D8CF-6B8507D260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B3745-C2E5-4114-B4C2-622D0CE680EF}" type="datetimeFigureOut">
              <a:rPr lang="th-TH" smtClean="0"/>
              <a:t>28/02/66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4167C-9DB1-DEB1-F68A-B15000BB83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42D35-CDD1-19C1-7FED-821BAF059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F9296-943E-457B-B57D-C0410A9B405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5520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4CCE57-B165-80B0-0B50-47D63B091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14" y="1957571"/>
            <a:ext cx="10828571" cy="2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105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7C7530-3B15-CF68-2251-B4F8E7467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095" y="2119476"/>
            <a:ext cx="10323809" cy="2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997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A20546-0E8A-A502-38E3-A18C4A827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14" y="1862333"/>
            <a:ext cx="11028571" cy="3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211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7E3DF7-5E7C-966F-A428-FC8C519CB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5463"/>
            <a:ext cx="12192000" cy="234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35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493C45-899A-E426-D375-A369EFD20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2963"/>
            <a:ext cx="12192000" cy="259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494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0BD424-016F-1300-A00F-FA73B4668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39" y="2279508"/>
            <a:ext cx="11178412" cy="26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783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Sittinon</dc:creator>
  <cp:lastModifiedBy>Sittinon</cp:lastModifiedBy>
  <cp:revision>2</cp:revision>
  <dcterms:created xsi:type="dcterms:W3CDTF">2023-02-27T17:03:16Z</dcterms:created>
  <dcterms:modified xsi:type="dcterms:W3CDTF">2023-02-28T12:01:11Z</dcterms:modified>
</cp:coreProperties>
</file>