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41"/>
  </p:handoutMasterIdLst>
  <p:sldIdLst>
    <p:sldId id="256" r:id="rId3"/>
    <p:sldId id="339" r:id="rId4"/>
    <p:sldId id="338" r:id="rId6"/>
    <p:sldId id="317" r:id="rId7"/>
    <p:sldId id="261" r:id="rId8"/>
    <p:sldId id="343" r:id="rId9"/>
    <p:sldId id="344" r:id="rId10"/>
    <p:sldId id="262" r:id="rId11"/>
    <p:sldId id="346" r:id="rId12"/>
    <p:sldId id="347" r:id="rId13"/>
    <p:sldId id="348" r:id="rId14"/>
    <p:sldId id="263" r:id="rId15"/>
    <p:sldId id="264" r:id="rId16"/>
    <p:sldId id="342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330" r:id="rId35"/>
    <p:sldId id="292" r:id="rId36"/>
    <p:sldId id="374" r:id="rId37"/>
    <p:sldId id="376" r:id="rId38"/>
    <p:sldId id="377" r:id="rId39"/>
    <p:sldId id="345" r:id="rId40"/>
  </p:sldIdLst>
  <p:sldSz cx="9144000" cy="6858000" type="screen4x3"/>
  <p:notesSz cx="6809105" cy="9823450"/>
  <p:custDataLst>
    <p:tags r:id="rId45"/>
  </p:custDataLst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CC"/>
    <a:srgbClr val="E9030E"/>
    <a:srgbClr val="7A2004"/>
    <a:srgbClr val="009900"/>
    <a:srgbClr val="8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113" d="100"/>
          <a:sy n="113" d="100"/>
        </p:scale>
        <p:origin x="-158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5" Type="http://schemas.openxmlformats.org/officeDocument/2006/relationships/tags" Target="tags/tag2.xml"/><Relationship Id="rId44" Type="http://schemas.openxmlformats.org/officeDocument/2006/relationships/tableStyles" Target="tableStyles.xml"/><Relationship Id="rId43" Type="http://schemas.openxmlformats.org/officeDocument/2006/relationships/viewProps" Target="viewProps.xml"/><Relationship Id="rId42" Type="http://schemas.openxmlformats.org/officeDocument/2006/relationships/presProps" Target="presProps.xml"/><Relationship Id="rId41" Type="http://schemas.openxmlformats.org/officeDocument/2006/relationships/handoutMaster" Target="handoutMasters/handoutMaster1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9" Type="http://schemas.openxmlformats.org/officeDocument/2006/relationships/image" Target="../media/image9.wmf"/><Relationship Id="rId8" Type="http://schemas.openxmlformats.org/officeDocument/2006/relationships/image" Target="../media/image8.wmf"/><Relationship Id="rId7" Type="http://schemas.openxmlformats.org/officeDocument/2006/relationships/image" Target="../media/image7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4" Type="http://schemas.openxmlformats.org/officeDocument/2006/relationships/image" Target="../media/image14.wmf"/><Relationship Id="rId13" Type="http://schemas.openxmlformats.org/officeDocument/2006/relationships/image" Target="../media/image13.wmf"/><Relationship Id="rId12" Type="http://schemas.openxmlformats.org/officeDocument/2006/relationships/image" Target="../media/image12.wmf"/><Relationship Id="rId11" Type="http://schemas.openxmlformats.org/officeDocument/2006/relationships/image" Target="../media/image11.wmf"/><Relationship Id="rId10" Type="http://schemas.openxmlformats.org/officeDocument/2006/relationships/image" Target="../media/image10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8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0.wmf"/><Relationship Id="rId1" Type="http://schemas.openxmlformats.org/officeDocument/2006/relationships/image" Target="../media/image59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62.wmf"/><Relationship Id="rId1" Type="http://schemas.openxmlformats.org/officeDocument/2006/relationships/image" Target="../media/image61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3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66.wmf"/><Relationship Id="rId2" Type="http://schemas.openxmlformats.org/officeDocument/2006/relationships/image" Target="../media/image65.wmf"/><Relationship Id="rId1" Type="http://schemas.openxmlformats.org/officeDocument/2006/relationships/image" Target="../media/image64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68.wmf"/><Relationship Id="rId1" Type="http://schemas.openxmlformats.org/officeDocument/2006/relationships/image" Target="../media/image67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65.wmf"/><Relationship Id="rId1" Type="http://schemas.openxmlformats.org/officeDocument/2006/relationships/image" Target="../media/image69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72.wmf"/><Relationship Id="rId2" Type="http://schemas.openxmlformats.org/officeDocument/2006/relationships/image" Target="../media/image71.wmf"/><Relationship Id="rId1" Type="http://schemas.openxmlformats.org/officeDocument/2006/relationships/image" Target="../media/image70.wmf"/></Relationships>
</file>

<file path=ppt/drawings/_rels/vmlDrawing2.vml.rels><?xml version="1.0" encoding="UTF-8" standalone="yes"?>
<Relationships xmlns="http://schemas.openxmlformats.org/package/2006/relationships"><Relationship Id="rId9" Type="http://schemas.openxmlformats.org/officeDocument/2006/relationships/image" Target="../media/image10.wmf"/><Relationship Id="rId8" Type="http://schemas.openxmlformats.org/officeDocument/2006/relationships/image" Target="../media/image9.wmf"/><Relationship Id="rId7" Type="http://schemas.openxmlformats.org/officeDocument/2006/relationships/image" Target="../media/image8.wmf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5.wmf"/><Relationship Id="rId3" Type="http://schemas.openxmlformats.org/officeDocument/2006/relationships/image" Target="../media/image15.wmf"/><Relationship Id="rId2" Type="http://schemas.openxmlformats.org/officeDocument/2006/relationships/image" Target="../media/image3.wmf"/><Relationship Id="rId13" Type="http://schemas.openxmlformats.org/officeDocument/2006/relationships/image" Target="../media/image14.wmf"/><Relationship Id="rId12" Type="http://schemas.openxmlformats.org/officeDocument/2006/relationships/image" Target="../media/image13.wmf"/><Relationship Id="rId11" Type="http://schemas.openxmlformats.org/officeDocument/2006/relationships/image" Target="../media/image12.wmf"/><Relationship Id="rId10" Type="http://schemas.openxmlformats.org/officeDocument/2006/relationships/image" Target="../media/image11.wmf"/><Relationship Id="rId1" Type="http://schemas.openxmlformats.org/officeDocument/2006/relationships/image" Target="../media/image2.wmf"/></Relationships>
</file>

<file path=ppt/drawings/_rels/vmlDrawing20.vml.rels><?xml version="1.0" encoding="UTF-8" standalone="yes"?>
<Relationships xmlns="http://schemas.openxmlformats.org/package/2006/relationships"><Relationship Id="rId4" Type="http://schemas.openxmlformats.org/officeDocument/2006/relationships/image" Target="../media/image76.wmf"/><Relationship Id="rId3" Type="http://schemas.openxmlformats.org/officeDocument/2006/relationships/image" Target="../media/image75.wmf"/><Relationship Id="rId2" Type="http://schemas.openxmlformats.org/officeDocument/2006/relationships/image" Target="../media/image74.wmf"/><Relationship Id="rId1" Type="http://schemas.openxmlformats.org/officeDocument/2006/relationships/image" Target="../media/image73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9.wmf"/><Relationship Id="rId2" Type="http://schemas.openxmlformats.org/officeDocument/2006/relationships/image" Target="../media/image78.wmf"/><Relationship Id="rId1" Type="http://schemas.openxmlformats.org/officeDocument/2006/relationships/image" Target="../media/image77.w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0.wmf"/><Relationship Id="rId1" Type="http://schemas.openxmlformats.org/officeDocument/2006/relationships/image" Target="../media/image77.wmf"/></Relationships>
</file>

<file path=ppt/drawings/_rels/vmlDrawing23.vml.rels><?xml version="1.0" encoding="UTF-8" standalone="yes"?>
<Relationships xmlns="http://schemas.openxmlformats.org/package/2006/relationships"><Relationship Id="rId5" Type="http://schemas.openxmlformats.org/officeDocument/2006/relationships/image" Target="../media/image76.wmf"/><Relationship Id="rId4" Type="http://schemas.openxmlformats.org/officeDocument/2006/relationships/image" Target="../media/image84.wmf"/><Relationship Id="rId3" Type="http://schemas.openxmlformats.org/officeDocument/2006/relationships/image" Target="../media/image83.wmf"/><Relationship Id="rId2" Type="http://schemas.openxmlformats.org/officeDocument/2006/relationships/image" Target="../media/image82.wmf"/><Relationship Id="rId1" Type="http://schemas.openxmlformats.org/officeDocument/2006/relationships/image" Target="../media/image81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5.wmf"/></Relationships>
</file>

<file path=ppt/drawings/_rels/vmlDrawing3.vml.rels><?xml version="1.0" encoding="UTF-8" standalone="yes"?>
<Relationships xmlns="http://schemas.openxmlformats.org/package/2006/relationships"><Relationship Id="rId9" Type="http://schemas.openxmlformats.org/officeDocument/2006/relationships/image" Target="../media/image10.wmf"/><Relationship Id="rId8" Type="http://schemas.openxmlformats.org/officeDocument/2006/relationships/image" Target="../media/image9.wmf"/><Relationship Id="rId7" Type="http://schemas.openxmlformats.org/officeDocument/2006/relationships/image" Target="../media/image8.wmf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5.wmf"/><Relationship Id="rId3" Type="http://schemas.openxmlformats.org/officeDocument/2006/relationships/image" Target="../media/image17.wmf"/><Relationship Id="rId27" Type="http://schemas.openxmlformats.org/officeDocument/2006/relationships/image" Target="../media/image31.wmf"/><Relationship Id="rId26" Type="http://schemas.openxmlformats.org/officeDocument/2006/relationships/image" Target="../media/image30.wmf"/><Relationship Id="rId25" Type="http://schemas.openxmlformats.org/officeDocument/2006/relationships/image" Target="../media/image29.wmf"/><Relationship Id="rId24" Type="http://schemas.openxmlformats.org/officeDocument/2006/relationships/image" Target="../media/image28.wmf"/><Relationship Id="rId23" Type="http://schemas.openxmlformats.org/officeDocument/2006/relationships/image" Target="../media/image27.wmf"/><Relationship Id="rId22" Type="http://schemas.openxmlformats.org/officeDocument/2006/relationships/image" Target="../media/image26.wmf"/><Relationship Id="rId21" Type="http://schemas.openxmlformats.org/officeDocument/2006/relationships/image" Target="../media/image25.wmf"/><Relationship Id="rId20" Type="http://schemas.openxmlformats.org/officeDocument/2006/relationships/image" Target="../media/image24.wmf"/><Relationship Id="rId2" Type="http://schemas.openxmlformats.org/officeDocument/2006/relationships/image" Target="../media/image3.wmf"/><Relationship Id="rId19" Type="http://schemas.openxmlformats.org/officeDocument/2006/relationships/image" Target="../media/image23.wmf"/><Relationship Id="rId18" Type="http://schemas.openxmlformats.org/officeDocument/2006/relationships/image" Target="../media/image22.wmf"/><Relationship Id="rId17" Type="http://schemas.openxmlformats.org/officeDocument/2006/relationships/image" Target="../media/image21.wmf"/><Relationship Id="rId16" Type="http://schemas.openxmlformats.org/officeDocument/2006/relationships/image" Target="../media/image20.wmf"/><Relationship Id="rId15" Type="http://schemas.openxmlformats.org/officeDocument/2006/relationships/image" Target="../media/image19.wmf"/><Relationship Id="rId14" Type="http://schemas.openxmlformats.org/officeDocument/2006/relationships/image" Target="../media/image18.wmf"/><Relationship Id="rId13" Type="http://schemas.openxmlformats.org/officeDocument/2006/relationships/image" Target="../media/image14.wmf"/><Relationship Id="rId12" Type="http://schemas.openxmlformats.org/officeDocument/2006/relationships/image" Target="../media/image13.wmf"/><Relationship Id="rId11" Type="http://schemas.openxmlformats.org/officeDocument/2006/relationships/image" Target="../media/image12.wmf"/><Relationship Id="rId10" Type="http://schemas.openxmlformats.org/officeDocument/2006/relationships/image" Target="../media/image11.wmf"/><Relationship Id="rId1" Type="http://schemas.openxmlformats.org/officeDocument/2006/relationships/image" Target="../media/image16.wmf"/></Relationships>
</file>

<file path=ppt/drawings/_rels/vmlDrawing4.vml.rels><?xml version="1.0" encoding="UTF-8" standalone="yes"?>
<Relationships xmlns="http://schemas.openxmlformats.org/package/2006/relationships"><Relationship Id="rId9" Type="http://schemas.openxmlformats.org/officeDocument/2006/relationships/image" Target="../media/image5.wmf"/><Relationship Id="rId8" Type="http://schemas.openxmlformats.org/officeDocument/2006/relationships/image" Target="../media/image33.wmf"/><Relationship Id="rId7" Type="http://schemas.openxmlformats.org/officeDocument/2006/relationships/image" Target="../media/image12.wmf"/><Relationship Id="rId6" Type="http://schemas.openxmlformats.org/officeDocument/2006/relationships/image" Target="../media/image10.wmf"/><Relationship Id="rId5" Type="http://schemas.openxmlformats.org/officeDocument/2006/relationships/image" Target="../media/image9.wmf"/><Relationship Id="rId4" Type="http://schemas.openxmlformats.org/officeDocument/2006/relationships/image" Target="../media/image8.wmf"/><Relationship Id="rId3" Type="http://schemas.openxmlformats.org/officeDocument/2006/relationships/image" Target="../media/image7.wmf"/><Relationship Id="rId2" Type="http://schemas.openxmlformats.org/officeDocument/2006/relationships/image" Target="../media/image11.wmf"/><Relationship Id="rId17" Type="http://schemas.openxmlformats.org/officeDocument/2006/relationships/image" Target="../media/image37.wmf"/><Relationship Id="rId16" Type="http://schemas.openxmlformats.org/officeDocument/2006/relationships/image" Target="../media/image18.wmf"/><Relationship Id="rId15" Type="http://schemas.openxmlformats.org/officeDocument/2006/relationships/image" Target="../media/image19.wmf"/><Relationship Id="rId14" Type="http://schemas.openxmlformats.org/officeDocument/2006/relationships/image" Target="../media/image36.wmf"/><Relationship Id="rId13" Type="http://schemas.openxmlformats.org/officeDocument/2006/relationships/image" Target="../media/image14.wmf"/><Relationship Id="rId12" Type="http://schemas.openxmlformats.org/officeDocument/2006/relationships/image" Target="../media/image13.wmf"/><Relationship Id="rId11" Type="http://schemas.openxmlformats.org/officeDocument/2006/relationships/image" Target="../media/image35.wmf"/><Relationship Id="rId10" Type="http://schemas.openxmlformats.org/officeDocument/2006/relationships/image" Target="../media/image34.wmf"/><Relationship Id="rId1" Type="http://schemas.openxmlformats.org/officeDocument/2006/relationships/image" Target="../media/image32.wmf"/></Relationships>
</file>

<file path=ppt/drawings/_rels/vmlDrawing5.vml.rels><?xml version="1.0" encoding="UTF-8" standalone="yes"?>
<Relationships xmlns="http://schemas.openxmlformats.org/package/2006/relationships"><Relationship Id="rId9" Type="http://schemas.openxmlformats.org/officeDocument/2006/relationships/image" Target="../media/image46.wmf"/><Relationship Id="rId8" Type="http://schemas.openxmlformats.org/officeDocument/2006/relationships/image" Target="../media/image45.wmf"/><Relationship Id="rId7" Type="http://schemas.openxmlformats.org/officeDocument/2006/relationships/image" Target="../media/image44.wmf"/><Relationship Id="rId6" Type="http://schemas.openxmlformats.org/officeDocument/2006/relationships/image" Target="../media/image43.wmf"/><Relationship Id="rId5" Type="http://schemas.openxmlformats.org/officeDocument/2006/relationships/image" Target="../media/image42.wmf"/><Relationship Id="rId4" Type="http://schemas.openxmlformats.org/officeDocument/2006/relationships/image" Target="../media/image41.wmf"/><Relationship Id="rId3" Type="http://schemas.openxmlformats.org/officeDocument/2006/relationships/image" Target="../media/image40.wmf"/><Relationship Id="rId2" Type="http://schemas.openxmlformats.org/officeDocument/2006/relationships/image" Target="../media/image39.wmf"/><Relationship Id="rId12" Type="http://schemas.openxmlformats.org/officeDocument/2006/relationships/image" Target="../media/image49.wmf"/><Relationship Id="rId11" Type="http://schemas.openxmlformats.org/officeDocument/2006/relationships/image" Target="../media/image48.wmf"/><Relationship Id="rId10" Type="http://schemas.openxmlformats.org/officeDocument/2006/relationships/image" Target="../media/image47.wmf"/><Relationship Id="rId1" Type="http://schemas.openxmlformats.org/officeDocument/2006/relationships/image" Target="../media/image38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53.wmf"/><Relationship Id="rId1" Type="http://schemas.openxmlformats.org/officeDocument/2006/relationships/image" Target="../media/image52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51.wmf"/><Relationship Id="rId1" Type="http://schemas.openxmlformats.org/officeDocument/2006/relationships/image" Target="../media/image5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white"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1163" cy="4905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6038" y="0"/>
            <a:ext cx="2951163" cy="4905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C203B8C-A9ED-4443-9514-6E37EA1A0029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331325"/>
            <a:ext cx="2951163" cy="4905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6038" y="9331325"/>
            <a:ext cx="2951163" cy="490538"/>
          </a:xfrm>
          <a:prstGeom prst="rect">
            <a:avLst/>
          </a:prstGeom>
        </p:spPr>
        <p:txBody>
          <a:bodyPr vert="horz" lIns="91440" tIns="45720" rIns="91440" bIns="45720" rtlCol="0" anchor="b"/>
          <a:p>
            <a:pPr lvl="0" algn="r" eaLnBrk="1" fontAlgn="base" hangingPunct="1">
              <a:buNone/>
            </a:pPr>
            <a:fld id="{9A0DB2DC-4C9A-4742-B13C-FB6460FD3503}" type="slidenum">
              <a:rPr lang="zh-CN" altLang="en-US" sz="12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z="1200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1163" cy="4905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6038" y="0"/>
            <a:ext cx="2951163" cy="4905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E78F040-6F54-4CC1-A515-BB78A0FE4B6E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00" name="Rectangle 4"/>
          <p:cNvSpPr>
            <a:spLocks noGrp="1" noRot="1"/>
          </p:cNvSpPr>
          <p:nvPr>
            <p:ph type="sldImg"/>
          </p:nvPr>
        </p:nvSpPr>
        <p:spPr>
          <a:xfrm>
            <a:off x="947738" y="736600"/>
            <a:ext cx="4913312" cy="3684588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3077" name="Rectangle 5"/>
          <p:cNvSpPr>
            <a:spLocks noGrp="1" noRot="1" noChangeArrowheads="1"/>
          </p:cNvSpPr>
          <p:nvPr>
            <p:ph type="body" sz="quarter" idx="3"/>
          </p:nvPr>
        </p:nvSpPr>
        <p:spPr bwMode="auto">
          <a:xfrm>
            <a:off x="681038" y="4665663"/>
            <a:ext cx="5446713" cy="4421188"/>
          </a:xfrm>
          <a:prstGeom prst="rect">
            <a:avLst/>
          </a:prstGeom>
          <a:noFill/>
          <a:ln w="9525" cmpd="sng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单击此处编辑母版文本样式</a:t>
            </a:r>
            <a:endParaRPr kumimoji="0" 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第二级</a:t>
            </a:r>
            <a:endParaRPr kumimoji="0" 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第三级</a:t>
            </a:r>
            <a:endParaRPr kumimoji="0" 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第四级</a:t>
            </a:r>
            <a:endParaRPr kumimoji="0" 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第五级</a:t>
            </a:r>
            <a:endParaRPr kumimoji="0" 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31325"/>
            <a:ext cx="2951163" cy="4905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6038" y="9331325"/>
            <a:ext cx="2951163" cy="4905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p>
            <a:pPr lvl="0" algn="r" eaLnBrk="1" fontAlgn="base" hangingPunct="1">
              <a:buNone/>
            </a:pPr>
            <a:fld id="{9A0DB2DC-4C9A-4742-B13C-FB6460FD3503}" type="slidenum">
              <a:rPr lang="zh-CN" altLang="zh-CN" sz="12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zh-CN" sz="1200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170" name="备注占位符 2"/>
          <p:cNvSpPr>
            <a:spLocks noGrp="1"/>
          </p:cNvSpPr>
          <p:nvPr>
            <p:ph type="body"/>
          </p:nvPr>
        </p:nvSpPr>
        <p:spPr>
          <a:xfrm>
            <a:off x="681038" y="4665663"/>
            <a:ext cx="5446712" cy="4421187"/>
          </a:xfrm>
        </p:spPr>
        <p:txBody>
          <a:bodyPr wrap="square" lIns="91440" tIns="45720" rIns="91440" bIns="45720" anchor="ctr" anchorCtr="0"/>
          <a:p>
            <a:pPr lvl="0"/>
            <a:endParaRPr lang="zh-CN" altLang="en-US" dirty="0"/>
          </a:p>
        </p:txBody>
      </p:sp>
      <p:sp>
        <p:nvSpPr>
          <p:cNvPr id="7171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56038" y="9331325"/>
            <a:ext cx="2951162" cy="490538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/>
            <a:fld id="{9A0DB2DC-4C9A-4742-B13C-FB6460FD3503}" type="slidenum">
              <a:rPr lang="zh-CN" altLang="zh-CN" sz="1200" dirty="0"/>
            </a:fld>
            <a:endParaRPr lang="zh-CN" altLang="zh-CN" sz="1200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1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5602" name="备注占位符 2"/>
          <p:cNvSpPr>
            <a:spLocks noGrp="1"/>
          </p:cNvSpPr>
          <p:nvPr>
            <p:ph type="body"/>
          </p:nvPr>
        </p:nvSpPr>
        <p:spPr>
          <a:xfrm>
            <a:off x="681038" y="4665663"/>
            <a:ext cx="5446712" cy="4421187"/>
          </a:xfrm>
        </p:spPr>
        <p:txBody>
          <a:bodyPr wrap="square" lIns="91440" tIns="45720" rIns="91440" bIns="45720" anchor="ctr" anchorCtr="0"/>
          <a:p>
            <a:pPr lvl="0"/>
            <a:r>
              <a:rPr lang="zh-CN" altLang="en-US" dirty="0"/>
              <a:t>后验公式：迭代停止准则为迭代过程中，遇到相邻两次求得解几乎没有提高，则迭代停止；</a:t>
            </a:r>
            <a:endParaRPr lang="en-US" altLang="zh-CN" dirty="0"/>
          </a:p>
          <a:p>
            <a:pPr lvl="0"/>
            <a:r>
              <a:rPr lang="zh-CN" altLang="en-US" dirty="0"/>
              <a:t>先验公式：利用初始值及第一次迭代值，按精度要求，计算迭代次数</a:t>
            </a:r>
            <a:endParaRPr lang="zh-CN" altLang="en-US" dirty="0"/>
          </a:p>
        </p:txBody>
      </p:sp>
      <p:sp>
        <p:nvSpPr>
          <p:cNvPr id="25603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56038" y="9331325"/>
            <a:ext cx="2951162" cy="490538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/>
            <a:fld id="{9A0DB2DC-4C9A-4742-B13C-FB6460FD3503}" type="slidenum">
              <a:rPr lang="zh-CN" altLang="zh-CN" sz="1200" dirty="0"/>
            </a:fld>
            <a:endParaRPr lang="zh-CN" altLang="zh-CN" sz="1200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1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6082" name="备注占位符 2"/>
          <p:cNvSpPr>
            <a:spLocks noGrp="1"/>
          </p:cNvSpPr>
          <p:nvPr>
            <p:ph type="body"/>
          </p:nvPr>
        </p:nvSpPr>
        <p:spPr>
          <a:xfrm>
            <a:off x="681038" y="4665663"/>
            <a:ext cx="5446712" cy="4421187"/>
          </a:xfrm>
        </p:spPr>
        <p:txBody>
          <a:bodyPr wrap="square" lIns="91440" tIns="45720" rIns="91440" bIns="45720" anchor="ctr" anchorCtr="0"/>
          <a:p>
            <a:pPr lvl="0"/>
            <a:endParaRPr lang="zh-CN" altLang="en-US" dirty="0"/>
          </a:p>
        </p:txBody>
      </p:sp>
      <p:sp>
        <p:nvSpPr>
          <p:cNvPr id="46083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56038" y="9331325"/>
            <a:ext cx="2951162" cy="490538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/>
            <a:fld id="{9A0DB2DC-4C9A-4742-B13C-FB6460FD3503}" type="slidenum">
              <a:rPr lang="zh-CN" altLang="zh-CN" sz="1200" dirty="0"/>
            </a:fld>
            <a:endParaRPr lang="zh-CN" altLang="zh-CN" sz="1200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/>
          <p:nvPr/>
        </p:nvGrpSpPr>
        <p:grpSpPr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15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" name="Rectangle 4"/>
            <p:cNvSpPr>
              <a:spLocks noChangeArrowheads="1"/>
            </p:cNvSpPr>
            <p:nvPr/>
          </p:nvSpPr>
          <p:spPr bwMode="auto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2053" name="Group 5"/>
            <p:cNvGrpSpPr/>
            <p:nvPr/>
          </p:nvGrpSpPr>
          <p:grpSpPr>
            <a:xfrm>
              <a:off x="0" y="672"/>
              <a:ext cx="1806" cy="1989"/>
              <a:chOff x="0" y="0"/>
              <a:chExt cx="1806" cy="1989"/>
            </a:xfrm>
          </p:grpSpPr>
          <p:sp>
            <p:nvSpPr>
              <p:cNvPr id="18" name="Rectangle 6"/>
              <p:cNvSpPr>
                <a:spLocks noChangeArrowheads="1"/>
              </p:cNvSpPr>
              <p:nvPr/>
            </p:nvSpPr>
            <p:spPr bwMode="auto">
              <a:xfrm>
                <a:off x="361" y="1585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9" name="Rectangle 7"/>
              <p:cNvSpPr>
                <a:spLocks noChangeArrowheads="1"/>
              </p:cNvSpPr>
              <p:nvPr/>
            </p:nvSpPr>
            <p:spPr bwMode="auto">
              <a:xfrm>
                <a:off x="1081" y="393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0" name="Rectangle 8"/>
              <p:cNvSpPr>
                <a:spLocks noChangeArrowheads="1"/>
              </p:cNvSpPr>
              <p:nvPr/>
            </p:nvSpPr>
            <p:spPr bwMode="auto">
              <a:xfrm>
                <a:off x="1437" y="0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1" name="Rectangle 9"/>
              <p:cNvSpPr>
                <a:spLocks noChangeArrowheads="1"/>
              </p:cNvSpPr>
              <p:nvPr/>
            </p:nvSpPr>
            <p:spPr bwMode="auto">
              <a:xfrm>
                <a:off x="719" y="1585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" name="Rectangle 10"/>
              <p:cNvSpPr>
                <a:spLocks noChangeArrowheads="1"/>
              </p:cNvSpPr>
              <p:nvPr/>
            </p:nvSpPr>
            <p:spPr bwMode="auto">
              <a:xfrm>
                <a:off x="1437" y="393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3" name="Rectangle 11"/>
              <p:cNvSpPr>
                <a:spLocks noChangeArrowheads="1"/>
              </p:cNvSpPr>
              <p:nvPr/>
            </p:nvSpPr>
            <p:spPr bwMode="auto">
              <a:xfrm>
                <a:off x="719" y="792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4" name="Rectangle 12"/>
              <p:cNvSpPr>
                <a:spLocks noChangeArrowheads="1"/>
              </p:cNvSpPr>
              <p:nvPr/>
            </p:nvSpPr>
            <p:spPr bwMode="auto">
              <a:xfrm>
                <a:off x="0" y="792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5" name="Rectangle 13"/>
              <p:cNvSpPr>
                <a:spLocks noChangeArrowheads="1"/>
              </p:cNvSpPr>
              <p:nvPr/>
            </p:nvSpPr>
            <p:spPr bwMode="auto">
              <a:xfrm>
                <a:off x="1081" y="792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6" name="Rectangle 14"/>
              <p:cNvSpPr>
                <a:spLocks noChangeArrowheads="1"/>
              </p:cNvSpPr>
              <p:nvPr/>
            </p:nvSpPr>
            <p:spPr bwMode="auto">
              <a:xfrm>
                <a:off x="361" y="1185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7" name="Rectangle 15"/>
              <p:cNvSpPr>
                <a:spLocks noChangeArrowheads="1"/>
              </p:cNvSpPr>
              <p:nvPr/>
            </p:nvSpPr>
            <p:spPr bwMode="auto">
              <a:xfrm>
                <a:off x="719" y="1185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</p:spPr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2064" name="Rectangle 16"/>
          <p:cNvSpPr>
            <a:spLocks noGrp="1" noChangeArrowheads="1"/>
          </p:cNvSpPr>
          <p:nvPr>
            <p:ph type="ctrTitle"/>
          </p:nvPr>
        </p:nvSpPr>
        <p:spPr bwMode="auto">
          <a:xfrm>
            <a:off x="2971800" y="1828800"/>
            <a:ext cx="6019800" cy="2209800"/>
          </a:xfrm>
          <a:prstGeom prst="rect">
            <a:avLst/>
          </a:prstGeom>
          <a:noFill/>
          <a:ln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pPr fontAlgn="base"/>
            <a:r>
              <a:rPr lang="zh-CN" strike="noStrike" noProof="1"/>
              <a:t>单击此处编辑母版标题样式</a:t>
            </a:r>
            <a:endParaRPr lang="zh-CN" strike="noStrike" noProof="1"/>
          </a:p>
        </p:txBody>
      </p:sp>
      <p:sp>
        <p:nvSpPr>
          <p:cNvPr id="2065" name="Rectangle 17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>
              <a:defRPr sz="3400"/>
            </a:lvl1pPr>
          </a:lstStyle>
          <a:p>
            <a:pPr fontAlgn="base"/>
            <a:r>
              <a:rPr lang="zh-CN" strike="noStrike" noProof="1"/>
              <a:t>单击此处编辑母版副标题样式</a:t>
            </a:r>
            <a:endParaRPr lang="zh-CN" strike="noStrike" noProof="1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r>
              <a:rPr lang="zh-CN" altLang="zh-CN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/80</a:t>
            </a:r>
            <a:endParaRPr lang="zh-CN" altLang="zh-CN" sz="1400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6323012"/>
          </a:xfrm>
          <a:prstGeom prst="rect">
            <a:avLst/>
          </a:prstGeo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6323012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r>
              <a:rPr lang="zh-CN" altLang="zh-CN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/80</a:t>
            </a:r>
            <a:endParaRPr lang="zh-CN" altLang="zh-CN" sz="1400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476250"/>
            <a:ext cx="4038600" cy="61214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476250"/>
            <a:ext cx="4038600" cy="29845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613150"/>
            <a:ext cx="4038600" cy="29845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r>
              <a:rPr lang="zh-CN" altLang="zh-CN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/80</a:t>
            </a:r>
            <a:endParaRPr lang="zh-CN" altLang="zh-CN" sz="1400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476250"/>
            <a:ext cx="4038600" cy="61214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476250"/>
            <a:ext cx="4038600" cy="61214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r>
              <a:rPr lang="zh-CN" altLang="zh-CN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/80</a:t>
            </a:r>
            <a:endParaRPr lang="zh-CN" altLang="zh-CN" sz="1400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r>
              <a:rPr lang="zh-CN" altLang="zh-CN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/80</a:t>
            </a:r>
            <a:endParaRPr lang="zh-CN" altLang="zh-CN" sz="1400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r>
              <a:rPr lang="zh-CN" altLang="zh-CN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/80</a:t>
            </a:r>
            <a:endParaRPr lang="zh-CN" altLang="zh-CN" sz="1400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476250"/>
            <a:ext cx="4038600" cy="6121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476250"/>
            <a:ext cx="4038600" cy="6121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r>
              <a:rPr lang="zh-CN" altLang="zh-CN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/80</a:t>
            </a:r>
            <a:endParaRPr lang="zh-CN" altLang="zh-CN" sz="1400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r>
              <a:rPr lang="zh-CN" altLang="zh-CN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/80</a:t>
            </a:r>
            <a:endParaRPr lang="zh-CN" altLang="zh-CN" sz="1400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r>
              <a:rPr lang="zh-CN" altLang="zh-CN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/80</a:t>
            </a:r>
            <a:endParaRPr lang="zh-CN" altLang="zh-CN" sz="1400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r>
              <a:rPr lang="zh-CN" altLang="zh-CN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/80</a:t>
            </a:r>
            <a:endParaRPr lang="zh-CN" altLang="zh-CN" sz="1400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r>
              <a:rPr lang="zh-CN" altLang="zh-CN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/80</a:t>
            </a:r>
            <a:endParaRPr lang="zh-CN" altLang="zh-CN" sz="1400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just" defTabSz="914400" rtl="0" eaLnBrk="0" fontAlgn="base" latinLnBrk="0" hangingPunct="0">
              <a:lnSpc>
                <a:spcPct val="120000"/>
              </a:lnSpc>
              <a:spcBef>
                <a:spcPct val="30000"/>
              </a:spcBef>
              <a:spcAft>
                <a:spcPct val="2000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zh-CN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r>
              <a:rPr lang="zh-CN" altLang="zh-CN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/80</a:t>
            </a:r>
            <a:endParaRPr lang="zh-CN" altLang="zh-CN" sz="1400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1026" name="Group 2"/>
          <p:cNvGrpSpPr/>
          <p:nvPr/>
        </p:nvGrpSpPr>
        <p:grpSpPr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27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28" name="Rectangle 4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29" name="Rectangle 5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0" name="Rectangle 6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1" name="Rectangle 7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2" name="Rectangle 8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3" name="Rectangle 9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4" name="Rectangle 10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5" name="Rectangle 11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036" name="Rectangle 12"/>
          <p:cNvSpPr>
            <a:spLocks noGrp="1"/>
          </p:cNvSpPr>
          <p:nvPr>
            <p:ph type="body"/>
          </p:nvPr>
        </p:nvSpPr>
        <p:spPr>
          <a:xfrm>
            <a:off x="457200" y="476250"/>
            <a:ext cx="8229600" cy="61214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3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289175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 lvl="0" eaLnBrk="1" fontAlgn="base" hangingPunct="1">
              <a:buNone/>
            </a:pPr>
            <a:fld id="{9A0DB2DC-4C9A-4742-B13C-FB6460FD3503}" type="slidenum">
              <a:rPr lang="zh-CN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r>
              <a:rPr lang="zh-CN" altLang="zh-CN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/80</a:t>
            </a:r>
            <a:endParaRPr lang="zh-CN" altLang="zh-CN" sz="1400" strike="noStrike" noProof="1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just" rtl="0" eaLnBrk="0" fontAlgn="base" hangingPunct="0">
        <a:lnSpc>
          <a:spcPct val="120000"/>
        </a:lnSpc>
        <a:spcBef>
          <a:spcPct val="30000"/>
        </a:spcBef>
        <a:spcAft>
          <a:spcPct val="20000"/>
        </a:spcAft>
        <a:buClr>
          <a:schemeClr val="bg2"/>
        </a:buClr>
        <a:buSzPct val="75000"/>
        <a:buFont typeface="Wingdings" panose="05000000000000000000" pitchFamily="2" charset="2"/>
        <a:buChar char="•"/>
        <a:defRPr sz="3200">
          <a:solidFill>
            <a:schemeClr val="bg2"/>
          </a:solidFill>
          <a:latin typeface="+mn-lt"/>
          <a:ea typeface="+mn-ea"/>
          <a:cs typeface="+mn-cs"/>
        </a:defRPr>
      </a:lvl1pPr>
      <a:lvl2pPr marL="179705" indent="278130" algn="just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–"/>
        <a:defRPr sz="2800" b="1">
          <a:solidFill>
            <a:srgbClr val="990033"/>
          </a:solidFill>
          <a:latin typeface="+mn-lt"/>
          <a:ea typeface="+mn-ea"/>
        </a:defRPr>
      </a:lvl2pPr>
      <a:lvl3pPr marL="358775" indent="555625" algn="just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•"/>
        <a:defRPr sz="2400">
          <a:solidFill>
            <a:schemeClr val="tx1"/>
          </a:solidFill>
          <a:latin typeface="Times New Roman" panose="02020603050405020304" pitchFamily="18" charset="0"/>
          <a:ea typeface="+mn-ea"/>
        </a:defRPr>
      </a:lvl3pPr>
      <a:lvl4pPr marL="538480" indent="833755" algn="just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717550" indent="1111250" algn="just" rtl="0" eaLnBrk="0" fontAlgn="base" hangingPunct="0">
        <a:lnSpc>
          <a:spcPct val="110000"/>
        </a:lnSpc>
        <a:spcBef>
          <a:spcPct val="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»"/>
        <a:defRPr sz="2000">
          <a:solidFill>
            <a:schemeClr val="bg2"/>
          </a:solidFill>
          <a:latin typeface="Times New Roman" panose="02020603050405020304" pitchFamily="18" charset="0"/>
          <a:ea typeface="+mn-ea"/>
        </a:defRPr>
      </a:lvl5pPr>
      <a:lvl6pPr marL="1174750" algn="just" rtl="0" fontAlgn="base">
        <a:lnSpc>
          <a:spcPct val="110000"/>
        </a:lnSpc>
        <a:spcBef>
          <a:spcPct val="0"/>
        </a:spcBef>
        <a:spcAft>
          <a:spcPct val="0"/>
        </a:spcAft>
        <a:buClr>
          <a:schemeClr val="bg2"/>
        </a:buClr>
        <a:buFont typeface="Wingdings" panose="05000000000000000000" pitchFamily="2" charset="2"/>
        <a:defRPr sz="2000">
          <a:solidFill>
            <a:schemeClr val="bg2"/>
          </a:solidFill>
          <a:latin typeface="Times New Roman" panose="02020603050405020304" pitchFamily="18" charset="0"/>
          <a:ea typeface="+mn-ea"/>
        </a:defRPr>
      </a:lvl6pPr>
      <a:lvl7pPr marL="1631950" algn="just" rtl="0" fontAlgn="base">
        <a:lnSpc>
          <a:spcPct val="110000"/>
        </a:lnSpc>
        <a:spcBef>
          <a:spcPct val="0"/>
        </a:spcBef>
        <a:spcAft>
          <a:spcPct val="0"/>
        </a:spcAft>
        <a:buClr>
          <a:schemeClr val="bg2"/>
        </a:buClr>
        <a:buFont typeface="Wingdings" panose="05000000000000000000" pitchFamily="2" charset="2"/>
        <a:defRPr sz="2000">
          <a:solidFill>
            <a:schemeClr val="bg2"/>
          </a:solidFill>
          <a:latin typeface="Times New Roman" panose="02020603050405020304" pitchFamily="18" charset="0"/>
          <a:ea typeface="+mn-ea"/>
        </a:defRPr>
      </a:lvl7pPr>
      <a:lvl8pPr marL="2089150" algn="just" rtl="0" fontAlgn="base">
        <a:lnSpc>
          <a:spcPct val="110000"/>
        </a:lnSpc>
        <a:spcBef>
          <a:spcPct val="0"/>
        </a:spcBef>
        <a:spcAft>
          <a:spcPct val="0"/>
        </a:spcAft>
        <a:buClr>
          <a:schemeClr val="bg2"/>
        </a:buClr>
        <a:buFont typeface="Wingdings" panose="05000000000000000000" pitchFamily="2" charset="2"/>
        <a:defRPr sz="2000">
          <a:solidFill>
            <a:schemeClr val="bg2"/>
          </a:solidFill>
          <a:latin typeface="Times New Roman" panose="02020603050405020304" pitchFamily="18" charset="0"/>
          <a:ea typeface="+mn-ea"/>
        </a:defRPr>
      </a:lvl8pPr>
      <a:lvl9pPr marL="2546350" algn="just" rtl="0" fontAlgn="base">
        <a:lnSpc>
          <a:spcPct val="110000"/>
        </a:lnSpc>
        <a:spcBef>
          <a:spcPct val="0"/>
        </a:spcBef>
        <a:spcAft>
          <a:spcPct val="0"/>
        </a:spcAft>
        <a:buClr>
          <a:schemeClr val="bg2"/>
        </a:buClr>
        <a:buFont typeface="Wingdings" panose="05000000000000000000" pitchFamily="2" charset="2"/>
        <a:defRPr sz="2000">
          <a:solidFill>
            <a:schemeClr val="bg2"/>
          </a:solidFill>
          <a:latin typeface="Times New Roman" panose="02020603050405020304" pitchFamily="18" charset="0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6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0.wmf"/><Relationship Id="rId1" Type="http://schemas.openxmlformats.org/officeDocument/2006/relationships/oleObject" Target="../embeddings/oleObject107.bin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7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1.wmf"/><Relationship Id="rId1" Type="http://schemas.openxmlformats.org/officeDocument/2006/relationships/oleObject" Target="../embeddings/oleObject108.bin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8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3.wmf"/><Relationship Id="rId3" Type="http://schemas.openxmlformats.org/officeDocument/2006/relationships/oleObject" Target="../embeddings/oleObject110.bin"/><Relationship Id="rId2" Type="http://schemas.openxmlformats.org/officeDocument/2006/relationships/image" Target="../media/image52.wmf"/><Relationship Id="rId1" Type="http://schemas.openxmlformats.org/officeDocument/2006/relationships/oleObject" Target="../embeddings/oleObject109.bin"/></Relationships>
</file>

<file path=ppt/slides/_rels/slide1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vmlDrawing" Target="../drawings/vmlDrawing9.vml"/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51.wmf"/><Relationship Id="rId3" Type="http://schemas.openxmlformats.org/officeDocument/2006/relationships/oleObject" Target="../embeddings/oleObject112.bin"/><Relationship Id="rId2" Type="http://schemas.openxmlformats.org/officeDocument/2006/relationships/image" Target="../media/image54.wmf"/><Relationship Id="rId1" Type="http://schemas.openxmlformats.org/officeDocument/2006/relationships/oleObject" Target="../embeddings/oleObject111.bin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0.vml"/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56.png"/><Relationship Id="rId2" Type="http://schemas.openxmlformats.org/officeDocument/2006/relationships/image" Target="../media/image55.wmf"/><Relationship Id="rId1" Type="http://schemas.openxmlformats.org/officeDocument/2006/relationships/oleObject" Target="../embeddings/oleObject113.bin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7.wmf"/><Relationship Id="rId1" Type="http://schemas.openxmlformats.org/officeDocument/2006/relationships/oleObject" Target="../embeddings/oleObject114.bin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8.wmf"/><Relationship Id="rId1" Type="http://schemas.openxmlformats.org/officeDocument/2006/relationships/oleObject" Target="../embeddings/oleObject115.bin"/></Relationships>
</file>

<file path=ppt/slides/_rels/slide2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3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60.wmf"/><Relationship Id="rId3" Type="http://schemas.openxmlformats.org/officeDocument/2006/relationships/oleObject" Target="../embeddings/oleObject117.bin"/><Relationship Id="rId2" Type="http://schemas.openxmlformats.org/officeDocument/2006/relationships/image" Target="../media/image59.wmf"/><Relationship Id="rId1" Type="http://schemas.openxmlformats.org/officeDocument/2006/relationships/oleObject" Target="../embeddings/oleObject116.bin"/></Relationships>
</file>

<file path=ppt/slides/_rels/slide2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4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62.wmf"/><Relationship Id="rId3" Type="http://schemas.openxmlformats.org/officeDocument/2006/relationships/oleObject" Target="../embeddings/oleObject119.bin"/><Relationship Id="rId2" Type="http://schemas.openxmlformats.org/officeDocument/2006/relationships/image" Target="../media/image61.wmf"/><Relationship Id="rId1" Type="http://schemas.openxmlformats.org/officeDocument/2006/relationships/oleObject" Target="../embeddings/oleObject118.bin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5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3.wmf"/><Relationship Id="rId1" Type="http://schemas.openxmlformats.org/officeDocument/2006/relationships/oleObject" Target="../embeddings/oleObject120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6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66.wmf"/><Relationship Id="rId5" Type="http://schemas.openxmlformats.org/officeDocument/2006/relationships/oleObject" Target="../embeddings/oleObject123.bin"/><Relationship Id="rId4" Type="http://schemas.openxmlformats.org/officeDocument/2006/relationships/image" Target="../media/image65.wmf"/><Relationship Id="rId3" Type="http://schemas.openxmlformats.org/officeDocument/2006/relationships/oleObject" Target="../embeddings/oleObject122.bin"/><Relationship Id="rId2" Type="http://schemas.openxmlformats.org/officeDocument/2006/relationships/image" Target="../media/image64.wmf"/><Relationship Id="rId1" Type="http://schemas.openxmlformats.org/officeDocument/2006/relationships/oleObject" Target="../embeddings/oleObject121.bin"/></Relationships>
</file>

<file path=ppt/slides/_rels/slide2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7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68.wmf"/><Relationship Id="rId3" Type="http://schemas.openxmlformats.org/officeDocument/2006/relationships/oleObject" Target="../embeddings/oleObject125.bin"/><Relationship Id="rId2" Type="http://schemas.openxmlformats.org/officeDocument/2006/relationships/image" Target="../media/image67.wmf"/><Relationship Id="rId1" Type="http://schemas.openxmlformats.org/officeDocument/2006/relationships/oleObject" Target="../embeddings/oleObject124.bin"/></Relationships>
</file>

<file path=ppt/slides/_rels/slide28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8.vml"/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65.wmf"/><Relationship Id="rId3" Type="http://schemas.openxmlformats.org/officeDocument/2006/relationships/oleObject" Target="../embeddings/oleObject127.bin"/><Relationship Id="rId2" Type="http://schemas.openxmlformats.org/officeDocument/2006/relationships/image" Target="../media/image69.wmf"/><Relationship Id="rId1" Type="http://schemas.openxmlformats.org/officeDocument/2006/relationships/oleObject" Target="../embeddings/oleObject126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9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72.wmf"/><Relationship Id="rId5" Type="http://schemas.openxmlformats.org/officeDocument/2006/relationships/oleObject" Target="../embeddings/oleObject130.bin"/><Relationship Id="rId4" Type="http://schemas.openxmlformats.org/officeDocument/2006/relationships/image" Target="../media/image71.wmf"/><Relationship Id="rId3" Type="http://schemas.openxmlformats.org/officeDocument/2006/relationships/oleObject" Target="../embeddings/oleObject129.bin"/><Relationship Id="rId2" Type="http://schemas.openxmlformats.org/officeDocument/2006/relationships/image" Target="../media/image70.wmf"/><Relationship Id="rId1" Type="http://schemas.openxmlformats.org/officeDocument/2006/relationships/oleObject" Target="../embeddings/oleObject128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76.wmf"/><Relationship Id="rId7" Type="http://schemas.openxmlformats.org/officeDocument/2006/relationships/oleObject" Target="../embeddings/oleObject134.bin"/><Relationship Id="rId6" Type="http://schemas.openxmlformats.org/officeDocument/2006/relationships/image" Target="../media/image75.wmf"/><Relationship Id="rId5" Type="http://schemas.openxmlformats.org/officeDocument/2006/relationships/oleObject" Target="../embeddings/oleObject133.bin"/><Relationship Id="rId4" Type="http://schemas.openxmlformats.org/officeDocument/2006/relationships/image" Target="../media/image74.wmf"/><Relationship Id="rId3" Type="http://schemas.openxmlformats.org/officeDocument/2006/relationships/oleObject" Target="../embeddings/oleObject132.bin"/><Relationship Id="rId2" Type="http://schemas.openxmlformats.org/officeDocument/2006/relationships/image" Target="../media/image73.wmf"/><Relationship Id="rId10" Type="http://schemas.openxmlformats.org/officeDocument/2006/relationships/vmlDrawing" Target="../drawings/vmlDrawing20.vml"/><Relationship Id="rId1" Type="http://schemas.openxmlformats.org/officeDocument/2006/relationships/oleObject" Target="../embeddings/oleObject131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1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79.wmf"/><Relationship Id="rId5" Type="http://schemas.openxmlformats.org/officeDocument/2006/relationships/oleObject" Target="../embeddings/oleObject137.bin"/><Relationship Id="rId4" Type="http://schemas.openxmlformats.org/officeDocument/2006/relationships/image" Target="../media/image78.wmf"/><Relationship Id="rId3" Type="http://schemas.openxmlformats.org/officeDocument/2006/relationships/oleObject" Target="../embeddings/oleObject136.bin"/><Relationship Id="rId2" Type="http://schemas.openxmlformats.org/officeDocument/2006/relationships/image" Target="../media/image77.wmf"/><Relationship Id="rId1" Type="http://schemas.openxmlformats.org/officeDocument/2006/relationships/oleObject" Target="../embeddings/oleObject135.bin"/></Relationships>
</file>

<file path=ppt/slides/_rels/slide3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2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80.wmf"/><Relationship Id="rId3" Type="http://schemas.openxmlformats.org/officeDocument/2006/relationships/oleObject" Target="../embeddings/oleObject139.bin"/><Relationship Id="rId2" Type="http://schemas.openxmlformats.org/officeDocument/2006/relationships/image" Target="../media/image77.wmf"/><Relationship Id="rId1" Type="http://schemas.openxmlformats.org/officeDocument/2006/relationships/oleObject" Target="../embeddings/oleObject138.bin"/></Relationships>
</file>

<file path=ppt/slides/_rels/slide3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44.bin"/><Relationship Id="rId8" Type="http://schemas.openxmlformats.org/officeDocument/2006/relationships/image" Target="../media/image84.wmf"/><Relationship Id="rId7" Type="http://schemas.openxmlformats.org/officeDocument/2006/relationships/oleObject" Target="../embeddings/oleObject143.bin"/><Relationship Id="rId6" Type="http://schemas.openxmlformats.org/officeDocument/2006/relationships/image" Target="../media/image83.wmf"/><Relationship Id="rId5" Type="http://schemas.openxmlformats.org/officeDocument/2006/relationships/oleObject" Target="../embeddings/oleObject142.bin"/><Relationship Id="rId4" Type="http://schemas.openxmlformats.org/officeDocument/2006/relationships/image" Target="../media/image82.wmf"/><Relationship Id="rId3" Type="http://schemas.openxmlformats.org/officeDocument/2006/relationships/oleObject" Target="../embeddings/oleObject141.bin"/><Relationship Id="rId2" Type="http://schemas.openxmlformats.org/officeDocument/2006/relationships/image" Target="../media/image81.wmf"/><Relationship Id="rId12" Type="http://schemas.openxmlformats.org/officeDocument/2006/relationships/vmlDrawing" Target="../drawings/vmlDrawing23.vml"/><Relationship Id="rId11" Type="http://schemas.openxmlformats.org/officeDocument/2006/relationships/slideLayout" Target="../slideLayouts/slideLayout13.xml"/><Relationship Id="rId10" Type="http://schemas.openxmlformats.org/officeDocument/2006/relationships/image" Target="../media/image76.wmf"/><Relationship Id="rId1" Type="http://schemas.openxmlformats.org/officeDocument/2006/relationships/oleObject" Target="../embeddings/oleObject140.bin"/></Relationships>
</file>

<file path=ppt/slides/_rels/slide3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4.v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85.wmf"/><Relationship Id="rId1" Type="http://schemas.openxmlformats.org/officeDocument/2006/relationships/oleObject" Target="../embeddings/oleObject145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86.png"/><Relationship Id="rId1" Type="http://schemas.openxmlformats.org/officeDocument/2006/relationships/tags" Target="../tags/tag1.xml"/></Relationships>
</file>

<file path=ppt/slides/_rels/slide3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90.png"/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image" Target="../media/image87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.bin"/><Relationship Id="rId8" Type="http://schemas.openxmlformats.org/officeDocument/2006/relationships/image" Target="../media/image4.wmf"/><Relationship Id="rId7" Type="http://schemas.openxmlformats.org/officeDocument/2006/relationships/oleObject" Target="../embeddings/oleObject4.bin"/><Relationship Id="rId6" Type="http://schemas.openxmlformats.org/officeDocument/2006/relationships/image" Target="../media/image3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wmf"/><Relationship Id="rId30" Type="http://schemas.openxmlformats.org/officeDocument/2006/relationships/vmlDrawing" Target="../drawings/vmlDrawing1.vml"/><Relationship Id="rId3" Type="http://schemas.openxmlformats.org/officeDocument/2006/relationships/oleObject" Target="../embeddings/oleObject2.bin"/><Relationship Id="rId29" Type="http://schemas.openxmlformats.org/officeDocument/2006/relationships/slideLayout" Target="../slideLayouts/slideLayout2.xml"/><Relationship Id="rId28" Type="http://schemas.openxmlformats.org/officeDocument/2006/relationships/image" Target="../media/image14.wmf"/><Relationship Id="rId27" Type="http://schemas.openxmlformats.org/officeDocument/2006/relationships/oleObject" Target="../embeddings/oleObject14.bin"/><Relationship Id="rId26" Type="http://schemas.openxmlformats.org/officeDocument/2006/relationships/image" Target="../media/image13.wmf"/><Relationship Id="rId25" Type="http://schemas.openxmlformats.org/officeDocument/2006/relationships/oleObject" Target="../embeddings/oleObject13.bin"/><Relationship Id="rId24" Type="http://schemas.openxmlformats.org/officeDocument/2006/relationships/image" Target="../media/image12.wmf"/><Relationship Id="rId23" Type="http://schemas.openxmlformats.org/officeDocument/2006/relationships/oleObject" Target="../embeddings/oleObject12.bin"/><Relationship Id="rId22" Type="http://schemas.openxmlformats.org/officeDocument/2006/relationships/image" Target="../media/image11.wmf"/><Relationship Id="rId21" Type="http://schemas.openxmlformats.org/officeDocument/2006/relationships/oleObject" Target="../embeddings/oleObject11.bin"/><Relationship Id="rId20" Type="http://schemas.openxmlformats.org/officeDocument/2006/relationships/image" Target="../media/image10.wmf"/><Relationship Id="rId2" Type="http://schemas.openxmlformats.org/officeDocument/2006/relationships/image" Target="../media/image1.wmf"/><Relationship Id="rId19" Type="http://schemas.openxmlformats.org/officeDocument/2006/relationships/oleObject" Target="../embeddings/oleObject10.bin"/><Relationship Id="rId18" Type="http://schemas.openxmlformats.org/officeDocument/2006/relationships/image" Target="../media/image9.wmf"/><Relationship Id="rId17" Type="http://schemas.openxmlformats.org/officeDocument/2006/relationships/oleObject" Target="../embeddings/oleObject9.bin"/><Relationship Id="rId16" Type="http://schemas.openxmlformats.org/officeDocument/2006/relationships/image" Target="../media/image8.wmf"/><Relationship Id="rId15" Type="http://schemas.openxmlformats.org/officeDocument/2006/relationships/oleObject" Target="../embeddings/oleObject8.bin"/><Relationship Id="rId14" Type="http://schemas.openxmlformats.org/officeDocument/2006/relationships/image" Target="../media/image7.wmf"/><Relationship Id="rId13" Type="http://schemas.openxmlformats.org/officeDocument/2006/relationships/oleObject" Target="../embeddings/oleObject7.bin"/><Relationship Id="rId12" Type="http://schemas.openxmlformats.org/officeDocument/2006/relationships/image" Target="../media/image6.wmf"/><Relationship Id="rId11" Type="http://schemas.openxmlformats.org/officeDocument/2006/relationships/oleObject" Target="../embeddings/oleObject6.bin"/><Relationship Id="rId10" Type="http://schemas.openxmlformats.org/officeDocument/2006/relationships/image" Target="../media/image5.wmf"/><Relationship Id="rId1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9.bin"/><Relationship Id="rId8" Type="http://schemas.openxmlformats.org/officeDocument/2006/relationships/image" Target="../media/image5.wmf"/><Relationship Id="rId7" Type="http://schemas.openxmlformats.org/officeDocument/2006/relationships/oleObject" Target="../embeddings/oleObject18.bin"/><Relationship Id="rId6" Type="http://schemas.openxmlformats.org/officeDocument/2006/relationships/image" Target="../media/image15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3.wmf"/><Relationship Id="rId3" Type="http://schemas.openxmlformats.org/officeDocument/2006/relationships/oleObject" Target="../embeddings/oleObject16.bin"/><Relationship Id="rId28" Type="http://schemas.openxmlformats.org/officeDocument/2006/relationships/vmlDrawing" Target="../drawings/vmlDrawing2.vml"/><Relationship Id="rId27" Type="http://schemas.openxmlformats.org/officeDocument/2006/relationships/slideLayout" Target="../slideLayouts/slideLayout2.xml"/><Relationship Id="rId26" Type="http://schemas.openxmlformats.org/officeDocument/2006/relationships/image" Target="../media/image14.wmf"/><Relationship Id="rId25" Type="http://schemas.openxmlformats.org/officeDocument/2006/relationships/oleObject" Target="../embeddings/oleObject27.bin"/><Relationship Id="rId24" Type="http://schemas.openxmlformats.org/officeDocument/2006/relationships/image" Target="../media/image13.wmf"/><Relationship Id="rId23" Type="http://schemas.openxmlformats.org/officeDocument/2006/relationships/oleObject" Target="../embeddings/oleObject26.bin"/><Relationship Id="rId22" Type="http://schemas.openxmlformats.org/officeDocument/2006/relationships/image" Target="../media/image12.wmf"/><Relationship Id="rId21" Type="http://schemas.openxmlformats.org/officeDocument/2006/relationships/oleObject" Target="../embeddings/oleObject25.bin"/><Relationship Id="rId20" Type="http://schemas.openxmlformats.org/officeDocument/2006/relationships/image" Target="../media/image11.wmf"/><Relationship Id="rId2" Type="http://schemas.openxmlformats.org/officeDocument/2006/relationships/image" Target="../media/image2.wmf"/><Relationship Id="rId19" Type="http://schemas.openxmlformats.org/officeDocument/2006/relationships/oleObject" Target="../embeddings/oleObject24.bin"/><Relationship Id="rId18" Type="http://schemas.openxmlformats.org/officeDocument/2006/relationships/image" Target="../media/image10.wmf"/><Relationship Id="rId17" Type="http://schemas.openxmlformats.org/officeDocument/2006/relationships/oleObject" Target="../embeddings/oleObject23.bin"/><Relationship Id="rId16" Type="http://schemas.openxmlformats.org/officeDocument/2006/relationships/image" Target="../media/image9.wmf"/><Relationship Id="rId15" Type="http://schemas.openxmlformats.org/officeDocument/2006/relationships/oleObject" Target="../embeddings/oleObject22.bin"/><Relationship Id="rId14" Type="http://schemas.openxmlformats.org/officeDocument/2006/relationships/image" Target="../media/image8.wmf"/><Relationship Id="rId13" Type="http://schemas.openxmlformats.org/officeDocument/2006/relationships/oleObject" Target="../embeddings/oleObject21.bin"/><Relationship Id="rId12" Type="http://schemas.openxmlformats.org/officeDocument/2006/relationships/image" Target="../media/image7.wmf"/><Relationship Id="rId11" Type="http://schemas.openxmlformats.org/officeDocument/2006/relationships/oleObject" Target="../embeddings/oleObject20.bin"/><Relationship Id="rId10" Type="http://schemas.openxmlformats.org/officeDocument/2006/relationships/image" Target="../media/image6.wmf"/><Relationship Id="rId1" Type="http://schemas.openxmlformats.org/officeDocument/2006/relationships/oleObject" Target="../embeddings/oleObject15.bin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2.bin"/><Relationship Id="rId8" Type="http://schemas.openxmlformats.org/officeDocument/2006/relationships/image" Target="../media/image5.wmf"/><Relationship Id="rId7" Type="http://schemas.openxmlformats.org/officeDocument/2006/relationships/oleObject" Target="../embeddings/oleObject31.bin"/><Relationship Id="rId66" Type="http://schemas.openxmlformats.org/officeDocument/2006/relationships/vmlDrawing" Target="../drawings/vmlDrawing3.vml"/><Relationship Id="rId65" Type="http://schemas.openxmlformats.org/officeDocument/2006/relationships/slideLayout" Target="../slideLayouts/slideLayout4.xml"/><Relationship Id="rId64" Type="http://schemas.openxmlformats.org/officeDocument/2006/relationships/image" Target="../media/image31.wmf"/><Relationship Id="rId63" Type="http://schemas.openxmlformats.org/officeDocument/2006/relationships/oleObject" Target="../embeddings/oleObject64.bin"/><Relationship Id="rId62" Type="http://schemas.openxmlformats.org/officeDocument/2006/relationships/image" Target="../media/image30.wmf"/><Relationship Id="rId61" Type="http://schemas.openxmlformats.org/officeDocument/2006/relationships/oleObject" Target="../embeddings/oleObject63.bin"/><Relationship Id="rId60" Type="http://schemas.openxmlformats.org/officeDocument/2006/relationships/image" Target="../media/image29.wmf"/><Relationship Id="rId6" Type="http://schemas.openxmlformats.org/officeDocument/2006/relationships/image" Target="../media/image17.wmf"/><Relationship Id="rId59" Type="http://schemas.openxmlformats.org/officeDocument/2006/relationships/oleObject" Target="../embeddings/oleObject62.bin"/><Relationship Id="rId58" Type="http://schemas.openxmlformats.org/officeDocument/2006/relationships/image" Target="../media/image28.wmf"/><Relationship Id="rId57" Type="http://schemas.openxmlformats.org/officeDocument/2006/relationships/oleObject" Target="../embeddings/oleObject61.bin"/><Relationship Id="rId56" Type="http://schemas.openxmlformats.org/officeDocument/2006/relationships/image" Target="../media/image27.wmf"/><Relationship Id="rId55" Type="http://schemas.openxmlformats.org/officeDocument/2006/relationships/oleObject" Target="../embeddings/oleObject60.bin"/><Relationship Id="rId54" Type="http://schemas.openxmlformats.org/officeDocument/2006/relationships/image" Target="../media/image26.wmf"/><Relationship Id="rId53" Type="http://schemas.openxmlformats.org/officeDocument/2006/relationships/oleObject" Target="../embeddings/oleObject59.bin"/><Relationship Id="rId52" Type="http://schemas.openxmlformats.org/officeDocument/2006/relationships/image" Target="../media/image25.wmf"/><Relationship Id="rId51" Type="http://schemas.openxmlformats.org/officeDocument/2006/relationships/oleObject" Target="../embeddings/oleObject58.bin"/><Relationship Id="rId50" Type="http://schemas.openxmlformats.org/officeDocument/2006/relationships/oleObject" Target="../embeddings/oleObject57.bin"/><Relationship Id="rId5" Type="http://schemas.openxmlformats.org/officeDocument/2006/relationships/oleObject" Target="../embeddings/oleObject30.bin"/><Relationship Id="rId49" Type="http://schemas.openxmlformats.org/officeDocument/2006/relationships/oleObject" Target="../embeddings/oleObject56.bin"/><Relationship Id="rId48" Type="http://schemas.openxmlformats.org/officeDocument/2006/relationships/image" Target="../media/image24.wmf"/><Relationship Id="rId47" Type="http://schemas.openxmlformats.org/officeDocument/2006/relationships/oleObject" Target="../embeddings/oleObject55.bin"/><Relationship Id="rId46" Type="http://schemas.openxmlformats.org/officeDocument/2006/relationships/image" Target="../media/image23.wmf"/><Relationship Id="rId45" Type="http://schemas.openxmlformats.org/officeDocument/2006/relationships/oleObject" Target="../embeddings/oleObject54.bin"/><Relationship Id="rId44" Type="http://schemas.openxmlformats.org/officeDocument/2006/relationships/image" Target="../media/image22.wmf"/><Relationship Id="rId43" Type="http://schemas.openxmlformats.org/officeDocument/2006/relationships/oleObject" Target="../embeddings/oleObject53.bin"/><Relationship Id="rId42" Type="http://schemas.openxmlformats.org/officeDocument/2006/relationships/oleObject" Target="../embeddings/oleObject52.bin"/><Relationship Id="rId41" Type="http://schemas.openxmlformats.org/officeDocument/2006/relationships/oleObject" Target="../embeddings/oleObject51.bin"/><Relationship Id="rId40" Type="http://schemas.openxmlformats.org/officeDocument/2006/relationships/oleObject" Target="../embeddings/oleObject50.bin"/><Relationship Id="rId4" Type="http://schemas.openxmlformats.org/officeDocument/2006/relationships/image" Target="../media/image3.wmf"/><Relationship Id="rId39" Type="http://schemas.openxmlformats.org/officeDocument/2006/relationships/oleObject" Target="../embeddings/oleObject49.bin"/><Relationship Id="rId38" Type="http://schemas.openxmlformats.org/officeDocument/2006/relationships/oleObject" Target="../embeddings/oleObject48.bin"/><Relationship Id="rId37" Type="http://schemas.openxmlformats.org/officeDocument/2006/relationships/oleObject" Target="../embeddings/oleObject47.bin"/><Relationship Id="rId36" Type="http://schemas.openxmlformats.org/officeDocument/2006/relationships/oleObject" Target="../embeddings/oleObject46.bin"/><Relationship Id="rId35" Type="http://schemas.openxmlformats.org/officeDocument/2006/relationships/oleObject" Target="../embeddings/oleObject45.bin"/><Relationship Id="rId34" Type="http://schemas.openxmlformats.org/officeDocument/2006/relationships/image" Target="../media/image21.wmf"/><Relationship Id="rId33" Type="http://schemas.openxmlformats.org/officeDocument/2006/relationships/oleObject" Target="../embeddings/oleObject44.bin"/><Relationship Id="rId32" Type="http://schemas.openxmlformats.org/officeDocument/2006/relationships/image" Target="../media/image20.wmf"/><Relationship Id="rId31" Type="http://schemas.openxmlformats.org/officeDocument/2006/relationships/oleObject" Target="../embeddings/oleObject43.bin"/><Relationship Id="rId30" Type="http://schemas.openxmlformats.org/officeDocument/2006/relationships/image" Target="../media/image19.wmf"/><Relationship Id="rId3" Type="http://schemas.openxmlformats.org/officeDocument/2006/relationships/oleObject" Target="../embeddings/oleObject29.bin"/><Relationship Id="rId29" Type="http://schemas.openxmlformats.org/officeDocument/2006/relationships/oleObject" Target="../embeddings/oleObject42.bin"/><Relationship Id="rId28" Type="http://schemas.openxmlformats.org/officeDocument/2006/relationships/image" Target="../media/image18.wmf"/><Relationship Id="rId27" Type="http://schemas.openxmlformats.org/officeDocument/2006/relationships/oleObject" Target="../embeddings/oleObject41.bin"/><Relationship Id="rId26" Type="http://schemas.openxmlformats.org/officeDocument/2006/relationships/image" Target="../media/image14.wmf"/><Relationship Id="rId25" Type="http://schemas.openxmlformats.org/officeDocument/2006/relationships/oleObject" Target="../embeddings/oleObject40.bin"/><Relationship Id="rId24" Type="http://schemas.openxmlformats.org/officeDocument/2006/relationships/image" Target="../media/image13.wmf"/><Relationship Id="rId23" Type="http://schemas.openxmlformats.org/officeDocument/2006/relationships/oleObject" Target="../embeddings/oleObject39.bin"/><Relationship Id="rId22" Type="http://schemas.openxmlformats.org/officeDocument/2006/relationships/image" Target="../media/image12.wmf"/><Relationship Id="rId21" Type="http://schemas.openxmlformats.org/officeDocument/2006/relationships/oleObject" Target="../embeddings/oleObject38.bin"/><Relationship Id="rId20" Type="http://schemas.openxmlformats.org/officeDocument/2006/relationships/image" Target="../media/image11.wmf"/><Relationship Id="rId2" Type="http://schemas.openxmlformats.org/officeDocument/2006/relationships/image" Target="../media/image16.wmf"/><Relationship Id="rId19" Type="http://schemas.openxmlformats.org/officeDocument/2006/relationships/oleObject" Target="../embeddings/oleObject37.bin"/><Relationship Id="rId18" Type="http://schemas.openxmlformats.org/officeDocument/2006/relationships/image" Target="../media/image10.wmf"/><Relationship Id="rId17" Type="http://schemas.openxmlformats.org/officeDocument/2006/relationships/oleObject" Target="../embeddings/oleObject36.bin"/><Relationship Id="rId16" Type="http://schemas.openxmlformats.org/officeDocument/2006/relationships/image" Target="../media/image9.wmf"/><Relationship Id="rId15" Type="http://schemas.openxmlformats.org/officeDocument/2006/relationships/oleObject" Target="../embeddings/oleObject35.bin"/><Relationship Id="rId14" Type="http://schemas.openxmlformats.org/officeDocument/2006/relationships/image" Target="../media/image8.wmf"/><Relationship Id="rId13" Type="http://schemas.openxmlformats.org/officeDocument/2006/relationships/oleObject" Target="../embeddings/oleObject34.bin"/><Relationship Id="rId12" Type="http://schemas.openxmlformats.org/officeDocument/2006/relationships/image" Target="../media/image7.wmf"/><Relationship Id="rId11" Type="http://schemas.openxmlformats.org/officeDocument/2006/relationships/oleObject" Target="../embeddings/oleObject33.bin"/><Relationship Id="rId10" Type="http://schemas.openxmlformats.org/officeDocument/2006/relationships/image" Target="../media/image6.wmf"/><Relationship Id="rId1" Type="http://schemas.openxmlformats.org/officeDocument/2006/relationships/oleObject" Target="../embeddings/oleObject28.bin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9.bin"/><Relationship Id="rId8" Type="http://schemas.openxmlformats.org/officeDocument/2006/relationships/image" Target="../media/image8.wmf"/><Relationship Id="rId7" Type="http://schemas.openxmlformats.org/officeDocument/2006/relationships/oleObject" Target="../embeddings/oleObject68.bin"/><Relationship Id="rId6" Type="http://schemas.openxmlformats.org/officeDocument/2006/relationships/image" Target="../media/image7.wmf"/><Relationship Id="rId5" Type="http://schemas.openxmlformats.org/officeDocument/2006/relationships/oleObject" Target="../embeddings/oleObject67.bin"/><Relationship Id="rId49" Type="http://schemas.openxmlformats.org/officeDocument/2006/relationships/vmlDrawing" Target="../drawings/vmlDrawing4.vml"/><Relationship Id="rId48" Type="http://schemas.openxmlformats.org/officeDocument/2006/relationships/slideLayout" Target="../slideLayouts/slideLayout2.xml"/><Relationship Id="rId47" Type="http://schemas.openxmlformats.org/officeDocument/2006/relationships/image" Target="../media/image37.wmf"/><Relationship Id="rId46" Type="http://schemas.openxmlformats.org/officeDocument/2006/relationships/oleObject" Target="../embeddings/oleObject94.bin"/><Relationship Id="rId45" Type="http://schemas.openxmlformats.org/officeDocument/2006/relationships/image" Target="../media/image18.wmf"/><Relationship Id="rId44" Type="http://schemas.openxmlformats.org/officeDocument/2006/relationships/oleObject" Target="../embeddings/oleObject93.bin"/><Relationship Id="rId43" Type="http://schemas.openxmlformats.org/officeDocument/2006/relationships/image" Target="../media/image19.wmf"/><Relationship Id="rId42" Type="http://schemas.openxmlformats.org/officeDocument/2006/relationships/oleObject" Target="../embeddings/oleObject92.bin"/><Relationship Id="rId41" Type="http://schemas.openxmlformats.org/officeDocument/2006/relationships/oleObject" Target="../embeddings/oleObject91.bin"/><Relationship Id="rId40" Type="http://schemas.openxmlformats.org/officeDocument/2006/relationships/oleObject" Target="../embeddings/oleObject90.bin"/><Relationship Id="rId4" Type="http://schemas.openxmlformats.org/officeDocument/2006/relationships/image" Target="../media/image11.wmf"/><Relationship Id="rId39" Type="http://schemas.openxmlformats.org/officeDocument/2006/relationships/oleObject" Target="../embeddings/oleObject89.bin"/><Relationship Id="rId38" Type="http://schemas.openxmlformats.org/officeDocument/2006/relationships/oleObject" Target="../embeddings/oleObject88.bin"/><Relationship Id="rId37" Type="http://schemas.openxmlformats.org/officeDocument/2006/relationships/oleObject" Target="../embeddings/oleObject87.bin"/><Relationship Id="rId36" Type="http://schemas.openxmlformats.org/officeDocument/2006/relationships/image" Target="../media/image36.wmf"/><Relationship Id="rId35" Type="http://schemas.openxmlformats.org/officeDocument/2006/relationships/oleObject" Target="../embeddings/oleObject86.bin"/><Relationship Id="rId34" Type="http://schemas.openxmlformats.org/officeDocument/2006/relationships/oleObject" Target="../embeddings/oleObject85.bin"/><Relationship Id="rId33" Type="http://schemas.openxmlformats.org/officeDocument/2006/relationships/oleObject" Target="../embeddings/oleObject84.bin"/><Relationship Id="rId32" Type="http://schemas.openxmlformats.org/officeDocument/2006/relationships/oleObject" Target="../embeddings/oleObject83.bin"/><Relationship Id="rId31" Type="http://schemas.openxmlformats.org/officeDocument/2006/relationships/oleObject" Target="../embeddings/oleObject82.bin"/><Relationship Id="rId30" Type="http://schemas.openxmlformats.org/officeDocument/2006/relationships/oleObject" Target="../embeddings/oleObject81.bin"/><Relationship Id="rId3" Type="http://schemas.openxmlformats.org/officeDocument/2006/relationships/oleObject" Target="../embeddings/oleObject66.bin"/><Relationship Id="rId29" Type="http://schemas.openxmlformats.org/officeDocument/2006/relationships/oleObject" Target="../embeddings/oleObject80.bin"/><Relationship Id="rId28" Type="http://schemas.openxmlformats.org/officeDocument/2006/relationships/oleObject" Target="../embeddings/oleObject79.bin"/><Relationship Id="rId27" Type="http://schemas.openxmlformats.org/officeDocument/2006/relationships/oleObject" Target="../embeddings/oleObject78.bin"/><Relationship Id="rId26" Type="http://schemas.openxmlformats.org/officeDocument/2006/relationships/image" Target="../media/image14.wmf"/><Relationship Id="rId25" Type="http://schemas.openxmlformats.org/officeDocument/2006/relationships/oleObject" Target="../embeddings/oleObject77.bin"/><Relationship Id="rId24" Type="http://schemas.openxmlformats.org/officeDocument/2006/relationships/image" Target="../media/image13.wmf"/><Relationship Id="rId23" Type="http://schemas.openxmlformats.org/officeDocument/2006/relationships/oleObject" Target="../embeddings/oleObject76.bin"/><Relationship Id="rId22" Type="http://schemas.openxmlformats.org/officeDocument/2006/relationships/image" Target="../media/image35.wmf"/><Relationship Id="rId21" Type="http://schemas.openxmlformats.org/officeDocument/2006/relationships/oleObject" Target="../embeddings/oleObject75.bin"/><Relationship Id="rId20" Type="http://schemas.openxmlformats.org/officeDocument/2006/relationships/image" Target="../media/image34.wmf"/><Relationship Id="rId2" Type="http://schemas.openxmlformats.org/officeDocument/2006/relationships/image" Target="../media/image32.wmf"/><Relationship Id="rId19" Type="http://schemas.openxmlformats.org/officeDocument/2006/relationships/oleObject" Target="../embeddings/oleObject74.bin"/><Relationship Id="rId18" Type="http://schemas.openxmlformats.org/officeDocument/2006/relationships/image" Target="../media/image5.wmf"/><Relationship Id="rId17" Type="http://schemas.openxmlformats.org/officeDocument/2006/relationships/oleObject" Target="../embeddings/oleObject73.bin"/><Relationship Id="rId16" Type="http://schemas.openxmlformats.org/officeDocument/2006/relationships/image" Target="../media/image33.wmf"/><Relationship Id="rId15" Type="http://schemas.openxmlformats.org/officeDocument/2006/relationships/oleObject" Target="../embeddings/oleObject72.bin"/><Relationship Id="rId14" Type="http://schemas.openxmlformats.org/officeDocument/2006/relationships/image" Target="../media/image12.wmf"/><Relationship Id="rId13" Type="http://schemas.openxmlformats.org/officeDocument/2006/relationships/oleObject" Target="../embeddings/oleObject71.bin"/><Relationship Id="rId12" Type="http://schemas.openxmlformats.org/officeDocument/2006/relationships/image" Target="../media/image10.wmf"/><Relationship Id="rId11" Type="http://schemas.openxmlformats.org/officeDocument/2006/relationships/oleObject" Target="../embeddings/oleObject70.bin"/><Relationship Id="rId10" Type="http://schemas.openxmlformats.org/officeDocument/2006/relationships/image" Target="../media/image9.wmf"/><Relationship Id="rId1" Type="http://schemas.openxmlformats.org/officeDocument/2006/relationships/oleObject" Target="../embeddings/oleObject65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99.bin"/><Relationship Id="rId8" Type="http://schemas.openxmlformats.org/officeDocument/2006/relationships/image" Target="../media/image41.wmf"/><Relationship Id="rId7" Type="http://schemas.openxmlformats.org/officeDocument/2006/relationships/oleObject" Target="../embeddings/oleObject98.bin"/><Relationship Id="rId6" Type="http://schemas.openxmlformats.org/officeDocument/2006/relationships/image" Target="../media/image40.wmf"/><Relationship Id="rId5" Type="http://schemas.openxmlformats.org/officeDocument/2006/relationships/oleObject" Target="../embeddings/oleObject97.bin"/><Relationship Id="rId4" Type="http://schemas.openxmlformats.org/officeDocument/2006/relationships/image" Target="../media/image39.wmf"/><Relationship Id="rId3" Type="http://schemas.openxmlformats.org/officeDocument/2006/relationships/oleObject" Target="../embeddings/oleObject96.bin"/><Relationship Id="rId26" Type="http://schemas.openxmlformats.org/officeDocument/2006/relationships/vmlDrawing" Target="../drawings/vmlDrawing5.vml"/><Relationship Id="rId25" Type="http://schemas.openxmlformats.org/officeDocument/2006/relationships/slideLayout" Target="../slideLayouts/slideLayout12.xml"/><Relationship Id="rId24" Type="http://schemas.openxmlformats.org/officeDocument/2006/relationships/image" Target="../media/image49.wmf"/><Relationship Id="rId23" Type="http://schemas.openxmlformats.org/officeDocument/2006/relationships/oleObject" Target="../embeddings/oleObject106.bin"/><Relationship Id="rId22" Type="http://schemas.openxmlformats.org/officeDocument/2006/relationships/image" Target="../media/image48.wmf"/><Relationship Id="rId21" Type="http://schemas.openxmlformats.org/officeDocument/2006/relationships/oleObject" Target="../embeddings/oleObject105.bin"/><Relationship Id="rId20" Type="http://schemas.openxmlformats.org/officeDocument/2006/relationships/image" Target="../media/image47.wmf"/><Relationship Id="rId2" Type="http://schemas.openxmlformats.org/officeDocument/2006/relationships/image" Target="../media/image38.wmf"/><Relationship Id="rId19" Type="http://schemas.openxmlformats.org/officeDocument/2006/relationships/oleObject" Target="../embeddings/oleObject104.bin"/><Relationship Id="rId18" Type="http://schemas.openxmlformats.org/officeDocument/2006/relationships/image" Target="../media/image46.wmf"/><Relationship Id="rId17" Type="http://schemas.openxmlformats.org/officeDocument/2006/relationships/oleObject" Target="../embeddings/oleObject103.bin"/><Relationship Id="rId16" Type="http://schemas.openxmlformats.org/officeDocument/2006/relationships/image" Target="../media/image45.wmf"/><Relationship Id="rId15" Type="http://schemas.openxmlformats.org/officeDocument/2006/relationships/oleObject" Target="../embeddings/oleObject102.bin"/><Relationship Id="rId14" Type="http://schemas.openxmlformats.org/officeDocument/2006/relationships/image" Target="../media/image44.wmf"/><Relationship Id="rId13" Type="http://schemas.openxmlformats.org/officeDocument/2006/relationships/oleObject" Target="../embeddings/oleObject101.bin"/><Relationship Id="rId12" Type="http://schemas.openxmlformats.org/officeDocument/2006/relationships/image" Target="../media/image43.wmf"/><Relationship Id="rId11" Type="http://schemas.openxmlformats.org/officeDocument/2006/relationships/oleObject" Target="../embeddings/oleObject100.bin"/><Relationship Id="rId10" Type="http://schemas.openxmlformats.org/officeDocument/2006/relationships/image" Target="../media/image42.wmf"/><Relationship Id="rId1" Type="http://schemas.openxmlformats.org/officeDocument/2006/relationships/oleObject" Target="../embeddings/oleObject9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1" name="Rectangle 2"/>
          <p:cNvSpPr>
            <a:spLocks noGrp="1"/>
          </p:cNvSpPr>
          <p:nvPr>
            <p:ph type="ctrTitle"/>
          </p:nvPr>
        </p:nvSpPr>
        <p:spPr>
          <a:ln>
            <a:noFill/>
          </a:ln>
        </p:spPr>
        <p:txBody>
          <a:bodyPr wrap="square" lIns="91440" tIns="45720" rIns="91440" bIns="45720" anchor="ctr" anchorCtr="0"/>
          <a:p>
            <a:pPr eaLnBrk="1" hangingPunct="1">
              <a:buClrTx/>
              <a:buSzTx/>
              <a:buFontTx/>
            </a:pPr>
            <a:r>
              <a:rPr lang="zh-CN" altLang="en-US" sz="6600" dirty="0">
                <a:solidFill>
                  <a:srgbClr val="FFFFFF"/>
                </a:solidFill>
                <a:latin typeface="+mj-lt"/>
                <a:ea typeface="华文行楷" panose="02010800040101010101" pitchFamily="2" charset="-122"/>
                <a:cs typeface="+mj-cs"/>
              </a:rPr>
              <a:t>数值计算方法</a:t>
            </a:r>
            <a:br>
              <a:rPr lang="zh-CN" altLang="en-US" sz="6600" dirty="0">
                <a:solidFill>
                  <a:srgbClr val="FFFFFF"/>
                </a:solidFill>
                <a:latin typeface="+mj-lt"/>
                <a:ea typeface="华文行楷" panose="02010800040101010101" pitchFamily="2" charset="-122"/>
                <a:cs typeface="+mj-cs"/>
              </a:rPr>
            </a:br>
            <a:endParaRPr lang="zh-CN" altLang="zh-CN" sz="1800" dirty="0">
              <a:solidFill>
                <a:srgbClr val="FFFFFF"/>
              </a:solidFill>
              <a:latin typeface="+mj-lt"/>
              <a:ea typeface="华文行楷" panose="02010800040101010101" pitchFamily="2" charset="-122"/>
              <a:cs typeface="+mj-cs"/>
            </a:endParaRPr>
          </a:p>
        </p:txBody>
      </p:sp>
      <p:sp>
        <p:nvSpPr>
          <p:cNvPr id="5122" name="Rectangle 3"/>
          <p:cNvSpPr>
            <a:spLocks noGrp="1"/>
          </p:cNvSpPr>
          <p:nvPr>
            <p:ph type="subTitle" idx="1"/>
          </p:nvPr>
        </p:nvSpPr>
        <p:spPr>
          <a:xfrm>
            <a:off x="755650" y="4292600"/>
            <a:ext cx="8107363" cy="792163"/>
          </a:xfrm>
        </p:spPr>
        <p:txBody>
          <a:bodyPr vert="horz" wrap="square" lIns="91440" tIns="45720" rIns="91440" bIns="45720" anchor="t" anchorCtr="0"/>
          <a:p>
            <a:pPr marL="0" indent="0" eaLnBrk="1" hangingPunct="1">
              <a:buSzPct val="75000"/>
              <a:buFont typeface="Wingdings" panose="05000000000000000000" pitchFamily="2" charset="2"/>
              <a:buNone/>
            </a:pP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第二章 计算函数零点的迭代法</a:t>
            </a:r>
            <a:endParaRPr lang="zh-CN" altLang="en-US" dirty="0"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5" name="Rectangle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marL="0" indent="0" eaLnBrk="1" hangingPunct="1">
              <a:buNone/>
            </a:pPr>
            <a:r>
              <a:rPr lang="zh-CN" altLang="en-US" dirty="0"/>
              <a:t>例：二分法（函数版）</a:t>
            </a:r>
            <a:r>
              <a:rPr lang="zh-CN" altLang="zh-CN" dirty="0"/>
              <a:t>bisect.m</a:t>
            </a:r>
            <a:endParaRPr lang="zh-CN" altLang="zh-CN" dirty="0"/>
          </a:p>
          <a:p>
            <a:pPr marL="0" indent="0" eaLnBrk="1" hangingPunct="1">
              <a:buNone/>
            </a:pPr>
            <a:r>
              <a:rPr lang="en-US" altLang="zh-CN" dirty="0"/>
              <a:t> </a:t>
            </a:r>
            <a:endParaRPr lang="zh-CN" altLang="zh-CN" dirty="0"/>
          </a:p>
        </p:txBody>
      </p:sp>
      <p:sp>
        <p:nvSpPr>
          <p:cNvPr id="16386" name="Text Box 3"/>
          <p:cNvSpPr txBox="1"/>
          <p:nvPr/>
        </p:nvSpPr>
        <p:spPr>
          <a:xfrm>
            <a:off x="755650" y="1125538"/>
            <a:ext cx="4633913" cy="563245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zh-CN" sz="1600" b="1" dirty="0">
                <a:solidFill>
                  <a:srgbClr val="0066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zh-CN" altLang="zh-CN" b="1" dirty="0">
                <a:solidFill>
                  <a:srgbClr val="0066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function</a:t>
            </a:r>
            <a:r>
              <a:rPr lang="zh-CN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 [c,err,yc]=bisect(f,a,b,delta)</a:t>
            </a:r>
            <a:endParaRPr lang="zh-CN" altLang="zh-CN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 ya=feval(f,a)</a:t>
            </a: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;</a:t>
            </a:r>
            <a:r>
              <a:rPr lang="zh-CN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 yb=feval(f,b)</a:t>
            </a: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;</a:t>
            </a:r>
            <a:endParaRPr lang="zh-CN" altLang="zh-CN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if ya*yb&gt;0</a:t>
            </a:r>
            <a:endParaRPr lang="zh-CN" altLang="zh-CN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  reutrn;</a:t>
            </a:r>
            <a:endParaRPr lang="zh-CN" altLang="zh-CN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end</a:t>
            </a:r>
            <a:endParaRPr lang="zh-CN" altLang="zh-CN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max1=1+round((log(b-a)-log(delta))/log2;</a:t>
            </a:r>
            <a:endParaRPr lang="zh-CN" altLang="zh-CN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for k=1:max1</a:t>
            </a:r>
            <a:endParaRPr lang="zh-CN" altLang="zh-CN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   c=(a+b)/2; %</a:t>
            </a:r>
            <a:r>
              <a:rPr lang="zh-CN" altLang="en-US" b="1" dirty="0">
                <a:latin typeface="Arial" panose="020B0604020202020204" pitchFamily="34" charset="0"/>
                <a:ea typeface="宋体" panose="02010600030101010101" pitchFamily="2" charset="-122"/>
              </a:rPr>
              <a:t>中点</a:t>
            </a:r>
            <a:endParaRPr lang="zh-CN" altLang="en-US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   yc=feval(f,c);</a:t>
            </a:r>
            <a:endParaRPr lang="zh-CN" altLang="zh-CN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   if yc==0</a:t>
            </a:r>
            <a:endParaRPr lang="zh-CN" altLang="zh-CN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      a=c; b=c;</a:t>
            </a:r>
            <a:endParaRPr lang="zh-CN" altLang="zh-CN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   elseif yb*yc&gt;0</a:t>
            </a:r>
            <a:endParaRPr lang="zh-CN" altLang="zh-CN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       b=c;</a:t>
            </a: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zh-CN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yb=yc;</a:t>
            </a:r>
            <a:endParaRPr lang="en-US" altLang="zh-CN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  else</a:t>
            </a:r>
            <a:endParaRPr lang="en-US" altLang="zh-CN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    a=c;ya=yc;</a:t>
            </a:r>
            <a:endParaRPr lang="zh-CN" altLang="zh-CN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   end</a:t>
            </a:r>
            <a:endParaRPr lang="zh-CN" altLang="zh-CN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   if b-a&lt;delta</a:t>
            </a:r>
            <a:endParaRPr lang="zh-CN" altLang="zh-CN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      break;</a:t>
            </a:r>
            <a:endParaRPr lang="zh-CN" altLang="zh-CN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  end</a:t>
            </a:r>
            <a:endParaRPr lang="zh-CN" altLang="zh-CN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endParaRPr lang="zh-CN" altLang="zh-CN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387" name="Text Box 4"/>
          <p:cNvSpPr txBox="1"/>
          <p:nvPr/>
        </p:nvSpPr>
        <p:spPr>
          <a:xfrm>
            <a:off x="5632450" y="1000125"/>
            <a:ext cx="1778000" cy="119062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   c=(a+b)/2;</a:t>
            </a:r>
            <a:endParaRPr lang="zh-CN" altLang="zh-CN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   err=abs(b-a);</a:t>
            </a:r>
            <a:endParaRPr lang="zh-CN" altLang="zh-CN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   yc=feval(f,c);</a:t>
            </a:r>
            <a:endParaRPr lang="zh-CN" altLang="zh-CN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end</a:t>
            </a:r>
            <a:endParaRPr lang="zh-CN" altLang="zh-CN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388" name="Text Box 5"/>
          <p:cNvSpPr txBox="1"/>
          <p:nvPr/>
        </p:nvSpPr>
        <p:spPr>
          <a:xfrm>
            <a:off x="5651500" y="3429000"/>
            <a:ext cx="184150" cy="366713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endParaRPr lang="zh-CN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389" name="Text Box 6"/>
          <p:cNvSpPr txBox="1"/>
          <p:nvPr/>
        </p:nvSpPr>
        <p:spPr>
          <a:xfrm>
            <a:off x="5786438" y="2500313"/>
            <a:ext cx="1384300" cy="915987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zh-CN" b="1" dirty="0">
                <a:solidFill>
                  <a:srgbClr val="0066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a=0,b=2;</a:t>
            </a:r>
            <a:endParaRPr lang="zh-CN" altLang="zh-CN" b="1" dirty="0">
              <a:solidFill>
                <a:srgbClr val="0066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zh-CN" b="1" dirty="0">
                <a:solidFill>
                  <a:srgbClr val="0066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delta=1e-6;</a:t>
            </a:r>
            <a:endParaRPr lang="zh-CN" altLang="zh-CN" b="1" dirty="0">
              <a:solidFill>
                <a:srgbClr val="0066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endParaRPr lang="zh-CN" altLang="zh-CN" b="1" dirty="0">
              <a:solidFill>
                <a:srgbClr val="0066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390" name="Text Box 9"/>
          <p:cNvSpPr txBox="1"/>
          <p:nvPr/>
        </p:nvSpPr>
        <p:spPr>
          <a:xfrm>
            <a:off x="5867400" y="2205038"/>
            <a:ext cx="184150" cy="366712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endParaRPr lang="zh-CN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391" name="Text Box 10"/>
          <p:cNvSpPr txBox="1"/>
          <p:nvPr/>
        </p:nvSpPr>
        <p:spPr>
          <a:xfrm>
            <a:off x="5786438" y="4786313"/>
            <a:ext cx="1897062" cy="120015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zh-CN" dirty="0">
                <a:latin typeface="Arial" panose="020B0604020202020204" pitchFamily="34" charset="0"/>
                <a:ea typeface="宋体" panose="02010600030101010101" pitchFamily="2" charset="-122"/>
              </a:rPr>
              <a:t>&gt;&gt;C=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1.1142</a:t>
            </a:r>
            <a:endParaRPr lang="zh-CN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zh-CN" dirty="0">
                <a:latin typeface="Arial" panose="020B0604020202020204" pitchFamily="34" charset="0"/>
                <a:ea typeface="宋体" panose="02010600030101010101" pitchFamily="2" charset="-122"/>
              </a:rPr>
              <a:t>err=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9.5367e-007</a:t>
            </a:r>
            <a:endParaRPr lang="zh-CN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y</a:t>
            </a:r>
            <a:r>
              <a:rPr lang="zh-CN" altLang="zh-CN" dirty="0">
                <a:latin typeface="Arial" panose="020B0604020202020204" pitchFamily="34" charset="0"/>
                <a:ea typeface="宋体" panose="02010600030101010101" pitchFamily="2" charset="-122"/>
              </a:rPr>
              <a:t>c=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8.1923e-008</a:t>
            </a:r>
            <a:endParaRPr lang="zh-CN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endParaRPr lang="zh-CN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392" name="矩形 10"/>
          <p:cNvSpPr/>
          <p:nvPr/>
        </p:nvSpPr>
        <p:spPr>
          <a:xfrm>
            <a:off x="5786438" y="3214688"/>
            <a:ext cx="2054225" cy="369887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f=@(x) x.*sin(x)-1;</a:t>
            </a:r>
            <a:endParaRPr lang="en-US" altLang="zh-CN" dirty="0">
              <a:solidFill>
                <a:schemeClr val="bg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393" name="矩形 11"/>
          <p:cNvSpPr/>
          <p:nvPr/>
        </p:nvSpPr>
        <p:spPr>
          <a:xfrm>
            <a:off x="5429250" y="3714750"/>
            <a:ext cx="2960688" cy="369888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[c,err,yc]=bisect(f,a,b,delta)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09" name="Rectangle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marL="0" indent="0" eaLnBrk="1" hangingPunct="1">
              <a:buNone/>
            </a:pPr>
            <a:r>
              <a:rPr lang="zh-CN" altLang="en-US" dirty="0"/>
              <a:t>例：二分法（脚本文件版）</a:t>
            </a:r>
            <a:endParaRPr lang="zh-CN" altLang="en-US" dirty="0"/>
          </a:p>
        </p:txBody>
      </p:sp>
      <p:sp>
        <p:nvSpPr>
          <p:cNvPr id="17410" name="Text Box 3"/>
          <p:cNvSpPr txBox="1"/>
          <p:nvPr/>
        </p:nvSpPr>
        <p:spPr>
          <a:xfrm>
            <a:off x="214313" y="1125538"/>
            <a:ext cx="5132387" cy="59086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zh-CN" sz="1600" b="1" dirty="0">
                <a:solidFill>
                  <a:srgbClr val="0066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zh-CN" altLang="zh-CN" b="1" dirty="0">
                <a:solidFill>
                  <a:srgbClr val="0066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a=0,b=2</a:t>
            </a:r>
            <a:r>
              <a:rPr lang="zh-CN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, </a:t>
            </a:r>
            <a:r>
              <a:rPr lang="zh-CN" altLang="zh-CN" b="1" dirty="0">
                <a:solidFill>
                  <a:srgbClr val="0066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delta=1e-6;</a:t>
            </a:r>
            <a:endParaRPr lang="zh-CN" altLang="zh-CN" b="1" dirty="0">
              <a:solidFill>
                <a:srgbClr val="0066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ya=feval(@f,a)</a:t>
            </a:r>
            <a:endParaRPr lang="zh-CN" altLang="zh-CN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yb=feval(@f,b)</a:t>
            </a:r>
            <a:endParaRPr lang="zh-CN" altLang="zh-CN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if ya*yb&gt;0</a:t>
            </a:r>
            <a:endParaRPr lang="zh-CN" altLang="zh-CN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   break;</a:t>
            </a:r>
            <a:endParaRPr lang="zh-CN" altLang="zh-CN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end</a:t>
            </a:r>
            <a:endParaRPr lang="zh-CN" altLang="zh-CN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max1=1+round((log(b-a)-log(delta))</a:t>
            </a: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)</a:t>
            </a:r>
            <a:r>
              <a:rPr lang="zh-CN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/log</a:t>
            </a: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(</a:t>
            </a:r>
            <a:r>
              <a:rPr lang="zh-CN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)</a:t>
            </a:r>
            <a:r>
              <a:rPr lang="zh-CN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;</a:t>
            </a:r>
            <a:endParaRPr lang="zh-CN" altLang="zh-CN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for k=1:max1</a:t>
            </a:r>
            <a:endParaRPr lang="zh-CN" altLang="zh-CN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   c=(a+b)/2;</a:t>
            </a: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%</a:t>
            </a:r>
            <a:r>
              <a:rPr lang="zh-CN" altLang="en-US" b="1" dirty="0">
                <a:latin typeface="Arial" panose="020B0604020202020204" pitchFamily="34" charset="0"/>
                <a:ea typeface="宋体" panose="02010600030101010101" pitchFamily="2" charset="-122"/>
              </a:rPr>
              <a:t>中点</a:t>
            </a:r>
            <a:endParaRPr lang="zh-CN" altLang="en-US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   yc=feval(@f,c);</a:t>
            </a:r>
            <a:endParaRPr lang="zh-CN" altLang="zh-CN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   if yc==0</a:t>
            </a:r>
            <a:endParaRPr lang="zh-CN" altLang="zh-CN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      a=c; b=c;</a:t>
            </a:r>
            <a:endParaRPr lang="zh-CN" altLang="zh-CN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   elseif yb*yc&gt;0</a:t>
            </a:r>
            <a:endParaRPr lang="zh-CN" altLang="zh-CN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       b=c;</a:t>
            </a: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zh-CN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yb=yc;</a:t>
            </a:r>
            <a:endParaRPr lang="en-US" altLang="zh-CN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    else</a:t>
            </a:r>
            <a:endParaRPr lang="en-US" altLang="zh-CN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    a=c;ya=yc;</a:t>
            </a:r>
            <a:endParaRPr lang="zh-CN" altLang="zh-CN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   end</a:t>
            </a:r>
            <a:endParaRPr lang="zh-CN" altLang="zh-CN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   if b-a&lt;delta</a:t>
            </a:r>
            <a:endParaRPr lang="zh-CN" altLang="zh-CN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      break;</a:t>
            </a:r>
            <a:endParaRPr lang="zh-CN" altLang="zh-CN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r>
              <a:rPr lang="zh-CN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end</a:t>
            </a:r>
            <a:endParaRPr lang="zh-CN" altLang="zh-CN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endParaRPr lang="zh-CN" altLang="zh-CN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7411" name="Text Box 4"/>
          <p:cNvSpPr txBox="1"/>
          <p:nvPr/>
        </p:nvSpPr>
        <p:spPr>
          <a:xfrm>
            <a:off x="5632450" y="1000125"/>
            <a:ext cx="2000250" cy="119062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   c=(a+b)/2;</a:t>
            </a:r>
            <a:endParaRPr lang="zh-CN" altLang="zh-CN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   err=abs(b-a);</a:t>
            </a:r>
            <a:endParaRPr lang="zh-CN" altLang="zh-CN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   yc=feval(@f,c);</a:t>
            </a:r>
            <a:endParaRPr lang="zh-CN" altLang="zh-CN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end</a:t>
            </a:r>
            <a:endParaRPr lang="zh-CN" altLang="zh-CN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7412" name="Text Box 5"/>
          <p:cNvSpPr txBox="1"/>
          <p:nvPr/>
        </p:nvSpPr>
        <p:spPr>
          <a:xfrm>
            <a:off x="5651500" y="3429000"/>
            <a:ext cx="184150" cy="366713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endParaRPr lang="zh-CN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7413" name="Text Box 6"/>
          <p:cNvSpPr txBox="1"/>
          <p:nvPr/>
        </p:nvSpPr>
        <p:spPr>
          <a:xfrm>
            <a:off x="5867400" y="4267200"/>
            <a:ext cx="2065338" cy="7016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zh-CN" b="1" dirty="0">
                <a:solidFill>
                  <a:srgbClr val="0066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r>
              <a:rPr lang="zh-CN" altLang="zh-CN" sz="2000" b="1" dirty="0">
                <a:solidFill>
                  <a:srgbClr val="0066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function</a:t>
            </a:r>
            <a:r>
              <a:rPr lang="zh-CN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 y=f(x)</a:t>
            </a:r>
            <a:endParaRPr lang="zh-CN" altLang="zh-CN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   y=x.*sin(x)-1;</a:t>
            </a:r>
            <a:endParaRPr lang="zh-CN" altLang="zh-CN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7414" name="AutoShape 7"/>
          <p:cNvSpPr/>
          <p:nvPr/>
        </p:nvSpPr>
        <p:spPr>
          <a:xfrm>
            <a:off x="5651500" y="4005263"/>
            <a:ext cx="2520950" cy="1295400"/>
          </a:xfrm>
          <a:prstGeom prst="foldedCorner">
            <a:avLst>
              <a:gd name="adj" fmla="val 12500"/>
            </a:avLst>
          </a:prstGeom>
          <a:noFill/>
          <a:ln w="9525" cap="flat" cmpd="sng">
            <a:solidFill>
              <a:srgbClr val="339966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r>
              <a:rPr lang="zh-CN" altLang="zh-CN" dirty="0">
                <a:latin typeface="Arial" panose="020B0604020202020204" pitchFamily="34" charset="0"/>
                <a:ea typeface="宋体" panose="02010600030101010101" pitchFamily="2" charset="-122"/>
              </a:rPr>
              <a:t>    </a:t>
            </a:r>
            <a:endParaRPr lang="zh-CN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7415" name="Text Box 8"/>
          <p:cNvSpPr txBox="1"/>
          <p:nvPr/>
        </p:nvSpPr>
        <p:spPr>
          <a:xfrm>
            <a:off x="5867400" y="2205038"/>
            <a:ext cx="184150" cy="366712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endParaRPr lang="zh-CN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7416" name="Text Box 9"/>
          <p:cNvSpPr txBox="1"/>
          <p:nvPr/>
        </p:nvSpPr>
        <p:spPr>
          <a:xfrm>
            <a:off x="5919788" y="2152650"/>
            <a:ext cx="1866900" cy="119062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zh-CN" dirty="0">
                <a:latin typeface="Arial" panose="020B0604020202020204" pitchFamily="34" charset="0"/>
                <a:ea typeface="宋体" panose="02010600030101010101" pitchFamily="2" charset="-122"/>
              </a:rPr>
              <a:t>&gt;&gt;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c</a:t>
            </a:r>
            <a:r>
              <a:rPr lang="zh-CN" altLang="zh-CN" dirty="0">
                <a:latin typeface="Arial" panose="020B0604020202020204" pitchFamily="34" charset="0"/>
                <a:ea typeface="宋体" panose="02010600030101010101" pitchFamily="2" charset="-122"/>
              </a:rPr>
              <a:t>=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zh-CN" altLang="zh-CN" dirty="0">
                <a:latin typeface="Arial" panose="020B0604020202020204" pitchFamily="34" charset="0"/>
                <a:ea typeface="宋体" panose="02010600030101010101" pitchFamily="2" charset="-122"/>
              </a:rPr>
              <a:t>1142</a:t>
            </a:r>
            <a:endParaRPr lang="zh-CN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zh-CN" dirty="0">
                <a:latin typeface="Arial" panose="020B0604020202020204" pitchFamily="34" charset="0"/>
                <a:ea typeface="宋体" panose="02010600030101010101" pitchFamily="2" charset="-122"/>
              </a:rPr>
              <a:t>err=1.9e-6</a:t>
            </a:r>
            <a:endParaRPr lang="zh-CN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y</a:t>
            </a:r>
            <a:r>
              <a:rPr lang="zh-CN" altLang="zh-CN" dirty="0">
                <a:latin typeface="Arial" panose="020B0604020202020204" pitchFamily="34" charset="0"/>
                <a:ea typeface="宋体" panose="02010600030101010101" pitchFamily="2" charset="-122"/>
              </a:rPr>
              <a:t>c=7.4416e-007</a:t>
            </a:r>
            <a:endParaRPr lang="zh-CN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endParaRPr lang="zh-CN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Rectangle 2"/>
          <p:cNvSpPr>
            <a:spLocks noGrp="1"/>
          </p:cNvSpPr>
          <p:nvPr>
            <p:ph idx="1"/>
          </p:nvPr>
        </p:nvSpPr>
        <p:spPr>
          <a:xfrm>
            <a:off x="457200" y="404813"/>
            <a:ext cx="8229600" cy="6192837"/>
          </a:xfrm>
        </p:spPr>
        <p:txBody>
          <a:bodyPr vert="horz" wrap="square" lIns="91440" tIns="45720" rIns="91440" bIns="45720" anchor="t" anchorCtr="0"/>
          <a:p>
            <a:pPr lvl="1" indent="0" eaLnBrk="1" hangingPunct="1">
              <a:buNone/>
            </a:pPr>
            <a:r>
              <a:rPr lang="zh-CN" altLang="zh-CN" dirty="0"/>
              <a:t>2. </a:t>
            </a:r>
            <a:r>
              <a:rPr lang="zh-CN" altLang="en-US" dirty="0"/>
              <a:t>迭代序列的收敛性</a:t>
            </a:r>
            <a:endParaRPr lang="zh-CN" altLang="en-US" dirty="0"/>
          </a:p>
          <a:p>
            <a:pPr lvl="2" indent="0" eaLnBrk="1" hangingPunct="1">
              <a:buNone/>
            </a:pPr>
            <a:r>
              <a:rPr lang="zh-CN" altLang="en-US" b="1" dirty="0"/>
              <a:t>因为可以有多种迭代函数，所产生的迭代序列</a:t>
            </a:r>
            <a:r>
              <a:rPr lang="zh-CN" altLang="zh-CN" b="1" dirty="0"/>
              <a:t>{</a:t>
            </a:r>
            <a:r>
              <a:rPr lang="zh-CN" altLang="zh-CN" b="1" i="1" dirty="0"/>
              <a:t>x</a:t>
            </a:r>
            <a:r>
              <a:rPr lang="zh-CN" altLang="zh-CN" b="1" baseline="30000" dirty="0"/>
              <a:t>(</a:t>
            </a:r>
            <a:r>
              <a:rPr lang="zh-CN" altLang="zh-CN" b="1" i="1" baseline="30000" dirty="0"/>
              <a:t>k</a:t>
            </a:r>
            <a:r>
              <a:rPr lang="zh-CN" altLang="zh-CN" b="1" baseline="30000" dirty="0"/>
              <a:t>)</a:t>
            </a:r>
            <a:r>
              <a:rPr lang="zh-CN" altLang="zh-CN" b="1" dirty="0"/>
              <a:t>}</a:t>
            </a:r>
            <a:r>
              <a:rPr lang="zh-CN" altLang="en-US" b="1" dirty="0"/>
              <a:t>有可能：</a:t>
            </a:r>
            <a:endParaRPr lang="zh-CN" altLang="en-US" b="1" dirty="0"/>
          </a:p>
          <a:p>
            <a:pPr lvl="2" indent="0" eaLnBrk="1" hangingPunct="1">
              <a:buNone/>
            </a:pPr>
            <a:r>
              <a:rPr lang="zh-CN" altLang="zh-CN" b="1" dirty="0"/>
              <a:t>(1)	</a:t>
            </a:r>
            <a:r>
              <a:rPr lang="zh-CN" altLang="en-US" b="1" dirty="0"/>
              <a:t>收敛快</a:t>
            </a:r>
            <a:endParaRPr lang="zh-CN" altLang="en-US" b="1" dirty="0"/>
          </a:p>
          <a:p>
            <a:pPr lvl="2" indent="0" eaLnBrk="1" hangingPunct="1">
              <a:buNone/>
            </a:pPr>
            <a:r>
              <a:rPr lang="zh-CN" altLang="zh-CN" b="1" dirty="0"/>
              <a:t>(2)	</a:t>
            </a:r>
            <a:r>
              <a:rPr lang="zh-CN" altLang="en-US" b="1" dirty="0"/>
              <a:t>收敛慢</a:t>
            </a:r>
            <a:endParaRPr lang="zh-CN" altLang="en-US" b="1" dirty="0"/>
          </a:p>
          <a:p>
            <a:pPr lvl="2" indent="0" eaLnBrk="1" hangingPunct="1">
              <a:buNone/>
            </a:pPr>
            <a:r>
              <a:rPr lang="zh-CN" altLang="zh-CN" b="1" dirty="0"/>
              <a:t>(3)	</a:t>
            </a:r>
            <a:r>
              <a:rPr lang="zh-CN" altLang="en-US" b="1" dirty="0"/>
              <a:t>不收敛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charRg st="12" end="4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434">
                                            <p:txEl>
                                              <p:charRg st="12" end="4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charRg st="43" end="5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434">
                                            <p:txEl>
                                              <p:charRg st="43" end="5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charRg st="51" end="5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8434">
                                            <p:txEl>
                                              <p:charRg st="51" end="5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charRg st="59" end="6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8434">
                                            <p:txEl>
                                              <p:charRg st="59" end="6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Rectangle 2"/>
          <p:cNvSpPr>
            <a:spLocks noGrp="1"/>
          </p:cNvSpPr>
          <p:nvPr>
            <p:ph idx="1"/>
          </p:nvPr>
        </p:nvSpPr>
        <p:spPr>
          <a:xfrm>
            <a:off x="457200" y="404813"/>
            <a:ext cx="8229600" cy="6192837"/>
          </a:xfrm>
        </p:spPr>
        <p:txBody>
          <a:bodyPr vert="horz" wrap="square" lIns="91440" tIns="45720" rIns="91440" bIns="45720" anchor="t" anchorCtr="0"/>
          <a:p>
            <a:pPr lvl="2" indent="0" eaLnBrk="1" hangingPunct="1">
              <a:lnSpc>
                <a:spcPct val="110000"/>
              </a:lnSpc>
              <a:buNone/>
            </a:pPr>
            <a:r>
              <a:rPr lang="zh-CN" altLang="en-US" b="1" dirty="0"/>
              <a:t>例</a:t>
            </a:r>
            <a:r>
              <a:rPr lang="zh-CN" altLang="zh-CN" b="1" dirty="0"/>
              <a:t>1  </a:t>
            </a:r>
            <a:r>
              <a:rPr lang="zh-CN" altLang="zh-CN" b="1" i="1" dirty="0"/>
              <a:t>f</a:t>
            </a:r>
            <a:r>
              <a:rPr lang="zh-CN" altLang="zh-CN" b="1" dirty="0"/>
              <a:t>(</a:t>
            </a:r>
            <a:r>
              <a:rPr lang="zh-CN" altLang="zh-CN" b="1" i="1" dirty="0"/>
              <a:t>x</a:t>
            </a:r>
            <a:r>
              <a:rPr lang="zh-CN" altLang="zh-CN" b="1" dirty="0"/>
              <a:t>) = </a:t>
            </a:r>
            <a:r>
              <a:rPr lang="zh-CN" altLang="zh-CN" b="1" i="1" dirty="0"/>
              <a:t>x</a:t>
            </a:r>
            <a:r>
              <a:rPr lang="zh-CN" altLang="zh-CN" b="1" baseline="30000" dirty="0"/>
              <a:t>3</a:t>
            </a:r>
            <a:r>
              <a:rPr lang="zh-CN" altLang="zh-CN" b="1" dirty="0"/>
              <a:t> </a:t>
            </a:r>
            <a:r>
              <a:rPr lang="zh-CN" altLang="zh-CN" b="1" dirty="0">
                <a:latin typeface="Arial" panose="020B0604020202020204" pitchFamily="34" charset="0"/>
              </a:rPr>
              <a:t>–</a:t>
            </a:r>
            <a:r>
              <a:rPr lang="zh-CN" altLang="zh-CN" b="1" dirty="0"/>
              <a:t> </a:t>
            </a:r>
            <a:r>
              <a:rPr lang="zh-CN" altLang="zh-CN" b="1" i="1" dirty="0"/>
              <a:t>x</a:t>
            </a:r>
            <a:r>
              <a:rPr lang="zh-CN" altLang="zh-CN" b="1" dirty="0"/>
              <a:t> </a:t>
            </a:r>
            <a:r>
              <a:rPr lang="zh-CN" altLang="zh-CN" b="1" dirty="0">
                <a:latin typeface="Arial" panose="020B0604020202020204" pitchFamily="34" charset="0"/>
              </a:rPr>
              <a:t>–</a:t>
            </a:r>
            <a:r>
              <a:rPr lang="zh-CN" altLang="zh-CN" b="1" dirty="0"/>
              <a:t> 1 = 0</a:t>
            </a:r>
            <a:r>
              <a:rPr lang="zh-CN" altLang="en-US" b="1" dirty="0"/>
              <a:t>，求</a:t>
            </a:r>
            <a:r>
              <a:rPr lang="zh-CN" altLang="zh-CN" b="1" i="1" dirty="0"/>
              <a:t>f</a:t>
            </a:r>
            <a:r>
              <a:rPr lang="zh-CN" altLang="en-US" b="1" dirty="0"/>
              <a:t>在</a:t>
            </a:r>
            <a:r>
              <a:rPr lang="zh-CN" altLang="zh-CN" b="1" i="1" dirty="0"/>
              <a:t>x</a:t>
            </a:r>
            <a:r>
              <a:rPr lang="zh-CN" altLang="zh-CN" b="1" dirty="0"/>
              <a:t> = 1.5</a:t>
            </a:r>
            <a:r>
              <a:rPr lang="zh-CN" altLang="en-US" b="1" dirty="0"/>
              <a:t>附近的根，初值取</a:t>
            </a:r>
            <a:r>
              <a:rPr lang="zh-CN" altLang="zh-CN" b="1" i="1" dirty="0"/>
              <a:t>x</a:t>
            </a:r>
            <a:r>
              <a:rPr lang="zh-CN" altLang="zh-CN" b="1" dirty="0"/>
              <a:t>(0) = 1.5</a:t>
            </a:r>
            <a:r>
              <a:rPr lang="zh-CN" altLang="en-US" b="1" dirty="0"/>
              <a:t>。</a:t>
            </a:r>
            <a:endParaRPr lang="zh-CN" altLang="en-US" b="1" dirty="0"/>
          </a:p>
          <a:p>
            <a:pPr lvl="2" indent="0" eaLnBrk="1" hangingPunct="1">
              <a:lnSpc>
                <a:spcPct val="110000"/>
              </a:lnSpc>
              <a:buNone/>
            </a:pPr>
            <a:r>
              <a:rPr lang="zh-CN" altLang="zh-CN" sz="3200" b="1" dirty="0"/>
              <a:t>%</a:t>
            </a:r>
            <a:r>
              <a:rPr lang="zh-CN" altLang="en-US" sz="3200" b="1" dirty="0"/>
              <a:t>取                       </a:t>
            </a:r>
            <a:r>
              <a:rPr lang="zh-CN" altLang="zh-CN" sz="3200" b="1" dirty="0">
                <a:latin typeface="Arial" panose="020B0604020202020204" pitchFamily="34" charset="0"/>
              </a:rPr>
              <a:t>——</a:t>
            </a:r>
            <a:r>
              <a:rPr lang="zh-CN" altLang="zh-CN" sz="3200" b="1" dirty="0"/>
              <a:t> </a:t>
            </a:r>
            <a:r>
              <a:rPr lang="zh-CN" altLang="en-US" sz="3200" b="1" dirty="0"/>
              <a:t>收敛</a:t>
            </a:r>
            <a:endParaRPr lang="zh-CN" altLang="en-US" sz="3200" b="1" dirty="0"/>
          </a:p>
          <a:p>
            <a:pPr lvl="4" indent="0" eaLnBrk="1" hangingPunct="1">
              <a:lnSpc>
                <a:spcPct val="100000"/>
              </a:lnSpc>
              <a:buNone/>
            </a:pPr>
            <a:r>
              <a:rPr lang="zh-CN" altLang="zh-CN" sz="2400" b="1" dirty="0"/>
              <a:t>k=1,  x0=1.5                                             </a:t>
            </a:r>
            <a:r>
              <a:rPr lang="zh-CN" altLang="zh-CN" sz="2400" dirty="0"/>
              <a:t>k = 7</a:t>
            </a:r>
            <a:endParaRPr lang="zh-CN" altLang="zh-CN" sz="2400" dirty="0"/>
          </a:p>
          <a:p>
            <a:pPr lvl="4" indent="0" eaLnBrk="1" hangingPunct="1">
              <a:lnSpc>
                <a:spcPct val="100000"/>
              </a:lnSpc>
              <a:buNone/>
            </a:pPr>
            <a:r>
              <a:rPr lang="zh-CN" altLang="zh-CN" sz="2400" b="1" dirty="0"/>
              <a:t>x1=(1+x0)^(1/3)                                       </a:t>
            </a:r>
            <a:r>
              <a:rPr lang="zh-CN" altLang="zh-CN" sz="2400" dirty="0"/>
              <a:t>x1 =1.3247</a:t>
            </a:r>
            <a:endParaRPr lang="zh-CN" altLang="zh-CN" sz="2400" dirty="0"/>
          </a:p>
          <a:p>
            <a:pPr lvl="4" indent="0" eaLnBrk="1" hangingPunct="1">
              <a:lnSpc>
                <a:spcPct val="100000"/>
              </a:lnSpc>
              <a:buNone/>
            </a:pPr>
            <a:r>
              <a:rPr lang="zh-CN" altLang="zh-CN" sz="2400" b="1" dirty="0"/>
              <a:t>    while abs(x1-x0)&gt;0.00001</a:t>
            </a:r>
            <a:endParaRPr lang="zh-CN" altLang="zh-CN" sz="2400" b="1" dirty="0"/>
          </a:p>
          <a:p>
            <a:pPr lvl="4" indent="0" eaLnBrk="1" hangingPunct="1">
              <a:lnSpc>
                <a:spcPct val="100000"/>
              </a:lnSpc>
              <a:buNone/>
            </a:pPr>
            <a:r>
              <a:rPr lang="zh-CN" altLang="zh-CN" sz="2400" b="1" dirty="0"/>
              <a:t>    k=k+1,  x0=x1;</a:t>
            </a:r>
            <a:endParaRPr lang="zh-CN" altLang="zh-CN" sz="2400" b="1" dirty="0"/>
          </a:p>
          <a:p>
            <a:pPr lvl="4" indent="0" eaLnBrk="1" hangingPunct="1">
              <a:lnSpc>
                <a:spcPct val="100000"/>
              </a:lnSpc>
              <a:buNone/>
            </a:pPr>
            <a:r>
              <a:rPr lang="zh-CN" altLang="zh-CN" sz="2400" b="1" dirty="0"/>
              <a:t>    x1=(1+x0)^(1/3)</a:t>
            </a:r>
            <a:endParaRPr lang="zh-CN" altLang="zh-CN" sz="2400" b="1" dirty="0"/>
          </a:p>
          <a:p>
            <a:pPr lvl="4" indent="0" eaLnBrk="1" hangingPunct="1">
              <a:lnSpc>
                <a:spcPct val="100000"/>
              </a:lnSpc>
              <a:buNone/>
            </a:pPr>
            <a:r>
              <a:rPr lang="zh-CN" altLang="zh-CN" sz="2400" b="1" dirty="0"/>
              <a:t>end</a:t>
            </a:r>
            <a:endParaRPr lang="zh-CN" altLang="zh-CN" sz="2400" b="1" dirty="0"/>
          </a:p>
          <a:p>
            <a:pPr lvl="3" indent="0" eaLnBrk="1" hangingPunct="1">
              <a:lnSpc>
                <a:spcPct val="110000"/>
              </a:lnSpc>
              <a:buNone/>
            </a:pPr>
            <a:endParaRPr lang="zh-CN" altLang="zh-CN" sz="2800" b="1" dirty="0"/>
          </a:p>
        </p:txBody>
      </p:sp>
      <p:sp>
        <p:nvSpPr>
          <p:cNvPr id="2" name="Rectangle 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9460" name="Object 4"/>
          <p:cNvGraphicFramePr>
            <a:graphicFrameLocks noChangeAspect="1"/>
          </p:cNvGraphicFramePr>
          <p:nvPr/>
        </p:nvGraphicFramePr>
        <p:xfrm>
          <a:off x="1979613" y="1412875"/>
          <a:ext cx="1590675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889000" imgH="241300" progId="Equation.3">
                  <p:embed/>
                </p:oleObj>
              </mc:Choice>
              <mc:Fallback>
                <p:oleObj name="" r:id="rId1" imgW="889000" imgH="241300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979613" y="1412875"/>
                        <a:ext cx="1590675" cy="4365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AutoShape 5"/>
          <p:cNvSpPr/>
          <p:nvPr/>
        </p:nvSpPr>
        <p:spPr>
          <a:xfrm>
            <a:off x="827088" y="1341438"/>
            <a:ext cx="7272337" cy="3529012"/>
          </a:xfrm>
          <a:prstGeom prst="foldedCorner">
            <a:avLst>
              <a:gd name="adj" fmla="val 12500"/>
            </a:avLst>
          </a:prstGeom>
          <a:noFill/>
          <a:ln w="9525" cap="flat" cmpd="sng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charRg st="56" end="8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458">
                                            <p:txEl>
                                              <p:charRg st="56" end="8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charRg st="87" end="15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9458">
                                            <p:txEl>
                                              <p:charRg st="87" end="15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charRg st="150" end="2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9458">
                                            <p:txEl>
                                              <p:charRg st="150" end="2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charRg st="215" end="24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9458">
                                            <p:txEl>
                                              <p:charRg st="215" end="24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charRg st="244" end="26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9458">
                                            <p:txEl>
                                              <p:charRg st="244" end="26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charRg st="263" end="28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9458">
                                            <p:txEl>
                                              <p:charRg st="263" end="28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charRg st="283" end="28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9458">
                                            <p:txEl>
                                              <p:charRg st="283" end="28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1" name="Rectangle 2"/>
          <p:cNvSpPr>
            <a:spLocks noGrp="1"/>
          </p:cNvSpPr>
          <p:nvPr>
            <p:ph idx="1"/>
          </p:nvPr>
        </p:nvSpPr>
        <p:spPr>
          <a:xfrm>
            <a:off x="468313" y="404813"/>
            <a:ext cx="8229600" cy="6121400"/>
          </a:xfrm>
        </p:spPr>
        <p:txBody>
          <a:bodyPr vert="horz" wrap="square" lIns="91440" tIns="45720" rIns="91440" bIns="45720" anchor="t" anchorCtr="0"/>
          <a:p>
            <a:pPr lvl="2" indent="0" eaLnBrk="1" hangingPunct="1">
              <a:buNone/>
            </a:pPr>
            <a:r>
              <a:rPr lang="zh-CN" altLang="zh-CN" sz="3600" b="1" dirty="0"/>
              <a:t>%</a:t>
            </a:r>
            <a:r>
              <a:rPr lang="zh-CN" altLang="en-US" sz="3600" b="1" dirty="0"/>
              <a:t>取</a:t>
            </a:r>
            <a:r>
              <a:rPr lang="zh-CN" altLang="en-US" sz="3600" b="1" i="1" dirty="0">
                <a:sym typeface="Symbol" panose="05050102010706020507" pitchFamily="18" charset="2"/>
              </a:rPr>
              <a:t></a:t>
            </a:r>
            <a:r>
              <a:rPr lang="zh-CN" altLang="zh-CN" sz="3600" b="1" dirty="0"/>
              <a:t>(</a:t>
            </a:r>
            <a:r>
              <a:rPr lang="zh-CN" altLang="zh-CN" sz="3600" b="1" i="1" dirty="0"/>
              <a:t>x</a:t>
            </a:r>
            <a:r>
              <a:rPr lang="zh-CN" altLang="zh-CN" sz="3600" b="1" dirty="0"/>
              <a:t>) = </a:t>
            </a:r>
            <a:r>
              <a:rPr lang="zh-CN" altLang="zh-CN" sz="3600" b="1" i="1" dirty="0"/>
              <a:t>x</a:t>
            </a:r>
            <a:r>
              <a:rPr lang="zh-CN" altLang="zh-CN" sz="3600" b="1" baseline="30000" dirty="0"/>
              <a:t>3</a:t>
            </a:r>
            <a:r>
              <a:rPr lang="zh-CN" altLang="zh-CN" sz="3600" b="1" dirty="0"/>
              <a:t> </a:t>
            </a:r>
            <a:r>
              <a:rPr lang="zh-CN" altLang="zh-CN" sz="3600" b="1" dirty="0">
                <a:latin typeface="Arial" panose="020B0604020202020204" pitchFamily="34" charset="0"/>
              </a:rPr>
              <a:t>–</a:t>
            </a:r>
            <a:r>
              <a:rPr lang="zh-CN" altLang="zh-CN" sz="3600" b="1" dirty="0"/>
              <a:t> 1   </a:t>
            </a:r>
            <a:r>
              <a:rPr lang="zh-CN" altLang="zh-CN" sz="3600" b="1" dirty="0">
                <a:latin typeface="Arial" panose="020B0604020202020204" pitchFamily="34" charset="0"/>
              </a:rPr>
              <a:t>——</a:t>
            </a:r>
            <a:r>
              <a:rPr lang="zh-CN" altLang="zh-CN" sz="3600" b="1" dirty="0"/>
              <a:t> </a:t>
            </a:r>
            <a:r>
              <a:rPr lang="zh-CN" altLang="en-US" sz="3600" b="1" dirty="0"/>
              <a:t>不收敛</a:t>
            </a:r>
            <a:endParaRPr lang="zh-CN" altLang="en-US" sz="3600" b="1" dirty="0"/>
          </a:p>
          <a:p>
            <a:pPr lvl="4" indent="0" eaLnBrk="1" hangingPunct="1">
              <a:buNone/>
            </a:pPr>
            <a:r>
              <a:rPr lang="zh-CN" altLang="zh-CN" sz="2800" b="1" dirty="0"/>
              <a:t>k=1,  x0=1.5</a:t>
            </a:r>
            <a:endParaRPr lang="zh-CN" altLang="zh-CN" sz="2800" b="1" dirty="0"/>
          </a:p>
          <a:p>
            <a:pPr lvl="4" indent="0" eaLnBrk="1" hangingPunct="1">
              <a:buNone/>
            </a:pPr>
            <a:r>
              <a:rPr lang="zh-CN" altLang="zh-CN" sz="2800" b="1" dirty="0"/>
              <a:t>x1=x0^3-1</a:t>
            </a:r>
            <a:endParaRPr lang="zh-CN" altLang="zh-CN" sz="2800" b="1" dirty="0"/>
          </a:p>
          <a:p>
            <a:pPr lvl="4" indent="0" eaLnBrk="1" hangingPunct="1">
              <a:buNone/>
            </a:pPr>
            <a:r>
              <a:rPr lang="zh-CN" altLang="zh-CN" sz="2800" b="1" dirty="0">
                <a:solidFill>
                  <a:srgbClr val="009900"/>
                </a:solidFill>
              </a:rPr>
              <a:t>while abs(x1-x0)&gt;0.00001 &amp;&amp; k&lt;5</a:t>
            </a:r>
            <a:endParaRPr lang="zh-CN" altLang="zh-CN" sz="2800" b="1" dirty="0">
              <a:solidFill>
                <a:srgbClr val="009900"/>
              </a:solidFill>
            </a:endParaRPr>
          </a:p>
          <a:p>
            <a:pPr lvl="4" indent="0" eaLnBrk="1" hangingPunct="1">
              <a:buNone/>
            </a:pPr>
            <a:r>
              <a:rPr lang="zh-CN" altLang="zh-CN" sz="2800" b="1" dirty="0"/>
              <a:t>    k=k+1,   x0=x1;</a:t>
            </a:r>
            <a:endParaRPr lang="zh-CN" altLang="zh-CN" sz="2800" b="1" dirty="0"/>
          </a:p>
          <a:p>
            <a:pPr lvl="4" indent="0" eaLnBrk="1" hangingPunct="1">
              <a:buNone/>
            </a:pPr>
            <a:r>
              <a:rPr lang="zh-CN" altLang="zh-CN" sz="2800" b="1" dirty="0"/>
              <a:t>    x1=x0^3-1</a:t>
            </a:r>
            <a:endParaRPr lang="zh-CN" altLang="zh-CN" sz="2800" b="1" dirty="0"/>
          </a:p>
          <a:p>
            <a:pPr lvl="4" indent="0" eaLnBrk="1" hangingPunct="1">
              <a:buNone/>
            </a:pPr>
            <a:r>
              <a:rPr lang="zh-CN" altLang="zh-CN" sz="2800" b="1" dirty="0"/>
              <a:t>End</a:t>
            </a:r>
            <a:endParaRPr lang="zh-CN" altLang="zh-CN" sz="2800" b="1" dirty="0"/>
          </a:p>
          <a:p>
            <a:pPr lvl="4" indent="0" eaLnBrk="1" hangingPunct="1">
              <a:buNone/>
            </a:pPr>
            <a:r>
              <a:rPr lang="zh-CN" altLang="zh-CN" sz="2800" b="1" dirty="0">
                <a:solidFill>
                  <a:srgbClr val="7A2004"/>
                </a:solidFill>
              </a:rPr>
              <a:t>》k = 5</a:t>
            </a:r>
            <a:endParaRPr lang="zh-CN" altLang="zh-CN" sz="2800" b="1" dirty="0">
              <a:solidFill>
                <a:srgbClr val="7A2004"/>
              </a:solidFill>
            </a:endParaRPr>
          </a:p>
          <a:p>
            <a:pPr lvl="4" indent="0" eaLnBrk="1" hangingPunct="1">
              <a:buNone/>
            </a:pPr>
            <a:r>
              <a:rPr lang="zh-CN" altLang="zh-CN" sz="2800" b="1" dirty="0">
                <a:solidFill>
                  <a:srgbClr val="7A2004"/>
                </a:solidFill>
              </a:rPr>
              <a:t>    x1 = 3.2886e+029</a:t>
            </a:r>
            <a:endParaRPr lang="zh-CN" altLang="zh-CN" sz="2800" b="1" dirty="0">
              <a:solidFill>
                <a:srgbClr val="7A2004"/>
              </a:solidFill>
            </a:endParaRPr>
          </a:p>
        </p:txBody>
      </p:sp>
      <p:sp>
        <p:nvSpPr>
          <p:cNvPr id="20482" name="AutoShape 3"/>
          <p:cNvSpPr/>
          <p:nvPr/>
        </p:nvSpPr>
        <p:spPr>
          <a:xfrm>
            <a:off x="755650" y="404813"/>
            <a:ext cx="7272338" cy="3529012"/>
          </a:xfrm>
          <a:prstGeom prst="foldedCorner">
            <a:avLst>
              <a:gd name="adj" fmla="val 12500"/>
            </a:avLst>
          </a:prstGeom>
          <a:noFill/>
          <a:ln w="9525" cap="flat" cmpd="sng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6" name="Rectangle 2"/>
          <p:cNvSpPr>
            <a:spLocks noGrp="1"/>
          </p:cNvSpPr>
          <p:nvPr>
            <p:ph idx="1"/>
          </p:nvPr>
        </p:nvSpPr>
        <p:spPr>
          <a:xfrm>
            <a:off x="457200" y="404813"/>
            <a:ext cx="8229600" cy="6192837"/>
          </a:xfrm>
        </p:spPr>
        <p:txBody>
          <a:bodyPr vert="horz" wrap="square" lIns="91440" tIns="45720" rIns="91440" bIns="45720" anchor="t" anchorCtr="0"/>
          <a:p>
            <a:pPr lvl="2" indent="0" eaLnBrk="1" hangingPunct="1">
              <a:buNone/>
            </a:pPr>
            <a:r>
              <a:rPr lang="zh-CN" altLang="en-US" b="1" dirty="0"/>
              <a:t>定理</a:t>
            </a:r>
            <a:r>
              <a:rPr lang="zh-CN" altLang="zh-CN" b="1" dirty="0"/>
              <a:t>2.1-1  </a:t>
            </a:r>
            <a:endParaRPr lang="zh-CN" altLang="zh-CN" b="1" dirty="0"/>
          </a:p>
          <a:p>
            <a:pPr lvl="2" indent="0" eaLnBrk="1" hangingPunct="1">
              <a:buNone/>
            </a:pPr>
            <a:r>
              <a:rPr lang="zh-CN" altLang="zh-CN" b="1" dirty="0"/>
              <a:t>(1) </a:t>
            </a:r>
            <a:r>
              <a:rPr lang="zh-CN" altLang="en-US" b="1" dirty="0"/>
              <a:t>设</a:t>
            </a:r>
            <a:r>
              <a:rPr lang="zh-CN" altLang="en-US" b="1" i="1" dirty="0">
                <a:sym typeface="Symbol" panose="05050102010706020507" pitchFamily="18" charset="2"/>
              </a:rPr>
              <a:t></a:t>
            </a:r>
            <a:r>
              <a:rPr lang="zh-CN" altLang="zh-CN" b="1" dirty="0"/>
              <a:t>(</a:t>
            </a:r>
            <a:r>
              <a:rPr lang="zh-CN" altLang="zh-CN" b="1" i="1" dirty="0"/>
              <a:t>x</a:t>
            </a:r>
            <a:r>
              <a:rPr lang="zh-CN" altLang="zh-CN" b="1" dirty="0"/>
              <a:t>) </a:t>
            </a:r>
            <a:r>
              <a:rPr lang="zh-CN" altLang="zh-CN" b="1" dirty="0">
                <a:sym typeface="Symbol" panose="05050102010706020507" pitchFamily="18" charset="2"/>
              </a:rPr>
              <a:t></a:t>
            </a:r>
            <a:r>
              <a:rPr lang="zh-CN" altLang="zh-CN" b="1" dirty="0"/>
              <a:t> C[</a:t>
            </a:r>
            <a:r>
              <a:rPr lang="zh-CN" altLang="zh-CN" b="1" i="1" dirty="0"/>
              <a:t>a</a:t>
            </a:r>
            <a:r>
              <a:rPr lang="zh-CN" altLang="en-US" b="1" dirty="0"/>
              <a:t>，</a:t>
            </a:r>
            <a:r>
              <a:rPr lang="zh-CN" altLang="zh-CN" b="1" i="1" dirty="0"/>
              <a:t>b</a:t>
            </a:r>
            <a:r>
              <a:rPr lang="zh-CN" altLang="zh-CN" b="1" dirty="0"/>
              <a:t>]</a:t>
            </a:r>
            <a:r>
              <a:rPr lang="zh-CN" altLang="en-US" b="1" dirty="0"/>
              <a:t>，且对于任意</a:t>
            </a:r>
            <a:r>
              <a:rPr lang="zh-CN" altLang="zh-CN" b="1" i="1" dirty="0"/>
              <a:t>x</a:t>
            </a:r>
            <a:r>
              <a:rPr lang="zh-CN" altLang="zh-CN" b="1" dirty="0"/>
              <a:t> </a:t>
            </a:r>
            <a:r>
              <a:rPr lang="zh-CN" altLang="zh-CN" b="1" dirty="0">
                <a:sym typeface="Symbol" panose="05050102010706020507" pitchFamily="18" charset="2"/>
              </a:rPr>
              <a:t></a:t>
            </a:r>
            <a:r>
              <a:rPr lang="zh-CN" altLang="zh-CN" b="1" dirty="0"/>
              <a:t> [</a:t>
            </a:r>
            <a:r>
              <a:rPr lang="zh-CN" altLang="zh-CN" b="1" i="1" dirty="0"/>
              <a:t>a</a:t>
            </a:r>
            <a:r>
              <a:rPr lang="zh-CN" altLang="en-US" b="1" dirty="0"/>
              <a:t>，</a:t>
            </a:r>
            <a:r>
              <a:rPr lang="zh-CN" altLang="zh-CN" b="1" i="1" dirty="0"/>
              <a:t>b</a:t>
            </a:r>
            <a:r>
              <a:rPr lang="zh-CN" altLang="zh-CN" b="1" dirty="0"/>
              <a:t>]</a:t>
            </a:r>
            <a:r>
              <a:rPr lang="zh-CN" altLang="en-US" b="1" dirty="0"/>
              <a:t>有</a:t>
            </a:r>
            <a:r>
              <a:rPr lang="zh-CN" altLang="en-US" b="1" i="1" dirty="0">
                <a:sym typeface="Symbol" panose="05050102010706020507" pitchFamily="18" charset="2"/>
              </a:rPr>
              <a:t></a:t>
            </a:r>
            <a:r>
              <a:rPr lang="zh-CN" altLang="en-US" b="1" dirty="0"/>
              <a:t> </a:t>
            </a:r>
            <a:r>
              <a:rPr lang="zh-CN" altLang="zh-CN" b="1" dirty="0"/>
              <a:t>(</a:t>
            </a:r>
            <a:r>
              <a:rPr lang="zh-CN" altLang="zh-CN" b="1" i="1" dirty="0"/>
              <a:t>x</a:t>
            </a:r>
            <a:r>
              <a:rPr lang="zh-CN" altLang="zh-CN" b="1" dirty="0"/>
              <a:t>) </a:t>
            </a:r>
            <a:r>
              <a:rPr lang="zh-CN" altLang="zh-CN" b="1" dirty="0">
                <a:sym typeface="Symbol" panose="05050102010706020507" pitchFamily="18" charset="2"/>
              </a:rPr>
              <a:t></a:t>
            </a:r>
            <a:r>
              <a:rPr lang="zh-CN" altLang="zh-CN" b="1" dirty="0"/>
              <a:t> [</a:t>
            </a:r>
            <a:r>
              <a:rPr lang="zh-CN" altLang="zh-CN" b="1" i="1" dirty="0"/>
              <a:t>a</a:t>
            </a:r>
            <a:r>
              <a:rPr lang="zh-CN" altLang="en-US" b="1" dirty="0"/>
              <a:t>，</a:t>
            </a:r>
            <a:r>
              <a:rPr lang="zh-CN" altLang="zh-CN" b="1" i="1" dirty="0"/>
              <a:t>b</a:t>
            </a:r>
            <a:r>
              <a:rPr lang="zh-CN" altLang="zh-CN" b="1" dirty="0"/>
              <a:t>]</a:t>
            </a:r>
            <a:r>
              <a:rPr lang="zh-CN" altLang="en-US" b="1" dirty="0"/>
              <a:t>，则</a:t>
            </a:r>
            <a:r>
              <a:rPr lang="zh-CN" altLang="en-US" b="1" i="1" dirty="0">
                <a:sym typeface="Symbol" panose="05050102010706020507" pitchFamily="18" charset="2"/>
              </a:rPr>
              <a:t></a:t>
            </a:r>
            <a:r>
              <a:rPr lang="zh-CN" altLang="en-US" b="1" dirty="0"/>
              <a:t>在</a:t>
            </a:r>
            <a:r>
              <a:rPr lang="zh-CN" altLang="zh-CN" b="1" dirty="0"/>
              <a:t>[</a:t>
            </a:r>
            <a:r>
              <a:rPr lang="zh-CN" altLang="zh-CN" b="1" i="1" dirty="0"/>
              <a:t>a</a:t>
            </a:r>
            <a:r>
              <a:rPr lang="zh-CN" altLang="en-US" b="1" dirty="0"/>
              <a:t>，</a:t>
            </a:r>
            <a:r>
              <a:rPr lang="zh-CN" altLang="zh-CN" b="1" i="1" dirty="0"/>
              <a:t>b</a:t>
            </a:r>
            <a:r>
              <a:rPr lang="zh-CN" altLang="zh-CN" b="1" dirty="0"/>
              <a:t>]</a:t>
            </a:r>
            <a:r>
              <a:rPr lang="zh-CN" altLang="en-US" b="1" dirty="0"/>
              <a:t>上必有不动点。</a:t>
            </a:r>
            <a:endParaRPr lang="zh-CN" altLang="en-US" b="1" dirty="0"/>
          </a:p>
          <a:p>
            <a:pPr lvl="2" indent="0" eaLnBrk="1" hangingPunct="1">
              <a:buNone/>
            </a:pPr>
            <a:r>
              <a:rPr lang="zh-CN" altLang="zh-CN" b="1" dirty="0"/>
              <a:t>(2) </a:t>
            </a:r>
            <a:r>
              <a:rPr lang="zh-CN" altLang="en-US" b="1" dirty="0"/>
              <a:t>进一步，若</a:t>
            </a:r>
            <a:r>
              <a:rPr lang="zh-CN" altLang="en-US" b="1" i="1" dirty="0">
                <a:sym typeface="Symbol" panose="05050102010706020507" pitchFamily="18" charset="2"/>
              </a:rPr>
              <a:t></a:t>
            </a:r>
            <a:r>
              <a:rPr lang="zh-CN" altLang="zh-CN" b="1" dirty="0"/>
              <a:t>(</a:t>
            </a:r>
            <a:r>
              <a:rPr lang="zh-CN" altLang="zh-CN" b="1" i="1" dirty="0"/>
              <a:t>x</a:t>
            </a:r>
            <a:r>
              <a:rPr lang="zh-CN" altLang="zh-CN" b="1" dirty="0"/>
              <a:t>) </a:t>
            </a:r>
            <a:r>
              <a:rPr lang="zh-CN" altLang="zh-CN" b="1" dirty="0">
                <a:sym typeface="Symbol" panose="05050102010706020507" pitchFamily="18" charset="2"/>
              </a:rPr>
              <a:t></a:t>
            </a:r>
            <a:r>
              <a:rPr lang="zh-CN" altLang="zh-CN" b="1" dirty="0"/>
              <a:t> C</a:t>
            </a:r>
            <a:r>
              <a:rPr lang="zh-CN" altLang="zh-CN" b="1" baseline="30000" dirty="0"/>
              <a:t>1</a:t>
            </a:r>
            <a:r>
              <a:rPr lang="zh-CN" altLang="zh-CN" b="1" dirty="0"/>
              <a:t>[</a:t>
            </a:r>
            <a:r>
              <a:rPr lang="zh-CN" altLang="zh-CN" b="1" i="1" dirty="0"/>
              <a:t>a</a:t>
            </a:r>
            <a:r>
              <a:rPr lang="zh-CN" altLang="en-US" b="1" dirty="0"/>
              <a:t>，</a:t>
            </a:r>
            <a:r>
              <a:rPr lang="zh-CN" altLang="zh-CN" b="1" i="1" dirty="0"/>
              <a:t>b</a:t>
            </a:r>
            <a:r>
              <a:rPr lang="zh-CN" altLang="zh-CN" b="1" dirty="0"/>
              <a:t>]</a:t>
            </a:r>
            <a:r>
              <a:rPr lang="zh-CN" altLang="en-US" b="1" dirty="0"/>
              <a:t>，且存在</a:t>
            </a:r>
            <a:r>
              <a:rPr lang="zh-CN" altLang="zh-CN" b="1" i="1" dirty="0"/>
              <a:t>L</a:t>
            </a:r>
            <a:r>
              <a:rPr lang="zh-CN" altLang="zh-CN" b="1" dirty="0"/>
              <a:t> &lt; 1</a:t>
            </a:r>
            <a:r>
              <a:rPr lang="zh-CN" altLang="en-US" b="1" dirty="0"/>
              <a:t>，使对于任意的</a:t>
            </a:r>
            <a:r>
              <a:rPr lang="zh-CN" altLang="zh-CN" b="1" i="1" dirty="0"/>
              <a:t>x</a:t>
            </a:r>
            <a:r>
              <a:rPr lang="zh-CN" altLang="zh-CN" b="1" dirty="0"/>
              <a:t> </a:t>
            </a:r>
            <a:r>
              <a:rPr lang="zh-CN" altLang="zh-CN" b="1" dirty="0">
                <a:sym typeface="Symbol" panose="05050102010706020507" pitchFamily="18" charset="2"/>
              </a:rPr>
              <a:t></a:t>
            </a:r>
            <a:r>
              <a:rPr lang="zh-CN" altLang="zh-CN" b="1" dirty="0"/>
              <a:t> [</a:t>
            </a:r>
            <a:r>
              <a:rPr lang="zh-CN" altLang="zh-CN" b="1" i="1" dirty="0"/>
              <a:t>a</a:t>
            </a:r>
            <a:r>
              <a:rPr lang="zh-CN" altLang="en-US" b="1" dirty="0"/>
              <a:t>，</a:t>
            </a:r>
            <a:r>
              <a:rPr lang="zh-CN" altLang="zh-CN" b="1" i="1" dirty="0"/>
              <a:t>b</a:t>
            </a:r>
            <a:r>
              <a:rPr lang="zh-CN" altLang="zh-CN" b="1" dirty="0"/>
              <a:t>]</a:t>
            </a:r>
            <a:r>
              <a:rPr lang="zh-CN" altLang="en-US" b="1" dirty="0"/>
              <a:t>有</a:t>
            </a:r>
            <a:endParaRPr lang="zh-CN" altLang="en-US" b="1" dirty="0"/>
          </a:p>
          <a:p>
            <a:pPr lvl="2" indent="0" eaLnBrk="1" hangingPunct="1">
              <a:buNone/>
            </a:pPr>
            <a:r>
              <a:rPr lang="zh-CN" altLang="zh-CN" b="1" dirty="0"/>
              <a:t>                                 |</a:t>
            </a:r>
            <a:r>
              <a:rPr lang="zh-CN" altLang="zh-CN" b="1" i="1" dirty="0">
                <a:sym typeface="Symbol" panose="05050102010706020507" pitchFamily="18" charset="2"/>
              </a:rPr>
              <a:t></a:t>
            </a:r>
            <a:r>
              <a:rPr lang="zh-CN" altLang="zh-CN" b="1" dirty="0"/>
              <a:t> '(</a:t>
            </a:r>
            <a:r>
              <a:rPr lang="zh-CN" altLang="zh-CN" b="1" i="1" dirty="0"/>
              <a:t>x</a:t>
            </a:r>
            <a:r>
              <a:rPr lang="zh-CN" altLang="zh-CN" b="1" dirty="0"/>
              <a:t>)| </a:t>
            </a:r>
            <a:r>
              <a:rPr lang="zh-CN" altLang="zh-CN" b="1" dirty="0">
                <a:sym typeface="Symbol" panose="05050102010706020507" pitchFamily="18" charset="2"/>
              </a:rPr>
              <a:t></a:t>
            </a:r>
            <a:r>
              <a:rPr lang="zh-CN" altLang="zh-CN" b="1" dirty="0"/>
              <a:t> </a:t>
            </a:r>
            <a:r>
              <a:rPr lang="zh-CN" altLang="zh-CN" b="1" i="1" dirty="0"/>
              <a:t>L</a:t>
            </a:r>
            <a:r>
              <a:rPr lang="zh-CN" altLang="zh-CN" b="1" dirty="0"/>
              <a:t> &lt; 1                               (2.1-4)</a:t>
            </a:r>
            <a:endParaRPr lang="zh-CN" altLang="zh-CN" b="1" dirty="0"/>
          </a:p>
          <a:p>
            <a:pPr lvl="2" indent="0" eaLnBrk="1" hangingPunct="1">
              <a:buNone/>
            </a:pPr>
            <a:r>
              <a:rPr lang="zh-CN" altLang="en-US" b="1" dirty="0"/>
              <a:t>则对于任意的</a:t>
            </a:r>
            <a:r>
              <a:rPr lang="zh-CN" altLang="zh-CN" b="1" i="1" dirty="0"/>
              <a:t>x</a:t>
            </a:r>
            <a:r>
              <a:rPr lang="zh-CN" altLang="zh-CN" b="1" baseline="30000" dirty="0"/>
              <a:t>(0)</a:t>
            </a:r>
            <a:r>
              <a:rPr lang="zh-CN" altLang="zh-CN" b="1" dirty="0"/>
              <a:t> </a:t>
            </a:r>
            <a:r>
              <a:rPr lang="zh-CN" altLang="zh-CN" b="1" dirty="0">
                <a:sym typeface="Symbol" panose="05050102010706020507" pitchFamily="18" charset="2"/>
              </a:rPr>
              <a:t></a:t>
            </a:r>
            <a:r>
              <a:rPr lang="zh-CN" altLang="zh-CN" b="1" dirty="0"/>
              <a:t> [</a:t>
            </a:r>
            <a:r>
              <a:rPr lang="zh-CN" altLang="zh-CN" b="1" i="1" dirty="0"/>
              <a:t>a</a:t>
            </a:r>
            <a:r>
              <a:rPr lang="zh-CN" altLang="en-US" b="1" dirty="0"/>
              <a:t>，</a:t>
            </a:r>
            <a:r>
              <a:rPr lang="zh-CN" altLang="zh-CN" b="1" i="1" dirty="0"/>
              <a:t>b</a:t>
            </a:r>
            <a:r>
              <a:rPr lang="zh-CN" altLang="zh-CN" b="1" dirty="0"/>
              <a:t>]</a:t>
            </a:r>
            <a:r>
              <a:rPr lang="zh-CN" altLang="en-US" b="1" dirty="0"/>
              <a:t>，</a:t>
            </a:r>
            <a:r>
              <a:rPr lang="zh-CN" altLang="zh-CN" b="1" i="1" dirty="0"/>
              <a:t>x</a:t>
            </a:r>
            <a:r>
              <a:rPr lang="zh-CN" altLang="zh-CN" b="1" baseline="30000" dirty="0"/>
              <a:t>(</a:t>
            </a:r>
            <a:r>
              <a:rPr lang="zh-CN" altLang="zh-CN" b="1" i="1" baseline="30000" dirty="0"/>
              <a:t>k</a:t>
            </a:r>
            <a:r>
              <a:rPr lang="zh-CN" altLang="zh-CN" b="1" baseline="30000" dirty="0"/>
              <a:t>+1)</a:t>
            </a:r>
            <a:r>
              <a:rPr lang="zh-CN" altLang="zh-CN" b="1" dirty="0"/>
              <a:t> = </a:t>
            </a:r>
            <a:r>
              <a:rPr lang="zh-CN" altLang="zh-CN" b="1" i="1" dirty="0">
                <a:sym typeface="Symbol" panose="05050102010706020507" pitchFamily="18" charset="2"/>
              </a:rPr>
              <a:t></a:t>
            </a:r>
            <a:r>
              <a:rPr lang="zh-CN" altLang="zh-CN" b="1" dirty="0"/>
              <a:t>(</a:t>
            </a:r>
            <a:r>
              <a:rPr lang="zh-CN" altLang="zh-CN" b="1" i="1" dirty="0"/>
              <a:t>x</a:t>
            </a:r>
            <a:r>
              <a:rPr lang="zh-CN" altLang="zh-CN" b="1" baseline="30000" dirty="0"/>
              <a:t>(</a:t>
            </a:r>
            <a:r>
              <a:rPr lang="zh-CN" altLang="zh-CN" b="1" i="1" baseline="30000" dirty="0"/>
              <a:t>k</a:t>
            </a:r>
            <a:r>
              <a:rPr lang="zh-CN" altLang="zh-CN" b="1" baseline="30000" dirty="0"/>
              <a:t>)</a:t>
            </a:r>
            <a:r>
              <a:rPr lang="zh-CN" altLang="zh-CN" b="1" dirty="0"/>
              <a:t>)</a:t>
            </a:r>
            <a:r>
              <a:rPr lang="zh-CN" altLang="en-US" b="1" dirty="0"/>
              <a:t>收敛于唯一不动点</a:t>
            </a:r>
            <a:r>
              <a:rPr lang="zh-CN" altLang="zh-CN" b="1" i="1" dirty="0"/>
              <a:t>x</a:t>
            </a:r>
            <a:r>
              <a:rPr lang="zh-CN" altLang="zh-CN" b="1" baseline="30000" dirty="0"/>
              <a:t>*</a:t>
            </a:r>
            <a:r>
              <a:rPr lang="zh-CN" altLang="zh-CN" b="1" dirty="0"/>
              <a:t> </a:t>
            </a:r>
            <a:r>
              <a:rPr lang="zh-CN" altLang="zh-CN" b="1" dirty="0">
                <a:sym typeface="Symbol" panose="05050102010706020507" pitchFamily="18" charset="2"/>
              </a:rPr>
              <a:t></a:t>
            </a:r>
            <a:r>
              <a:rPr lang="zh-CN" altLang="zh-CN" b="1" dirty="0"/>
              <a:t> [</a:t>
            </a:r>
            <a:r>
              <a:rPr lang="zh-CN" altLang="zh-CN" b="1" i="1" dirty="0"/>
              <a:t>a</a:t>
            </a:r>
            <a:r>
              <a:rPr lang="zh-CN" altLang="en-US" b="1" dirty="0"/>
              <a:t>，</a:t>
            </a:r>
            <a:r>
              <a:rPr lang="zh-CN" altLang="zh-CN" b="1" i="1" dirty="0"/>
              <a:t>b</a:t>
            </a:r>
            <a:r>
              <a:rPr lang="zh-CN" altLang="zh-CN" b="1" dirty="0"/>
              <a:t>]</a:t>
            </a:r>
            <a:r>
              <a:rPr lang="zh-CN" altLang="en-US" b="1" dirty="0"/>
              <a:t>。且有</a:t>
            </a:r>
            <a:endParaRPr lang="zh-CN" altLang="en-US" b="1" dirty="0"/>
          </a:p>
          <a:p>
            <a:pPr lvl="2" indent="0" eaLnBrk="1" hangingPunct="1">
              <a:buNone/>
            </a:pPr>
            <a:endParaRPr lang="zh-CN" altLang="zh-CN" b="1" dirty="0"/>
          </a:p>
          <a:p>
            <a:pPr lvl="2" indent="0" eaLnBrk="1" hangingPunct="1">
              <a:buNone/>
            </a:pPr>
            <a:r>
              <a:rPr lang="zh-CN" altLang="zh-CN" b="1" dirty="0"/>
              <a:t>                                                                                        (2.1-5)</a:t>
            </a:r>
            <a:endParaRPr lang="zh-CN" altLang="zh-CN" b="1" dirty="0"/>
          </a:p>
        </p:txBody>
      </p:sp>
      <p:sp>
        <p:nvSpPr>
          <p:cNvPr id="2" name="Rectangle 3"/>
          <p:cNvSpPr/>
          <p:nvPr/>
        </p:nvSpPr>
        <p:spPr>
          <a:xfrm>
            <a:off x="0" y="3021013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21508" name="Object 4"/>
          <p:cNvGraphicFramePr>
            <a:graphicFrameLocks noChangeAspect="1"/>
          </p:cNvGraphicFramePr>
          <p:nvPr/>
        </p:nvGraphicFramePr>
        <p:xfrm>
          <a:off x="2940050" y="4508500"/>
          <a:ext cx="3263900" cy="146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" r:id="rId1" imgW="1828800" imgH="812800" progId="Equation.3">
                  <p:embed/>
                </p:oleObj>
              </mc:Choice>
              <mc:Fallback>
                <p:oleObj name="" r:id="rId1" imgW="1828800" imgH="812800" progId="Equation.3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940050" y="4508500"/>
                        <a:ext cx="3263900" cy="14684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charRg st="74" end="1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506">
                                            <p:txEl>
                                              <p:charRg st="74" end="1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charRg st="124" end="2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506">
                                            <p:txEl>
                                              <p:charRg st="124" end="2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charRg st="212" end="26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1506">
                                            <p:txEl>
                                              <p:charRg st="212" end="26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charRg st="270" end="36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1506">
                                            <p:txEl>
                                              <p:charRg st="270" end="36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Rectangle 2"/>
          <p:cNvSpPr>
            <a:spLocks noGrp="1"/>
          </p:cNvSpPr>
          <p:nvPr>
            <p:ph idx="1"/>
          </p:nvPr>
        </p:nvSpPr>
        <p:spPr>
          <a:xfrm>
            <a:off x="457200" y="404813"/>
            <a:ext cx="8229600" cy="6192837"/>
          </a:xfrm>
        </p:spPr>
        <p:txBody>
          <a:bodyPr vert="horz" wrap="square" lIns="91440" tIns="45720" rIns="91440" bIns="45720" anchor="t" anchorCtr="0"/>
          <a:p>
            <a:pPr lvl="2" indent="0" eaLnBrk="1" hangingPunct="1">
              <a:buNone/>
            </a:pPr>
            <a:r>
              <a:rPr lang="zh-CN" altLang="en-US" b="1" dirty="0">
                <a:solidFill>
                  <a:srgbClr val="E9030E"/>
                </a:solidFill>
              </a:rPr>
              <a:t>*</a:t>
            </a:r>
            <a:r>
              <a:rPr lang="zh-CN" altLang="en-US" b="1" dirty="0"/>
              <a:t>证明：(1) 若</a:t>
            </a:r>
            <a:r>
              <a:rPr lang="zh-CN" altLang="en-US" b="1" i="1" dirty="0">
                <a:sym typeface="Symbol" panose="05050102010706020507" pitchFamily="18" charset="2"/>
              </a:rPr>
              <a:t></a:t>
            </a:r>
            <a:r>
              <a:rPr lang="zh-CN" altLang="en-US" b="1" dirty="0"/>
              <a:t>(</a:t>
            </a:r>
            <a:r>
              <a:rPr lang="zh-CN" altLang="en-US" b="1" i="1" dirty="0"/>
              <a:t>a</a:t>
            </a:r>
            <a:r>
              <a:rPr lang="zh-CN" altLang="en-US" b="1" dirty="0"/>
              <a:t>) = </a:t>
            </a:r>
            <a:r>
              <a:rPr lang="zh-CN" altLang="en-US" b="1" i="1" dirty="0"/>
              <a:t>a</a:t>
            </a:r>
            <a:r>
              <a:rPr lang="zh-CN" altLang="en-US" b="1" dirty="0"/>
              <a:t>或</a:t>
            </a:r>
            <a:r>
              <a:rPr lang="zh-CN" altLang="en-US" b="1" i="1" dirty="0">
                <a:sym typeface="Symbol" panose="05050102010706020507" pitchFamily="18" charset="2"/>
              </a:rPr>
              <a:t></a:t>
            </a:r>
            <a:r>
              <a:rPr lang="zh-CN" altLang="en-US" b="1" dirty="0"/>
              <a:t>(</a:t>
            </a:r>
            <a:r>
              <a:rPr lang="zh-CN" altLang="en-US" b="1" i="1" dirty="0"/>
              <a:t>b</a:t>
            </a:r>
            <a:r>
              <a:rPr lang="zh-CN" altLang="en-US" b="1" dirty="0"/>
              <a:t>) = </a:t>
            </a:r>
            <a:r>
              <a:rPr lang="zh-CN" altLang="en-US" b="1" i="1" dirty="0"/>
              <a:t>b</a:t>
            </a:r>
            <a:r>
              <a:rPr lang="zh-CN" altLang="en-US" b="1" dirty="0"/>
              <a:t>，则结论显然成立</a:t>
            </a:r>
            <a:endParaRPr lang="zh-CN" altLang="en-US" b="1" dirty="0"/>
          </a:p>
          <a:p>
            <a:pPr lvl="2" indent="0" eaLnBrk="1" hangingPunct="1">
              <a:buNone/>
            </a:pPr>
            <a:r>
              <a:rPr lang="zh-CN" altLang="en-US" b="1" dirty="0"/>
              <a:t>现设</a:t>
            </a:r>
            <a:r>
              <a:rPr lang="zh-CN" altLang="en-US" b="1" i="1" dirty="0"/>
              <a:t>a</a:t>
            </a:r>
            <a:r>
              <a:rPr lang="zh-CN" altLang="en-US" b="1" dirty="0"/>
              <a:t> &lt; </a:t>
            </a:r>
            <a:r>
              <a:rPr lang="zh-CN" altLang="en-US" b="1" i="1" dirty="0">
                <a:sym typeface="Symbol" panose="05050102010706020507" pitchFamily="18" charset="2"/>
              </a:rPr>
              <a:t></a:t>
            </a:r>
            <a:r>
              <a:rPr lang="zh-CN" altLang="en-US" b="1" dirty="0"/>
              <a:t>(</a:t>
            </a:r>
            <a:r>
              <a:rPr lang="zh-CN" altLang="en-US" b="1" i="1" dirty="0"/>
              <a:t>a</a:t>
            </a:r>
            <a:r>
              <a:rPr lang="zh-CN" altLang="en-US" b="1" dirty="0"/>
              <a:t>)，</a:t>
            </a:r>
            <a:r>
              <a:rPr lang="zh-CN" altLang="en-US" b="1" i="1" dirty="0">
                <a:sym typeface="Symbol" panose="05050102010706020507" pitchFamily="18" charset="2"/>
              </a:rPr>
              <a:t></a:t>
            </a:r>
            <a:r>
              <a:rPr lang="zh-CN" altLang="en-US" b="1" dirty="0"/>
              <a:t>(</a:t>
            </a:r>
            <a:r>
              <a:rPr lang="zh-CN" altLang="en-US" b="1" i="1" dirty="0"/>
              <a:t>b</a:t>
            </a:r>
            <a:r>
              <a:rPr lang="zh-CN" altLang="en-US" b="1" dirty="0"/>
              <a:t>) &lt; </a:t>
            </a:r>
            <a:r>
              <a:rPr lang="zh-CN" altLang="en-US" b="1" i="1" dirty="0"/>
              <a:t>b</a:t>
            </a:r>
            <a:r>
              <a:rPr lang="zh-CN" altLang="en-US" b="1" dirty="0"/>
              <a:t>，令</a:t>
            </a:r>
            <a:r>
              <a:rPr lang="zh-CN" altLang="en-US" b="1" i="1" dirty="0">
                <a:sym typeface="Symbol" panose="05050102010706020507" pitchFamily="18" charset="2"/>
              </a:rPr>
              <a:t></a:t>
            </a:r>
            <a:r>
              <a:rPr lang="zh-CN" altLang="en-US" b="1" dirty="0"/>
              <a:t>(</a:t>
            </a:r>
            <a:r>
              <a:rPr lang="zh-CN" altLang="en-US" b="1" i="1" dirty="0"/>
              <a:t>x</a:t>
            </a:r>
            <a:r>
              <a:rPr lang="zh-CN" altLang="en-US" b="1" dirty="0"/>
              <a:t>) = </a:t>
            </a:r>
            <a:r>
              <a:rPr lang="zh-CN" altLang="en-US" b="1" i="1" dirty="0">
                <a:sym typeface="Symbol" panose="05050102010706020507" pitchFamily="18" charset="2"/>
              </a:rPr>
              <a:t></a:t>
            </a:r>
            <a:r>
              <a:rPr lang="zh-CN" altLang="en-US" b="1" dirty="0"/>
              <a:t>(</a:t>
            </a:r>
            <a:r>
              <a:rPr lang="zh-CN" altLang="en-US" b="1" i="1" dirty="0"/>
              <a:t>x</a:t>
            </a:r>
            <a:r>
              <a:rPr lang="zh-CN" altLang="en-US" b="1" dirty="0"/>
              <a:t>) </a:t>
            </a:r>
            <a:r>
              <a:rPr lang="zh-CN" altLang="en-US" b="1" dirty="0">
                <a:latin typeface="Arial" panose="020B0604020202020204" pitchFamily="34" charset="0"/>
              </a:rPr>
              <a:t>–</a:t>
            </a:r>
            <a:r>
              <a:rPr lang="zh-CN" altLang="en-US" b="1" dirty="0"/>
              <a:t> </a:t>
            </a:r>
            <a:r>
              <a:rPr lang="zh-CN" altLang="en-US" b="1" i="1" dirty="0"/>
              <a:t>x</a:t>
            </a:r>
            <a:r>
              <a:rPr lang="zh-CN" altLang="en-US" b="1" dirty="0"/>
              <a:t>，则</a:t>
            </a:r>
            <a:endParaRPr lang="zh-CN" altLang="en-US" b="1" dirty="0"/>
          </a:p>
          <a:p>
            <a:pPr lvl="2" indent="0" eaLnBrk="1" hangingPunct="1">
              <a:buNone/>
            </a:pPr>
            <a:r>
              <a:rPr lang="zh-CN" altLang="en-US" b="1" i="1" dirty="0">
                <a:sym typeface="Symbol" panose="05050102010706020507" pitchFamily="18" charset="2"/>
              </a:rPr>
              <a:t></a:t>
            </a:r>
            <a:r>
              <a:rPr lang="zh-CN" altLang="en-US" b="1" dirty="0"/>
              <a:t>(</a:t>
            </a:r>
            <a:r>
              <a:rPr lang="zh-CN" altLang="en-US" b="1" i="1" dirty="0"/>
              <a:t>x</a:t>
            </a:r>
            <a:r>
              <a:rPr lang="zh-CN" altLang="en-US" b="1" dirty="0"/>
              <a:t>) </a:t>
            </a:r>
            <a:r>
              <a:rPr lang="zh-CN" altLang="en-US" b="1" dirty="0">
                <a:sym typeface="Symbol" panose="05050102010706020507" pitchFamily="18" charset="2"/>
              </a:rPr>
              <a:t></a:t>
            </a:r>
            <a:r>
              <a:rPr lang="zh-CN" altLang="en-US" b="1" dirty="0"/>
              <a:t> C[</a:t>
            </a:r>
            <a:r>
              <a:rPr lang="zh-CN" altLang="en-US" b="1" i="1" dirty="0"/>
              <a:t>a</a:t>
            </a:r>
            <a:r>
              <a:rPr lang="zh-CN" altLang="en-US" b="1" dirty="0"/>
              <a:t>，</a:t>
            </a:r>
            <a:r>
              <a:rPr lang="zh-CN" altLang="en-US" b="1" i="1" dirty="0"/>
              <a:t>b</a:t>
            </a:r>
            <a:r>
              <a:rPr lang="zh-CN" altLang="en-US" b="1" dirty="0"/>
              <a:t>]，且</a:t>
            </a:r>
            <a:endParaRPr lang="zh-CN" altLang="en-US" b="1" dirty="0"/>
          </a:p>
          <a:p>
            <a:pPr lvl="2" indent="0" eaLnBrk="1" hangingPunct="1">
              <a:buNone/>
            </a:pPr>
            <a:r>
              <a:rPr lang="zh-CN" altLang="en-US" b="1" i="1" dirty="0">
                <a:sym typeface="Symbol" panose="05050102010706020507" pitchFamily="18" charset="2"/>
              </a:rPr>
              <a:t></a:t>
            </a:r>
            <a:r>
              <a:rPr lang="zh-CN" altLang="en-US" b="1" dirty="0"/>
              <a:t>(</a:t>
            </a:r>
            <a:r>
              <a:rPr lang="zh-CN" altLang="en-US" b="1" i="1" dirty="0"/>
              <a:t>a</a:t>
            </a:r>
            <a:r>
              <a:rPr lang="zh-CN" altLang="en-US" b="1" dirty="0"/>
              <a:t>) = </a:t>
            </a:r>
            <a:r>
              <a:rPr lang="zh-CN" altLang="en-US" b="1" i="1" dirty="0">
                <a:sym typeface="Symbol" panose="05050102010706020507" pitchFamily="18" charset="2"/>
              </a:rPr>
              <a:t></a:t>
            </a:r>
            <a:r>
              <a:rPr lang="zh-CN" altLang="en-US" b="1" dirty="0"/>
              <a:t>(</a:t>
            </a:r>
            <a:r>
              <a:rPr lang="zh-CN" altLang="en-US" b="1" i="1" dirty="0"/>
              <a:t>a</a:t>
            </a:r>
            <a:r>
              <a:rPr lang="zh-CN" altLang="en-US" b="1" dirty="0"/>
              <a:t>) </a:t>
            </a:r>
            <a:r>
              <a:rPr lang="zh-CN" altLang="en-US" b="1" dirty="0">
                <a:latin typeface="Arial" panose="020B0604020202020204" pitchFamily="34" charset="0"/>
              </a:rPr>
              <a:t>–</a:t>
            </a:r>
            <a:r>
              <a:rPr lang="zh-CN" altLang="en-US" b="1" dirty="0"/>
              <a:t> </a:t>
            </a:r>
            <a:r>
              <a:rPr lang="zh-CN" altLang="en-US" b="1" i="1" dirty="0"/>
              <a:t>a</a:t>
            </a:r>
            <a:r>
              <a:rPr lang="zh-CN" altLang="en-US" b="1" dirty="0"/>
              <a:t> &gt; 0，</a:t>
            </a:r>
            <a:r>
              <a:rPr lang="zh-CN" altLang="en-US" b="1" i="1" dirty="0">
                <a:sym typeface="Symbol" panose="05050102010706020507" pitchFamily="18" charset="2"/>
              </a:rPr>
              <a:t></a:t>
            </a:r>
            <a:r>
              <a:rPr lang="zh-CN" altLang="en-US" b="1" dirty="0"/>
              <a:t>(</a:t>
            </a:r>
            <a:r>
              <a:rPr lang="zh-CN" altLang="en-US" b="1" i="1" dirty="0"/>
              <a:t>b</a:t>
            </a:r>
            <a:r>
              <a:rPr lang="zh-CN" altLang="en-US" b="1" dirty="0"/>
              <a:t>) = </a:t>
            </a:r>
            <a:r>
              <a:rPr lang="zh-CN" altLang="en-US" b="1" i="1" dirty="0">
                <a:sym typeface="Symbol" panose="05050102010706020507" pitchFamily="18" charset="2"/>
              </a:rPr>
              <a:t></a:t>
            </a:r>
            <a:r>
              <a:rPr lang="zh-CN" altLang="en-US" b="1" dirty="0"/>
              <a:t>(</a:t>
            </a:r>
            <a:r>
              <a:rPr lang="zh-CN" altLang="en-US" b="1" i="1" dirty="0"/>
              <a:t>b</a:t>
            </a:r>
            <a:r>
              <a:rPr lang="zh-CN" altLang="en-US" b="1" dirty="0"/>
              <a:t>) </a:t>
            </a:r>
            <a:r>
              <a:rPr lang="zh-CN" altLang="en-US" b="1" dirty="0">
                <a:latin typeface="Arial" panose="020B0604020202020204" pitchFamily="34" charset="0"/>
              </a:rPr>
              <a:t>–</a:t>
            </a:r>
            <a:r>
              <a:rPr lang="zh-CN" altLang="en-US" b="1" dirty="0"/>
              <a:t> </a:t>
            </a:r>
            <a:r>
              <a:rPr lang="zh-CN" altLang="en-US" b="1" i="1" dirty="0"/>
              <a:t>b</a:t>
            </a:r>
            <a:r>
              <a:rPr lang="zh-CN" altLang="en-US" b="1" dirty="0"/>
              <a:t> &lt; 0，</a:t>
            </a:r>
            <a:endParaRPr lang="zh-CN" altLang="en-US" b="1" dirty="0"/>
          </a:p>
          <a:p>
            <a:pPr lvl="2" indent="0" eaLnBrk="1" hangingPunct="1">
              <a:buNone/>
            </a:pPr>
            <a:r>
              <a:rPr lang="zh-CN" altLang="en-US" b="1" dirty="0"/>
              <a:t>由二分法可得存在</a:t>
            </a:r>
            <a:r>
              <a:rPr lang="zh-CN" altLang="en-US" b="1" i="1" dirty="0"/>
              <a:t>x</a:t>
            </a:r>
            <a:r>
              <a:rPr lang="zh-CN" altLang="en-US" b="1" baseline="30000" dirty="0"/>
              <a:t>*</a:t>
            </a:r>
            <a:r>
              <a:rPr lang="zh-CN" altLang="en-US" b="1" dirty="0"/>
              <a:t> </a:t>
            </a:r>
            <a:r>
              <a:rPr lang="zh-CN" altLang="en-US" b="1" dirty="0">
                <a:sym typeface="Symbol" panose="05050102010706020507" pitchFamily="18" charset="2"/>
              </a:rPr>
              <a:t></a:t>
            </a:r>
            <a:r>
              <a:rPr lang="zh-CN" altLang="en-US" b="1" dirty="0"/>
              <a:t> [</a:t>
            </a:r>
            <a:r>
              <a:rPr lang="zh-CN" altLang="en-US" b="1" i="1" dirty="0"/>
              <a:t>a</a:t>
            </a:r>
            <a:r>
              <a:rPr lang="zh-CN" altLang="en-US" b="1" dirty="0"/>
              <a:t>，</a:t>
            </a:r>
            <a:r>
              <a:rPr lang="zh-CN" altLang="en-US" b="1" i="1" dirty="0"/>
              <a:t>b</a:t>
            </a:r>
            <a:r>
              <a:rPr lang="zh-CN" altLang="en-US" b="1" dirty="0"/>
              <a:t>]，使</a:t>
            </a:r>
            <a:r>
              <a:rPr lang="zh-CN" altLang="en-US" b="1" i="1" dirty="0">
                <a:sym typeface="Symbol" panose="05050102010706020507" pitchFamily="18" charset="2"/>
              </a:rPr>
              <a:t></a:t>
            </a:r>
            <a:r>
              <a:rPr lang="zh-CN" altLang="en-US" b="1" dirty="0"/>
              <a:t>(</a:t>
            </a:r>
            <a:r>
              <a:rPr lang="zh-CN" altLang="en-US" b="1" i="1" dirty="0"/>
              <a:t>x</a:t>
            </a:r>
            <a:r>
              <a:rPr lang="zh-CN" altLang="en-US" b="1" baseline="30000" dirty="0"/>
              <a:t>*</a:t>
            </a:r>
            <a:r>
              <a:rPr lang="zh-CN" altLang="en-US" b="1" dirty="0"/>
              <a:t>) = 0，即</a:t>
            </a:r>
            <a:endParaRPr lang="zh-CN" altLang="en-US" b="1" dirty="0"/>
          </a:p>
          <a:p>
            <a:pPr lvl="2" indent="0" eaLnBrk="1" hangingPunct="1">
              <a:buNone/>
            </a:pPr>
            <a:r>
              <a:rPr lang="zh-CN" altLang="en-US" b="1" i="1" dirty="0">
                <a:sym typeface="Symbol" panose="05050102010706020507" pitchFamily="18" charset="2"/>
              </a:rPr>
              <a:t></a:t>
            </a:r>
            <a:r>
              <a:rPr lang="zh-CN" altLang="en-US" b="1" dirty="0"/>
              <a:t>(</a:t>
            </a:r>
            <a:r>
              <a:rPr lang="zh-CN" altLang="en-US" b="1" i="1" dirty="0"/>
              <a:t>x</a:t>
            </a:r>
            <a:r>
              <a:rPr lang="zh-CN" altLang="en-US" b="1" baseline="30000" dirty="0"/>
              <a:t>*</a:t>
            </a:r>
            <a:r>
              <a:rPr lang="zh-CN" altLang="en-US" b="1" dirty="0"/>
              <a:t>) </a:t>
            </a:r>
            <a:r>
              <a:rPr lang="zh-CN" altLang="en-US" b="1" dirty="0">
                <a:latin typeface="Arial" panose="020B0604020202020204" pitchFamily="34" charset="0"/>
              </a:rPr>
              <a:t>–</a:t>
            </a:r>
            <a:r>
              <a:rPr lang="zh-CN" altLang="en-US" b="1" dirty="0"/>
              <a:t> </a:t>
            </a:r>
            <a:r>
              <a:rPr lang="zh-CN" altLang="en-US" b="1" i="1" dirty="0"/>
              <a:t>x</a:t>
            </a:r>
            <a:r>
              <a:rPr lang="zh-CN" altLang="en-US" b="1" baseline="30000" dirty="0"/>
              <a:t>*</a:t>
            </a:r>
            <a:r>
              <a:rPr lang="zh-CN" altLang="en-US" b="1" dirty="0"/>
              <a:t> = 0 </a:t>
            </a:r>
            <a:r>
              <a:rPr lang="zh-CN" altLang="en-US" b="1" dirty="0">
                <a:sym typeface="Symbol" panose="05050102010706020507" pitchFamily="18" charset="2"/>
              </a:rPr>
              <a:t></a:t>
            </a:r>
            <a:r>
              <a:rPr lang="zh-CN" altLang="en-US" b="1" dirty="0"/>
              <a:t> </a:t>
            </a:r>
            <a:r>
              <a:rPr lang="zh-CN" altLang="en-US" b="1" i="1" dirty="0">
                <a:sym typeface="Symbol" panose="05050102010706020507" pitchFamily="18" charset="2"/>
              </a:rPr>
              <a:t></a:t>
            </a:r>
            <a:r>
              <a:rPr lang="zh-CN" altLang="en-US" b="1" dirty="0"/>
              <a:t>(</a:t>
            </a:r>
            <a:r>
              <a:rPr lang="zh-CN" altLang="en-US" b="1" i="1" dirty="0"/>
              <a:t>x</a:t>
            </a:r>
            <a:r>
              <a:rPr lang="zh-CN" altLang="en-US" b="1" baseline="30000" dirty="0"/>
              <a:t>*</a:t>
            </a:r>
            <a:r>
              <a:rPr lang="zh-CN" altLang="en-US" b="1" dirty="0"/>
              <a:t>) = </a:t>
            </a:r>
            <a:r>
              <a:rPr lang="zh-CN" altLang="en-US" b="1" i="1" dirty="0"/>
              <a:t>x</a:t>
            </a:r>
            <a:r>
              <a:rPr lang="zh-CN" altLang="en-US" b="1" baseline="30000" dirty="0"/>
              <a:t>*</a:t>
            </a:r>
            <a:endParaRPr lang="zh-CN" altLang="en-US" b="1" dirty="0"/>
          </a:p>
          <a:p>
            <a:pPr lvl="2" indent="0" eaLnBrk="1" hangingPunct="1">
              <a:buNone/>
            </a:pPr>
            <a:r>
              <a:rPr lang="zh-CN" altLang="en-US" b="1" dirty="0"/>
              <a:t>(2) 设</a:t>
            </a:r>
            <a:r>
              <a:rPr lang="zh-CN" altLang="en-US" b="1" i="1" dirty="0">
                <a:sym typeface="Symbol" panose="05050102010706020507" pitchFamily="18" charset="2"/>
              </a:rPr>
              <a:t></a:t>
            </a:r>
            <a:r>
              <a:rPr lang="zh-CN" altLang="en-US" b="1" dirty="0"/>
              <a:t>(</a:t>
            </a:r>
            <a:r>
              <a:rPr lang="zh-CN" altLang="en-US" b="1" i="1" dirty="0"/>
              <a:t>x</a:t>
            </a:r>
            <a:r>
              <a:rPr lang="zh-CN" altLang="en-US" b="1" dirty="0"/>
              <a:t>) </a:t>
            </a:r>
            <a:r>
              <a:rPr lang="zh-CN" altLang="en-US" b="1" dirty="0">
                <a:sym typeface="Symbol" panose="05050102010706020507" pitchFamily="18" charset="2"/>
              </a:rPr>
              <a:t></a:t>
            </a:r>
            <a:r>
              <a:rPr lang="zh-CN" altLang="en-US" b="1" dirty="0"/>
              <a:t> C</a:t>
            </a:r>
            <a:r>
              <a:rPr lang="zh-CN" altLang="en-US" b="1" baseline="30000" dirty="0"/>
              <a:t>1</a:t>
            </a:r>
            <a:r>
              <a:rPr lang="zh-CN" altLang="en-US" b="1" dirty="0"/>
              <a:t>[</a:t>
            </a:r>
            <a:r>
              <a:rPr lang="zh-CN" altLang="en-US" b="1" i="1" dirty="0"/>
              <a:t>a</a:t>
            </a:r>
            <a:r>
              <a:rPr lang="zh-CN" altLang="en-US" b="1" dirty="0"/>
              <a:t>，</a:t>
            </a:r>
            <a:r>
              <a:rPr lang="zh-CN" altLang="en-US" b="1" i="1" dirty="0"/>
              <a:t>b</a:t>
            </a:r>
            <a:r>
              <a:rPr lang="zh-CN" altLang="en-US" b="1" dirty="0"/>
              <a:t>]，且满足(2.1-4)，</a:t>
            </a:r>
            <a:endParaRPr lang="zh-CN" altLang="en-US" b="1" dirty="0"/>
          </a:p>
          <a:p>
            <a:pPr lvl="2" indent="0" eaLnBrk="1" hangingPunct="1">
              <a:buNone/>
            </a:pPr>
            <a:r>
              <a:rPr lang="zh-CN" altLang="en-US" b="1" dirty="0"/>
              <a:t>若有</a:t>
            </a:r>
            <a:r>
              <a:rPr lang="zh-CN" altLang="en-US" b="1" i="1" dirty="0"/>
              <a:t>x</a:t>
            </a:r>
            <a:r>
              <a:rPr lang="zh-CN" altLang="en-US" b="1" baseline="-25000" dirty="0"/>
              <a:t>1</a:t>
            </a:r>
            <a:r>
              <a:rPr lang="zh-CN" altLang="en-US" b="1" baseline="30000" dirty="0"/>
              <a:t>*</a:t>
            </a:r>
            <a:r>
              <a:rPr lang="zh-CN" altLang="en-US" b="1" dirty="0"/>
              <a:t>，</a:t>
            </a:r>
            <a:r>
              <a:rPr lang="zh-CN" altLang="en-US" b="1" i="1" dirty="0"/>
              <a:t>x</a:t>
            </a:r>
            <a:r>
              <a:rPr lang="zh-CN" altLang="en-US" b="1" baseline="-25000" dirty="0"/>
              <a:t>2</a:t>
            </a:r>
            <a:r>
              <a:rPr lang="zh-CN" altLang="en-US" b="1" baseline="30000" dirty="0"/>
              <a:t>*</a:t>
            </a:r>
            <a:r>
              <a:rPr lang="zh-CN" altLang="en-US" b="1" dirty="0"/>
              <a:t> </a:t>
            </a:r>
            <a:r>
              <a:rPr lang="zh-CN" altLang="en-US" b="1" dirty="0">
                <a:sym typeface="Symbol" panose="05050102010706020507" pitchFamily="18" charset="2"/>
              </a:rPr>
              <a:t></a:t>
            </a:r>
            <a:r>
              <a:rPr lang="zh-CN" altLang="en-US" b="1" dirty="0"/>
              <a:t> [</a:t>
            </a:r>
            <a:r>
              <a:rPr lang="zh-CN" altLang="en-US" b="1" i="1" dirty="0"/>
              <a:t>a</a:t>
            </a:r>
            <a:r>
              <a:rPr lang="zh-CN" altLang="en-US" b="1" dirty="0"/>
              <a:t>，</a:t>
            </a:r>
            <a:r>
              <a:rPr lang="zh-CN" altLang="en-US" b="1" i="1" dirty="0"/>
              <a:t>b</a:t>
            </a:r>
            <a:r>
              <a:rPr lang="zh-CN" altLang="en-US" b="1" dirty="0"/>
              <a:t>]，</a:t>
            </a:r>
            <a:r>
              <a:rPr lang="zh-CN" altLang="en-US" b="1" i="1" dirty="0"/>
              <a:t>x</a:t>
            </a:r>
            <a:r>
              <a:rPr lang="zh-CN" altLang="en-US" b="1" baseline="-25000" dirty="0"/>
              <a:t>1</a:t>
            </a:r>
            <a:r>
              <a:rPr lang="zh-CN" altLang="en-US" b="1" baseline="30000" dirty="0"/>
              <a:t>*</a:t>
            </a:r>
            <a:r>
              <a:rPr lang="zh-CN" altLang="en-US" b="1" dirty="0"/>
              <a:t> </a:t>
            </a:r>
            <a:r>
              <a:rPr lang="zh-CN" altLang="en-US" b="1" dirty="0">
                <a:sym typeface="Symbol" panose="05050102010706020507" pitchFamily="18" charset="2"/>
              </a:rPr>
              <a:t></a:t>
            </a:r>
            <a:r>
              <a:rPr lang="zh-CN" altLang="en-US" b="1" dirty="0"/>
              <a:t> </a:t>
            </a:r>
            <a:r>
              <a:rPr lang="zh-CN" altLang="en-US" b="1" i="1" dirty="0"/>
              <a:t>x</a:t>
            </a:r>
            <a:r>
              <a:rPr lang="zh-CN" altLang="en-US" b="1" baseline="-25000" dirty="0"/>
              <a:t>2</a:t>
            </a:r>
            <a:r>
              <a:rPr lang="zh-CN" altLang="en-US" b="1" baseline="30000" dirty="0"/>
              <a:t>*</a:t>
            </a:r>
            <a:r>
              <a:rPr lang="zh-CN" altLang="en-US" b="1" dirty="0"/>
              <a:t>，</a:t>
            </a:r>
            <a:r>
              <a:rPr lang="zh-CN" altLang="en-US" b="1" i="1" dirty="0">
                <a:sym typeface="Symbol" panose="05050102010706020507" pitchFamily="18" charset="2"/>
              </a:rPr>
              <a:t></a:t>
            </a:r>
            <a:r>
              <a:rPr lang="zh-CN" altLang="en-US" b="1" dirty="0"/>
              <a:t>(</a:t>
            </a:r>
            <a:r>
              <a:rPr lang="zh-CN" altLang="en-US" b="1" i="1" dirty="0"/>
              <a:t>x</a:t>
            </a:r>
            <a:r>
              <a:rPr lang="zh-CN" altLang="en-US" b="1" i="1" baseline="-25000" dirty="0"/>
              <a:t>i</a:t>
            </a:r>
            <a:r>
              <a:rPr lang="zh-CN" altLang="en-US" b="1" baseline="30000" dirty="0"/>
              <a:t>*</a:t>
            </a:r>
            <a:r>
              <a:rPr lang="zh-CN" altLang="en-US" b="1" dirty="0"/>
              <a:t>) = </a:t>
            </a:r>
            <a:r>
              <a:rPr lang="zh-CN" altLang="en-US" b="1" i="1" dirty="0"/>
              <a:t>x</a:t>
            </a:r>
            <a:r>
              <a:rPr lang="zh-CN" altLang="en-US" b="1" i="1" baseline="-25000" dirty="0"/>
              <a:t>i</a:t>
            </a:r>
            <a:r>
              <a:rPr lang="zh-CN" altLang="en-US" b="1" baseline="30000" dirty="0"/>
              <a:t>*</a:t>
            </a:r>
            <a:r>
              <a:rPr lang="zh-CN" altLang="en-US" b="1" dirty="0"/>
              <a:t> </a:t>
            </a:r>
            <a:r>
              <a:rPr lang="zh-CN" altLang="en-US" b="1" i="1" dirty="0"/>
              <a:t>i</a:t>
            </a:r>
            <a:r>
              <a:rPr lang="zh-CN" altLang="en-US" b="1" dirty="0"/>
              <a:t> = 1，2</a:t>
            </a:r>
            <a:endParaRPr lang="zh-CN" altLang="en-US" b="1" dirty="0"/>
          </a:p>
          <a:p>
            <a:pPr lvl="2" indent="0" eaLnBrk="1" hangingPunct="1">
              <a:buNone/>
            </a:pPr>
            <a:r>
              <a:rPr lang="zh-CN" altLang="en-US" b="1" dirty="0"/>
              <a:t>由均值定理，</a:t>
            </a:r>
            <a:endParaRPr lang="zh-CN" altLang="en-US" b="1" dirty="0"/>
          </a:p>
          <a:p>
            <a:pPr lvl="2" indent="0" eaLnBrk="1" hangingPunct="1">
              <a:buNone/>
            </a:pPr>
            <a:r>
              <a:rPr lang="zh-CN" altLang="en-US" b="1" dirty="0"/>
              <a:t>|</a:t>
            </a:r>
            <a:r>
              <a:rPr lang="zh-CN" altLang="en-US" b="1" i="1" dirty="0"/>
              <a:t>x</a:t>
            </a:r>
            <a:r>
              <a:rPr lang="zh-CN" altLang="en-US" b="1" baseline="-25000" dirty="0"/>
              <a:t>1</a:t>
            </a:r>
            <a:r>
              <a:rPr lang="zh-CN" altLang="en-US" b="1" baseline="30000" dirty="0"/>
              <a:t>*</a:t>
            </a:r>
            <a:r>
              <a:rPr lang="zh-CN" altLang="en-US" b="1" dirty="0"/>
              <a:t> </a:t>
            </a:r>
            <a:r>
              <a:rPr lang="zh-CN" altLang="en-US" b="1" dirty="0">
                <a:latin typeface="Arial" panose="020B0604020202020204" pitchFamily="34" charset="0"/>
              </a:rPr>
              <a:t>–</a:t>
            </a:r>
            <a:r>
              <a:rPr lang="zh-CN" altLang="en-US" b="1" dirty="0"/>
              <a:t> </a:t>
            </a:r>
            <a:r>
              <a:rPr lang="zh-CN" altLang="en-US" b="1" i="1" dirty="0"/>
              <a:t>x</a:t>
            </a:r>
            <a:r>
              <a:rPr lang="zh-CN" altLang="en-US" b="1" baseline="-25000" dirty="0"/>
              <a:t>2</a:t>
            </a:r>
            <a:r>
              <a:rPr lang="zh-CN" altLang="en-US" b="1" baseline="30000" dirty="0"/>
              <a:t>*</a:t>
            </a:r>
            <a:r>
              <a:rPr lang="zh-CN" altLang="en-US" b="1" dirty="0"/>
              <a:t>| = |</a:t>
            </a:r>
            <a:r>
              <a:rPr lang="zh-CN" altLang="en-US" b="1" i="1" dirty="0">
                <a:sym typeface="Symbol" panose="05050102010706020507" pitchFamily="18" charset="2"/>
              </a:rPr>
              <a:t></a:t>
            </a:r>
            <a:r>
              <a:rPr lang="zh-CN" altLang="en-US" b="1" dirty="0"/>
              <a:t>(</a:t>
            </a:r>
            <a:r>
              <a:rPr lang="zh-CN" altLang="en-US" b="1" i="1" dirty="0"/>
              <a:t>x</a:t>
            </a:r>
            <a:r>
              <a:rPr lang="zh-CN" altLang="en-US" b="1" baseline="-25000" dirty="0"/>
              <a:t>1</a:t>
            </a:r>
            <a:r>
              <a:rPr lang="zh-CN" altLang="en-US" b="1" baseline="30000" dirty="0"/>
              <a:t>*</a:t>
            </a:r>
            <a:r>
              <a:rPr lang="zh-CN" altLang="en-US" b="1" dirty="0"/>
              <a:t>) </a:t>
            </a:r>
            <a:r>
              <a:rPr lang="zh-CN" altLang="en-US" b="1" dirty="0">
                <a:latin typeface="Arial" panose="020B0604020202020204" pitchFamily="34" charset="0"/>
              </a:rPr>
              <a:t>–</a:t>
            </a:r>
            <a:r>
              <a:rPr lang="zh-CN" altLang="en-US" b="1" dirty="0"/>
              <a:t> </a:t>
            </a:r>
            <a:r>
              <a:rPr lang="zh-CN" altLang="en-US" b="1" i="1" dirty="0">
                <a:sym typeface="Symbol" panose="05050102010706020507" pitchFamily="18" charset="2"/>
              </a:rPr>
              <a:t></a:t>
            </a:r>
            <a:r>
              <a:rPr lang="zh-CN" altLang="en-US" b="1" i="1" dirty="0"/>
              <a:t> </a:t>
            </a:r>
            <a:r>
              <a:rPr lang="zh-CN" altLang="en-US" b="1" dirty="0"/>
              <a:t>(</a:t>
            </a:r>
            <a:r>
              <a:rPr lang="zh-CN" altLang="en-US" b="1" i="1" dirty="0"/>
              <a:t>x</a:t>
            </a:r>
            <a:r>
              <a:rPr lang="zh-CN" altLang="en-US" b="1" baseline="-25000" dirty="0"/>
              <a:t>2</a:t>
            </a:r>
            <a:r>
              <a:rPr lang="zh-CN" altLang="en-US" b="1" baseline="30000" dirty="0"/>
              <a:t>*</a:t>
            </a:r>
            <a:r>
              <a:rPr lang="zh-CN" altLang="en-US" b="1" dirty="0"/>
              <a:t>)| </a:t>
            </a:r>
            <a:endParaRPr lang="zh-CN" altLang="en-US" b="1" dirty="0"/>
          </a:p>
          <a:p>
            <a:pPr lvl="2" indent="0" eaLnBrk="1" hangingPunct="1">
              <a:buNone/>
            </a:pPr>
            <a:r>
              <a:rPr lang="zh-CN" altLang="en-US" b="1" dirty="0"/>
              <a:t>                 = |</a:t>
            </a:r>
            <a:r>
              <a:rPr lang="zh-CN" altLang="en-US" b="1" i="1" dirty="0">
                <a:sym typeface="Symbol" panose="05050102010706020507" pitchFamily="18" charset="2"/>
              </a:rPr>
              <a:t> </a:t>
            </a:r>
            <a:r>
              <a:rPr lang="zh-CN" altLang="en-US" b="1" dirty="0"/>
              <a:t>'(</a:t>
            </a:r>
            <a:r>
              <a:rPr lang="zh-CN" altLang="en-US" b="1" i="1" dirty="0"/>
              <a:t>ξ</a:t>
            </a:r>
            <a:r>
              <a:rPr lang="zh-CN" altLang="en-US" b="1" dirty="0"/>
              <a:t>)| |</a:t>
            </a:r>
            <a:r>
              <a:rPr lang="zh-CN" altLang="en-US" b="1" i="1" dirty="0"/>
              <a:t>x</a:t>
            </a:r>
            <a:r>
              <a:rPr lang="zh-CN" altLang="en-US" b="1" baseline="-25000" dirty="0"/>
              <a:t>1</a:t>
            </a:r>
            <a:r>
              <a:rPr lang="zh-CN" altLang="en-US" b="1" baseline="30000" dirty="0"/>
              <a:t>*</a:t>
            </a:r>
            <a:r>
              <a:rPr lang="zh-CN" altLang="en-US" b="1" dirty="0"/>
              <a:t> </a:t>
            </a:r>
            <a:r>
              <a:rPr lang="zh-CN" altLang="en-US" b="1" dirty="0">
                <a:latin typeface="Arial" panose="020B0604020202020204" pitchFamily="34" charset="0"/>
              </a:rPr>
              <a:t>–</a:t>
            </a:r>
            <a:r>
              <a:rPr lang="zh-CN" altLang="en-US" b="1" dirty="0"/>
              <a:t> </a:t>
            </a:r>
            <a:r>
              <a:rPr lang="zh-CN" altLang="en-US" b="1" i="1" dirty="0"/>
              <a:t>x</a:t>
            </a:r>
            <a:r>
              <a:rPr lang="zh-CN" altLang="en-US" b="1" baseline="-25000" dirty="0"/>
              <a:t>2</a:t>
            </a:r>
            <a:r>
              <a:rPr lang="zh-CN" altLang="en-US" b="1" baseline="30000" dirty="0"/>
              <a:t>*</a:t>
            </a:r>
            <a:r>
              <a:rPr lang="zh-CN" altLang="en-US" b="1" dirty="0"/>
              <a:t>| </a:t>
            </a:r>
            <a:r>
              <a:rPr lang="zh-CN" altLang="en-US" b="1" dirty="0">
                <a:sym typeface="Symbol" panose="05050102010706020507" pitchFamily="18" charset="2"/>
              </a:rPr>
              <a:t></a:t>
            </a:r>
            <a:r>
              <a:rPr lang="zh-CN" altLang="en-US" b="1" dirty="0"/>
              <a:t> </a:t>
            </a:r>
            <a:r>
              <a:rPr lang="zh-CN" altLang="en-US" b="1" i="1" dirty="0"/>
              <a:t>L</a:t>
            </a:r>
            <a:r>
              <a:rPr lang="zh-CN" altLang="en-US" b="1" dirty="0"/>
              <a:t>|</a:t>
            </a:r>
            <a:r>
              <a:rPr lang="zh-CN" altLang="en-US" b="1" i="1" dirty="0"/>
              <a:t>x</a:t>
            </a:r>
            <a:r>
              <a:rPr lang="zh-CN" altLang="en-US" b="1" baseline="-25000" dirty="0"/>
              <a:t>1</a:t>
            </a:r>
            <a:r>
              <a:rPr lang="zh-CN" altLang="en-US" b="1" baseline="30000" dirty="0"/>
              <a:t>*</a:t>
            </a:r>
            <a:r>
              <a:rPr lang="zh-CN" altLang="en-US" b="1" dirty="0"/>
              <a:t> </a:t>
            </a:r>
            <a:r>
              <a:rPr lang="zh-CN" altLang="en-US" b="1" dirty="0">
                <a:latin typeface="Arial" panose="020B0604020202020204" pitchFamily="34" charset="0"/>
              </a:rPr>
              <a:t>–</a:t>
            </a:r>
            <a:r>
              <a:rPr lang="zh-CN" altLang="en-US" b="1" dirty="0"/>
              <a:t> </a:t>
            </a:r>
            <a:r>
              <a:rPr lang="zh-CN" altLang="en-US" b="1" i="1" dirty="0"/>
              <a:t>x</a:t>
            </a:r>
            <a:r>
              <a:rPr lang="zh-CN" altLang="en-US" b="1" baseline="-25000" dirty="0"/>
              <a:t>2</a:t>
            </a:r>
            <a:r>
              <a:rPr lang="zh-CN" altLang="en-US" b="1" baseline="30000" dirty="0"/>
              <a:t>*</a:t>
            </a:r>
            <a:r>
              <a:rPr lang="zh-CN" altLang="en-US" b="1" dirty="0"/>
              <a:t>| &lt; |</a:t>
            </a:r>
            <a:r>
              <a:rPr lang="zh-CN" altLang="en-US" b="1" i="1" dirty="0"/>
              <a:t>x</a:t>
            </a:r>
            <a:r>
              <a:rPr lang="zh-CN" altLang="en-US" b="1" baseline="-25000" dirty="0"/>
              <a:t>1</a:t>
            </a:r>
            <a:r>
              <a:rPr lang="zh-CN" altLang="en-US" b="1" baseline="30000" dirty="0"/>
              <a:t>*</a:t>
            </a:r>
            <a:r>
              <a:rPr lang="zh-CN" altLang="en-US" b="1" dirty="0"/>
              <a:t> </a:t>
            </a:r>
            <a:r>
              <a:rPr lang="zh-CN" altLang="en-US" b="1" dirty="0">
                <a:latin typeface="Arial" panose="020B0604020202020204" pitchFamily="34" charset="0"/>
              </a:rPr>
              <a:t>–</a:t>
            </a:r>
            <a:r>
              <a:rPr lang="zh-CN" altLang="en-US" b="1" dirty="0"/>
              <a:t> </a:t>
            </a:r>
            <a:r>
              <a:rPr lang="zh-CN" altLang="en-US" b="1" i="1" dirty="0"/>
              <a:t>x</a:t>
            </a:r>
            <a:r>
              <a:rPr lang="zh-CN" altLang="en-US" b="1" baseline="-25000" dirty="0"/>
              <a:t>2</a:t>
            </a:r>
            <a:r>
              <a:rPr lang="zh-CN" altLang="en-US" b="1" baseline="30000" dirty="0"/>
              <a:t>*</a:t>
            </a:r>
            <a:r>
              <a:rPr lang="zh-CN" altLang="en-US" b="1" dirty="0"/>
              <a:t>|</a:t>
            </a:r>
            <a:endParaRPr lang="zh-CN" altLang="en-US" b="1" dirty="0"/>
          </a:p>
          <a:p>
            <a:pPr lvl="2" indent="0" eaLnBrk="1" hangingPunct="1">
              <a:buNone/>
            </a:pPr>
            <a:r>
              <a:rPr lang="zh-CN" altLang="en-US" b="1" dirty="0"/>
              <a:t>矛盾，所以不动点唯一。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charRg st="35" end="7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530">
                                            <p:txEl>
                                              <p:charRg st="35" end="7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charRg st="74" end="9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530">
                                            <p:txEl>
                                              <p:charRg st="74" end="9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charRg st="90" end="1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2530">
                                            <p:txEl>
                                              <p:charRg st="90" end="13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charRg st="131" end="16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2530">
                                            <p:txEl>
                                              <p:charRg st="131" end="16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charRg st="163" end="19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2530">
                                            <p:txEl>
                                              <p:charRg st="163" end="19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charRg st="191" end="2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2530">
                                            <p:txEl>
                                              <p:charRg st="191" end="2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charRg st="223" end="27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2530">
                                            <p:txEl>
                                              <p:charRg st="223" end="27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charRg st="272" end="27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2530">
                                            <p:txEl>
                                              <p:charRg st="272" end="27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charRg st="279" end="3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2530">
                                            <p:txEl>
                                              <p:charRg st="279" end="3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charRg st="313" end="38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2530">
                                            <p:txEl>
                                              <p:charRg st="313" end="38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charRg st="382" end="39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2530">
                                            <p:txEl>
                                              <p:charRg st="382" end="39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4" name="Rectangle 2"/>
          <p:cNvSpPr>
            <a:spLocks noGrp="1"/>
          </p:cNvSpPr>
          <p:nvPr>
            <p:ph idx="1"/>
          </p:nvPr>
        </p:nvSpPr>
        <p:spPr>
          <a:xfrm>
            <a:off x="457200" y="404813"/>
            <a:ext cx="8229600" cy="6192837"/>
          </a:xfrm>
        </p:spPr>
        <p:txBody>
          <a:bodyPr vert="horz" wrap="square" lIns="91440" tIns="45720" rIns="91440" bIns="45720" anchor="t" anchorCtr="0"/>
          <a:p>
            <a:pPr lvl="2" indent="0" eaLnBrk="1" hangingPunct="1">
              <a:buNone/>
            </a:pPr>
            <a:r>
              <a:rPr lang="zh-CN" altLang="en-US" b="1" dirty="0">
                <a:solidFill>
                  <a:srgbClr val="E9030E"/>
                </a:solidFill>
              </a:rPr>
              <a:t>*</a:t>
            </a:r>
            <a:r>
              <a:rPr lang="zh-CN" altLang="en-US" b="1" dirty="0"/>
              <a:t>由</a:t>
            </a:r>
            <a:endParaRPr lang="zh-CN" altLang="en-US" b="1" dirty="0"/>
          </a:p>
          <a:p>
            <a:pPr lvl="2" indent="0" eaLnBrk="1" hangingPunct="1">
              <a:buNone/>
            </a:pPr>
            <a:r>
              <a:rPr lang="zh-CN" altLang="en-US" b="1" dirty="0"/>
              <a:t>|</a:t>
            </a:r>
            <a:r>
              <a:rPr lang="zh-CN" altLang="en-US" b="1" i="1" dirty="0"/>
              <a:t>x</a:t>
            </a:r>
            <a:r>
              <a:rPr lang="zh-CN" altLang="en-US" b="1" baseline="30000" dirty="0"/>
              <a:t>(</a:t>
            </a:r>
            <a:r>
              <a:rPr lang="zh-CN" altLang="en-US" b="1" i="1" baseline="30000" dirty="0"/>
              <a:t>k</a:t>
            </a:r>
            <a:r>
              <a:rPr lang="zh-CN" altLang="en-US" b="1" baseline="30000" dirty="0"/>
              <a:t>)</a:t>
            </a:r>
            <a:r>
              <a:rPr lang="zh-CN" altLang="en-US" b="1" dirty="0"/>
              <a:t> </a:t>
            </a:r>
            <a:r>
              <a:rPr lang="zh-CN" altLang="en-US" b="1" dirty="0">
                <a:latin typeface="Arial" panose="020B0604020202020204" pitchFamily="34" charset="0"/>
              </a:rPr>
              <a:t>–</a:t>
            </a:r>
            <a:r>
              <a:rPr lang="zh-CN" altLang="en-US" b="1" dirty="0"/>
              <a:t> </a:t>
            </a:r>
            <a:r>
              <a:rPr lang="zh-CN" altLang="en-US" b="1" i="1" dirty="0"/>
              <a:t>x</a:t>
            </a:r>
            <a:r>
              <a:rPr lang="zh-CN" altLang="en-US" b="1" baseline="30000" dirty="0"/>
              <a:t>*</a:t>
            </a:r>
            <a:r>
              <a:rPr lang="zh-CN" altLang="en-US" b="1" dirty="0"/>
              <a:t>| = |</a:t>
            </a:r>
            <a:r>
              <a:rPr lang="zh-CN" altLang="en-US" b="1" i="1" dirty="0">
                <a:sym typeface="Symbol" panose="05050102010706020507" pitchFamily="18" charset="2"/>
              </a:rPr>
              <a:t></a:t>
            </a:r>
            <a:r>
              <a:rPr lang="zh-CN" altLang="en-US" b="1" dirty="0"/>
              <a:t>(</a:t>
            </a:r>
            <a:r>
              <a:rPr lang="zh-CN" altLang="en-US" b="1" i="1" dirty="0"/>
              <a:t> x</a:t>
            </a:r>
            <a:r>
              <a:rPr lang="zh-CN" altLang="en-US" b="1" baseline="30000" dirty="0"/>
              <a:t>(</a:t>
            </a:r>
            <a:r>
              <a:rPr lang="zh-CN" altLang="en-US" b="1" i="1" baseline="30000" dirty="0"/>
              <a:t>k</a:t>
            </a:r>
            <a:r>
              <a:rPr lang="zh-CN" altLang="en-US" b="1" baseline="30000" dirty="0"/>
              <a:t>-1)</a:t>
            </a:r>
            <a:r>
              <a:rPr lang="zh-CN" altLang="en-US" b="1" dirty="0"/>
              <a:t>) </a:t>
            </a:r>
            <a:r>
              <a:rPr lang="zh-CN" altLang="en-US" b="1" dirty="0">
                <a:latin typeface="Arial" panose="020B0604020202020204" pitchFamily="34" charset="0"/>
              </a:rPr>
              <a:t>–</a:t>
            </a:r>
            <a:r>
              <a:rPr lang="zh-CN" altLang="en-US" b="1" dirty="0"/>
              <a:t> </a:t>
            </a:r>
            <a:r>
              <a:rPr lang="zh-CN" altLang="en-US" b="1" i="1" dirty="0">
                <a:sym typeface="Symbol" panose="05050102010706020507" pitchFamily="18" charset="2"/>
              </a:rPr>
              <a:t></a:t>
            </a:r>
            <a:r>
              <a:rPr lang="zh-CN" altLang="en-US" b="1" i="1" dirty="0"/>
              <a:t> </a:t>
            </a:r>
            <a:r>
              <a:rPr lang="zh-CN" altLang="en-US" b="1" dirty="0"/>
              <a:t>(</a:t>
            </a:r>
            <a:r>
              <a:rPr lang="zh-CN" altLang="en-US" b="1" i="1" dirty="0"/>
              <a:t>x</a:t>
            </a:r>
            <a:r>
              <a:rPr lang="zh-CN" altLang="en-US" b="1" baseline="30000" dirty="0"/>
              <a:t>*</a:t>
            </a:r>
            <a:r>
              <a:rPr lang="zh-CN" altLang="en-US" b="1" dirty="0"/>
              <a:t>)| </a:t>
            </a:r>
            <a:r>
              <a:rPr lang="zh-CN" altLang="en-US" b="1" dirty="0">
                <a:sym typeface="Symbol" panose="05050102010706020507" pitchFamily="18" charset="2"/>
              </a:rPr>
              <a:t></a:t>
            </a:r>
            <a:r>
              <a:rPr lang="zh-CN" altLang="en-US" b="1" dirty="0"/>
              <a:t> </a:t>
            </a:r>
            <a:r>
              <a:rPr lang="zh-CN" altLang="en-US" b="1" i="1" dirty="0"/>
              <a:t>L</a:t>
            </a:r>
            <a:r>
              <a:rPr lang="zh-CN" altLang="en-US" b="1" dirty="0"/>
              <a:t>|</a:t>
            </a:r>
            <a:r>
              <a:rPr lang="zh-CN" altLang="en-US" b="1" i="1" dirty="0"/>
              <a:t>x</a:t>
            </a:r>
            <a:r>
              <a:rPr lang="zh-CN" altLang="en-US" b="1" baseline="30000" dirty="0"/>
              <a:t>(</a:t>
            </a:r>
            <a:r>
              <a:rPr lang="zh-CN" altLang="en-US" b="1" i="1" baseline="30000" dirty="0"/>
              <a:t>k</a:t>
            </a:r>
            <a:r>
              <a:rPr lang="zh-CN" altLang="en-US" b="1" baseline="30000" dirty="0"/>
              <a:t>-1)</a:t>
            </a:r>
            <a:r>
              <a:rPr lang="zh-CN" altLang="en-US" b="1" dirty="0"/>
              <a:t> </a:t>
            </a:r>
            <a:r>
              <a:rPr lang="zh-CN" altLang="en-US" b="1" dirty="0">
                <a:latin typeface="Arial" panose="020B0604020202020204" pitchFamily="34" charset="0"/>
              </a:rPr>
              <a:t>–</a:t>
            </a:r>
            <a:r>
              <a:rPr lang="zh-CN" altLang="en-US" b="1" dirty="0"/>
              <a:t> </a:t>
            </a:r>
            <a:r>
              <a:rPr lang="zh-CN" altLang="en-US" b="1" i="1" dirty="0"/>
              <a:t>x</a:t>
            </a:r>
            <a:r>
              <a:rPr lang="zh-CN" altLang="en-US" b="1" baseline="30000" dirty="0"/>
              <a:t>*</a:t>
            </a:r>
            <a:r>
              <a:rPr lang="zh-CN" altLang="en-US" b="1" dirty="0"/>
              <a:t>| </a:t>
            </a:r>
            <a:endParaRPr lang="zh-CN" altLang="en-US" b="1" dirty="0"/>
          </a:p>
          <a:p>
            <a:pPr lvl="2" indent="0" eaLnBrk="1" hangingPunct="1">
              <a:buNone/>
            </a:pPr>
            <a:r>
              <a:rPr lang="zh-CN" altLang="en-US" b="1" dirty="0"/>
              <a:t>                </a:t>
            </a:r>
            <a:r>
              <a:rPr lang="zh-CN" altLang="en-US" b="1" dirty="0">
                <a:sym typeface="Symbol" panose="05050102010706020507" pitchFamily="18" charset="2"/>
              </a:rPr>
              <a:t></a:t>
            </a:r>
            <a:r>
              <a:rPr lang="zh-CN" altLang="en-US" b="1" dirty="0"/>
              <a:t> </a:t>
            </a:r>
            <a:r>
              <a:rPr lang="zh-CN" altLang="en-US" b="1" dirty="0">
                <a:latin typeface="Arial" panose="020B0604020202020204" pitchFamily="34" charset="0"/>
              </a:rPr>
              <a:t>…</a:t>
            </a:r>
            <a:r>
              <a:rPr lang="zh-CN" altLang="en-US" b="1" dirty="0"/>
              <a:t> </a:t>
            </a:r>
            <a:r>
              <a:rPr lang="zh-CN" altLang="en-US" b="1" dirty="0">
                <a:sym typeface="Symbol" panose="05050102010706020507" pitchFamily="18" charset="2"/>
              </a:rPr>
              <a:t></a:t>
            </a:r>
            <a:r>
              <a:rPr lang="zh-CN" altLang="en-US" b="1" dirty="0"/>
              <a:t> </a:t>
            </a:r>
            <a:r>
              <a:rPr lang="zh-CN" altLang="en-US" b="1" i="1" dirty="0"/>
              <a:t>L</a:t>
            </a:r>
            <a:r>
              <a:rPr lang="zh-CN" altLang="en-US" b="1" i="1" baseline="30000" dirty="0"/>
              <a:t> k</a:t>
            </a:r>
            <a:r>
              <a:rPr lang="zh-CN" altLang="en-US" b="1" dirty="0"/>
              <a:t>|</a:t>
            </a:r>
            <a:r>
              <a:rPr lang="zh-CN" altLang="en-US" b="1" i="1" dirty="0"/>
              <a:t>x</a:t>
            </a:r>
            <a:r>
              <a:rPr lang="zh-CN" altLang="en-US" b="1" baseline="30000" dirty="0"/>
              <a:t>(0)</a:t>
            </a:r>
            <a:r>
              <a:rPr lang="zh-CN" altLang="en-US" b="1" dirty="0"/>
              <a:t> </a:t>
            </a:r>
            <a:r>
              <a:rPr lang="zh-CN" altLang="en-US" b="1" dirty="0">
                <a:latin typeface="Arial" panose="020B0604020202020204" pitchFamily="34" charset="0"/>
              </a:rPr>
              <a:t>–</a:t>
            </a:r>
            <a:r>
              <a:rPr lang="zh-CN" altLang="en-US" b="1" dirty="0"/>
              <a:t> </a:t>
            </a:r>
            <a:r>
              <a:rPr lang="zh-CN" altLang="en-US" b="1" i="1" dirty="0"/>
              <a:t>x</a:t>
            </a:r>
            <a:r>
              <a:rPr lang="zh-CN" altLang="en-US" b="1" baseline="30000" dirty="0"/>
              <a:t>*</a:t>
            </a:r>
            <a:r>
              <a:rPr lang="zh-CN" altLang="en-US" b="1" dirty="0"/>
              <a:t>|</a:t>
            </a:r>
            <a:endParaRPr lang="zh-CN" altLang="en-US" b="1" dirty="0"/>
          </a:p>
          <a:p>
            <a:pPr lvl="2" indent="0" eaLnBrk="1" hangingPunct="1">
              <a:buNone/>
            </a:pPr>
            <a:r>
              <a:rPr lang="zh-CN" altLang="en-US" b="1" dirty="0"/>
              <a:t>及0 &lt; </a:t>
            </a:r>
            <a:r>
              <a:rPr lang="zh-CN" altLang="en-US" b="1" i="1" dirty="0"/>
              <a:t>L</a:t>
            </a:r>
            <a:r>
              <a:rPr lang="zh-CN" altLang="en-US" b="1" dirty="0"/>
              <a:t> &lt; 1知</a:t>
            </a:r>
            <a:endParaRPr lang="zh-CN" altLang="en-US" b="1" dirty="0"/>
          </a:p>
          <a:p>
            <a:pPr lvl="2" indent="0" eaLnBrk="1" hangingPunct="1">
              <a:buNone/>
            </a:pPr>
            <a:endParaRPr lang="zh-CN" altLang="en-US" b="1" dirty="0"/>
          </a:p>
          <a:p>
            <a:pPr lvl="2" indent="0" eaLnBrk="1" hangingPunct="1">
              <a:buNone/>
            </a:pPr>
            <a:r>
              <a:rPr lang="zh-CN" altLang="en-US" b="1" dirty="0"/>
              <a:t>即</a:t>
            </a:r>
            <a:r>
              <a:rPr lang="zh-CN" altLang="en-US" b="1" i="1" dirty="0"/>
              <a:t>x</a:t>
            </a:r>
            <a:r>
              <a:rPr lang="zh-CN" altLang="en-US" b="1" baseline="30000" dirty="0"/>
              <a:t>(</a:t>
            </a:r>
            <a:r>
              <a:rPr lang="zh-CN" altLang="en-US" b="1" i="1" baseline="30000" dirty="0"/>
              <a:t>k</a:t>
            </a:r>
            <a:r>
              <a:rPr lang="zh-CN" altLang="en-US" b="1" baseline="30000" dirty="0"/>
              <a:t>)</a:t>
            </a:r>
            <a:r>
              <a:rPr lang="zh-CN" altLang="en-US" b="1" dirty="0"/>
              <a:t>收敛于</a:t>
            </a:r>
            <a:r>
              <a:rPr lang="zh-CN" altLang="en-US" b="1" i="1" dirty="0"/>
              <a:t>x</a:t>
            </a:r>
            <a:r>
              <a:rPr lang="zh-CN" altLang="en-US" b="1" baseline="30000" dirty="0"/>
              <a:t>*</a:t>
            </a:r>
            <a:r>
              <a:rPr lang="zh-CN" altLang="en-US" b="1" dirty="0"/>
              <a:t>。</a:t>
            </a:r>
            <a:endParaRPr lang="zh-CN" altLang="en-US" b="1" dirty="0"/>
          </a:p>
          <a:p>
            <a:pPr lvl="2" indent="0" eaLnBrk="1" hangingPunct="1">
              <a:buNone/>
            </a:pPr>
            <a:r>
              <a:rPr lang="zh-CN" altLang="en-US" b="1" dirty="0"/>
              <a:t>并且由    |</a:t>
            </a:r>
            <a:r>
              <a:rPr lang="zh-CN" altLang="en-US" b="1" i="1" dirty="0"/>
              <a:t>x</a:t>
            </a:r>
            <a:r>
              <a:rPr lang="zh-CN" altLang="en-US" b="1" baseline="30000" dirty="0"/>
              <a:t>(</a:t>
            </a:r>
            <a:r>
              <a:rPr lang="zh-CN" altLang="en-US" b="1" i="1" baseline="30000" dirty="0"/>
              <a:t>k</a:t>
            </a:r>
            <a:r>
              <a:rPr lang="zh-CN" altLang="en-US" b="1" baseline="30000" dirty="0"/>
              <a:t>)</a:t>
            </a:r>
            <a:r>
              <a:rPr lang="zh-CN" altLang="en-US" b="1" dirty="0"/>
              <a:t> </a:t>
            </a:r>
            <a:r>
              <a:rPr lang="zh-CN" altLang="en-US" b="1" dirty="0">
                <a:latin typeface="Arial" panose="020B0604020202020204" pitchFamily="34" charset="0"/>
              </a:rPr>
              <a:t>–</a:t>
            </a:r>
            <a:r>
              <a:rPr lang="zh-CN" altLang="en-US" b="1" dirty="0"/>
              <a:t> </a:t>
            </a:r>
            <a:r>
              <a:rPr lang="zh-CN" altLang="en-US" b="1" i="1" dirty="0"/>
              <a:t>x</a:t>
            </a:r>
            <a:r>
              <a:rPr lang="zh-CN" altLang="en-US" b="1" baseline="30000" dirty="0"/>
              <a:t>*</a:t>
            </a:r>
            <a:r>
              <a:rPr lang="zh-CN" altLang="en-US" b="1" dirty="0"/>
              <a:t>| </a:t>
            </a:r>
            <a:r>
              <a:rPr lang="zh-CN" altLang="en-US" b="1" dirty="0">
                <a:sym typeface="Symbol" panose="05050102010706020507" pitchFamily="18" charset="2"/>
              </a:rPr>
              <a:t></a:t>
            </a:r>
            <a:r>
              <a:rPr lang="zh-CN" altLang="en-US" b="1" dirty="0"/>
              <a:t> </a:t>
            </a:r>
            <a:r>
              <a:rPr lang="zh-CN" altLang="en-US" b="1" i="1" dirty="0"/>
              <a:t>L</a:t>
            </a:r>
            <a:r>
              <a:rPr lang="zh-CN" altLang="en-US" b="1" dirty="0"/>
              <a:t>|</a:t>
            </a:r>
            <a:r>
              <a:rPr lang="zh-CN" altLang="en-US" b="1" i="1" dirty="0"/>
              <a:t>x</a:t>
            </a:r>
            <a:r>
              <a:rPr lang="zh-CN" altLang="en-US" b="1" baseline="30000" dirty="0"/>
              <a:t>(</a:t>
            </a:r>
            <a:r>
              <a:rPr lang="zh-CN" altLang="en-US" b="1" i="1" baseline="30000" dirty="0"/>
              <a:t>k</a:t>
            </a:r>
            <a:r>
              <a:rPr lang="zh-CN" altLang="en-US" b="1" baseline="30000" dirty="0"/>
              <a:t>-1)</a:t>
            </a:r>
            <a:r>
              <a:rPr lang="zh-CN" altLang="en-US" b="1" dirty="0"/>
              <a:t> </a:t>
            </a:r>
            <a:r>
              <a:rPr lang="zh-CN" altLang="en-US" b="1" dirty="0">
                <a:latin typeface="Arial" panose="020B0604020202020204" pitchFamily="34" charset="0"/>
              </a:rPr>
              <a:t>–</a:t>
            </a:r>
            <a:r>
              <a:rPr lang="zh-CN" altLang="en-US" b="1" dirty="0"/>
              <a:t> </a:t>
            </a:r>
            <a:r>
              <a:rPr lang="zh-CN" altLang="en-US" b="1" i="1" dirty="0"/>
              <a:t>x</a:t>
            </a:r>
            <a:r>
              <a:rPr lang="zh-CN" altLang="en-US" b="1" baseline="30000" dirty="0"/>
              <a:t>*</a:t>
            </a:r>
            <a:r>
              <a:rPr lang="zh-CN" altLang="en-US" b="1" dirty="0"/>
              <a:t>|    得</a:t>
            </a:r>
            <a:endParaRPr lang="zh-CN" altLang="en-US" b="1" dirty="0"/>
          </a:p>
          <a:p>
            <a:pPr lvl="2" indent="0" eaLnBrk="1" hangingPunct="1">
              <a:buNone/>
            </a:pPr>
            <a:r>
              <a:rPr lang="zh-CN" altLang="en-US" b="1" dirty="0"/>
              <a:t>                |</a:t>
            </a:r>
            <a:r>
              <a:rPr lang="zh-CN" altLang="en-US" b="1" i="1" dirty="0"/>
              <a:t>x</a:t>
            </a:r>
            <a:r>
              <a:rPr lang="zh-CN" altLang="en-US" b="1" baseline="30000" dirty="0"/>
              <a:t>(</a:t>
            </a:r>
            <a:r>
              <a:rPr lang="zh-CN" altLang="en-US" b="1" i="1" baseline="30000" dirty="0"/>
              <a:t>k</a:t>
            </a:r>
            <a:r>
              <a:rPr lang="zh-CN" altLang="en-US" b="1" baseline="30000" dirty="0"/>
              <a:t>)</a:t>
            </a:r>
            <a:r>
              <a:rPr lang="zh-CN" altLang="en-US" b="1" dirty="0"/>
              <a:t> </a:t>
            </a:r>
            <a:r>
              <a:rPr lang="zh-CN" altLang="en-US" b="1" dirty="0">
                <a:latin typeface="Arial" panose="020B0604020202020204" pitchFamily="34" charset="0"/>
              </a:rPr>
              <a:t>–</a:t>
            </a:r>
            <a:r>
              <a:rPr lang="zh-CN" altLang="en-US" b="1" dirty="0"/>
              <a:t> </a:t>
            </a:r>
            <a:r>
              <a:rPr lang="zh-CN" altLang="en-US" b="1" i="1" dirty="0"/>
              <a:t>x</a:t>
            </a:r>
            <a:r>
              <a:rPr lang="zh-CN" altLang="en-US" b="1" baseline="30000" dirty="0"/>
              <a:t>*</a:t>
            </a:r>
            <a:r>
              <a:rPr lang="zh-CN" altLang="en-US" b="1" dirty="0"/>
              <a:t>| </a:t>
            </a:r>
            <a:r>
              <a:rPr lang="zh-CN" altLang="en-US" b="1" dirty="0">
                <a:sym typeface="Symbol" panose="05050102010706020507" pitchFamily="18" charset="2"/>
              </a:rPr>
              <a:t></a:t>
            </a:r>
            <a:r>
              <a:rPr lang="zh-CN" altLang="en-US" b="1" dirty="0"/>
              <a:t> </a:t>
            </a:r>
            <a:r>
              <a:rPr lang="zh-CN" altLang="en-US" b="1" i="1" dirty="0"/>
              <a:t>L</a:t>
            </a:r>
            <a:r>
              <a:rPr lang="zh-CN" altLang="en-US" b="1" dirty="0"/>
              <a:t>|</a:t>
            </a:r>
            <a:r>
              <a:rPr lang="zh-CN" altLang="en-US" b="1" i="1" dirty="0"/>
              <a:t>x</a:t>
            </a:r>
            <a:r>
              <a:rPr lang="zh-CN" altLang="en-US" b="1" baseline="30000" dirty="0"/>
              <a:t>(</a:t>
            </a:r>
            <a:r>
              <a:rPr lang="zh-CN" altLang="en-US" b="1" i="1" baseline="30000" dirty="0"/>
              <a:t>k</a:t>
            </a:r>
            <a:r>
              <a:rPr lang="zh-CN" altLang="en-US" b="1" baseline="30000" dirty="0"/>
              <a:t>-1)</a:t>
            </a:r>
            <a:r>
              <a:rPr lang="zh-CN" altLang="en-US" b="1" dirty="0"/>
              <a:t> </a:t>
            </a:r>
            <a:r>
              <a:rPr lang="zh-CN" altLang="en-US" b="1" dirty="0">
                <a:latin typeface="Arial" panose="020B0604020202020204" pitchFamily="34" charset="0"/>
              </a:rPr>
              <a:t>–</a:t>
            </a:r>
            <a:r>
              <a:rPr lang="zh-CN" altLang="en-US" b="1" dirty="0"/>
              <a:t> </a:t>
            </a:r>
            <a:r>
              <a:rPr lang="zh-CN" altLang="en-US" b="1" i="1" dirty="0"/>
              <a:t>x</a:t>
            </a:r>
            <a:r>
              <a:rPr lang="zh-CN" altLang="en-US" b="1" baseline="30000" dirty="0"/>
              <a:t>(</a:t>
            </a:r>
            <a:r>
              <a:rPr lang="zh-CN" altLang="en-US" b="1" i="1" baseline="30000" dirty="0"/>
              <a:t>k</a:t>
            </a:r>
            <a:r>
              <a:rPr lang="zh-CN" altLang="en-US" b="1" baseline="30000" dirty="0"/>
              <a:t>)</a:t>
            </a:r>
            <a:r>
              <a:rPr lang="zh-CN" altLang="en-US" b="1" dirty="0"/>
              <a:t> +</a:t>
            </a:r>
            <a:r>
              <a:rPr lang="zh-CN" altLang="en-US" b="1" i="1" dirty="0"/>
              <a:t> x</a:t>
            </a:r>
            <a:r>
              <a:rPr lang="zh-CN" altLang="en-US" b="1" baseline="30000" dirty="0"/>
              <a:t>(</a:t>
            </a:r>
            <a:r>
              <a:rPr lang="zh-CN" altLang="en-US" b="1" i="1" baseline="30000" dirty="0"/>
              <a:t>k</a:t>
            </a:r>
            <a:r>
              <a:rPr lang="zh-CN" altLang="en-US" b="1" baseline="30000" dirty="0"/>
              <a:t>)</a:t>
            </a:r>
            <a:r>
              <a:rPr lang="zh-CN" altLang="en-US" b="1" dirty="0"/>
              <a:t> </a:t>
            </a:r>
            <a:r>
              <a:rPr lang="zh-CN" altLang="en-US" b="1" dirty="0">
                <a:latin typeface="Arial" panose="020B0604020202020204" pitchFamily="34" charset="0"/>
              </a:rPr>
              <a:t>–</a:t>
            </a:r>
            <a:r>
              <a:rPr lang="zh-CN" altLang="en-US" b="1" dirty="0"/>
              <a:t> </a:t>
            </a:r>
            <a:r>
              <a:rPr lang="zh-CN" altLang="en-US" b="1" i="1" dirty="0"/>
              <a:t>x</a:t>
            </a:r>
            <a:r>
              <a:rPr lang="zh-CN" altLang="en-US" b="1" baseline="30000" dirty="0"/>
              <a:t>*</a:t>
            </a:r>
            <a:r>
              <a:rPr lang="zh-CN" altLang="en-US" b="1" dirty="0"/>
              <a:t>|</a:t>
            </a:r>
            <a:endParaRPr lang="zh-CN" altLang="en-US" b="1" dirty="0"/>
          </a:p>
          <a:p>
            <a:pPr lvl="2" indent="0" eaLnBrk="1" hangingPunct="1">
              <a:buNone/>
            </a:pPr>
            <a:r>
              <a:rPr lang="zh-CN" altLang="en-US" b="1" dirty="0">
                <a:sym typeface="Symbol" panose="05050102010706020507" pitchFamily="18" charset="2"/>
              </a:rPr>
              <a:t>                              </a:t>
            </a:r>
            <a:r>
              <a:rPr lang="zh-CN" altLang="en-US" b="1" dirty="0"/>
              <a:t> </a:t>
            </a:r>
            <a:r>
              <a:rPr lang="zh-CN" altLang="en-US" b="1" i="1" dirty="0"/>
              <a:t>L</a:t>
            </a:r>
            <a:r>
              <a:rPr lang="zh-CN" altLang="en-US" b="1" dirty="0"/>
              <a:t>|</a:t>
            </a:r>
            <a:r>
              <a:rPr lang="zh-CN" altLang="en-US" b="1" i="1" dirty="0"/>
              <a:t>x</a:t>
            </a:r>
            <a:r>
              <a:rPr lang="zh-CN" altLang="en-US" b="1" baseline="30000" dirty="0"/>
              <a:t>(</a:t>
            </a:r>
            <a:r>
              <a:rPr lang="zh-CN" altLang="en-US" b="1" i="1" baseline="30000" dirty="0"/>
              <a:t>k</a:t>
            </a:r>
            <a:r>
              <a:rPr lang="zh-CN" altLang="en-US" b="1" baseline="30000" dirty="0"/>
              <a:t>-1)</a:t>
            </a:r>
            <a:r>
              <a:rPr lang="zh-CN" altLang="en-US" b="1" dirty="0"/>
              <a:t> </a:t>
            </a:r>
            <a:r>
              <a:rPr lang="zh-CN" altLang="en-US" b="1" dirty="0">
                <a:latin typeface="Arial" panose="020B0604020202020204" pitchFamily="34" charset="0"/>
              </a:rPr>
              <a:t>–</a:t>
            </a:r>
            <a:r>
              <a:rPr lang="zh-CN" altLang="en-US" b="1" dirty="0"/>
              <a:t> </a:t>
            </a:r>
            <a:r>
              <a:rPr lang="zh-CN" altLang="en-US" b="1" i="1" dirty="0"/>
              <a:t>x</a:t>
            </a:r>
            <a:r>
              <a:rPr lang="zh-CN" altLang="en-US" b="1" baseline="30000" dirty="0"/>
              <a:t>(</a:t>
            </a:r>
            <a:r>
              <a:rPr lang="zh-CN" altLang="en-US" b="1" i="1" baseline="30000" dirty="0"/>
              <a:t>k</a:t>
            </a:r>
            <a:r>
              <a:rPr lang="zh-CN" altLang="en-US" b="1" baseline="30000" dirty="0"/>
              <a:t>)</a:t>
            </a:r>
            <a:r>
              <a:rPr lang="zh-CN" altLang="en-US" b="1" dirty="0"/>
              <a:t>| +</a:t>
            </a:r>
            <a:r>
              <a:rPr lang="zh-CN" altLang="en-US" b="1" i="1" dirty="0"/>
              <a:t> L|x</a:t>
            </a:r>
            <a:r>
              <a:rPr lang="zh-CN" altLang="en-US" b="1" baseline="30000" dirty="0"/>
              <a:t>(</a:t>
            </a:r>
            <a:r>
              <a:rPr lang="zh-CN" altLang="en-US" b="1" i="1" baseline="30000" dirty="0"/>
              <a:t>k</a:t>
            </a:r>
            <a:r>
              <a:rPr lang="zh-CN" altLang="en-US" b="1" baseline="30000" dirty="0"/>
              <a:t>)</a:t>
            </a:r>
            <a:r>
              <a:rPr lang="zh-CN" altLang="en-US" b="1" dirty="0"/>
              <a:t> </a:t>
            </a:r>
            <a:r>
              <a:rPr lang="zh-CN" altLang="en-US" b="1" dirty="0">
                <a:latin typeface="Arial" panose="020B0604020202020204" pitchFamily="34" charset="0"/>
              </a:rPr>
              <a:t>–</a:t>
            </a:r>
            <a:r>
              <a:rPr lang="zh-CN" altLang="en-US" b="1" dirty="0"/>
              <a:t> </a:t>
            </a:r>
            <a:r>
              <a:rPr lang="zh-CN" altLang="en-US" b="1" i="1" dirty="0"/>
              <a:t>x</a:t>
            </a:r>
            <a:r>
              <a:rPr lang="zh-CN" altLang="en-US" b="1" baseline="30000" dirty="0"/>
              <a:t>*</a:t>
            </a:r>
            <a:r>
              <a:rPr lang="zh-CN" altLang="en-US" b="1" dirty="0"/>
              <a:t>|</a:t>
            </a:r>
            <a:endParaRPr lang="zh-CN" altLang="en-US" b="1" dirty="0"/>
          </a:p>
          <a:p>
            <a:pPr lvl="2" indent="0" eaLnBrk="1" hangingPunct="1">
              <a:buNone/>
            </a:pPr>
            <a:r>
              <a:rPr lang="zh-CN" altLang="en-US" b="1" dirty="0"/>
              <a:t>从而有</a:t>
            </a:r>
            <a:endParaRPr lang="zh-CN" altLang="en-US" b="1" dirty="0"/>
          </a:p>
        </p:txBody>
      </p:sp>
      <p:graphicFrame>
        <p:nvGraphicFramePr>
          <p:cNvPr id="23555" name="Object 3"/>
          <p:cNvGraphicFramePr>
            <a:graphicFrameLocks noChangeAspect="1"/>
          </p:cNvGraphicFramePr>
          <p:nvPr/>
        </p:nvGraphicFramePr>
        <p:xfrm>
          <a:off x="3203575" y="2471738"/>
          <a:ext cx="2036763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" r:id="rId1" imgW="1118235" imgH="292100" progId="Equation.3">
                  <p:embed/>
                </p:oleObj>
              </mc:Choice>
              <mc:Fallback>
                <p:oleObj name="" r:id="rId1" imgW="1118235" imgH="292100" progId="Equation.3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203575" y="2471738"/>
                        <a:ext cx="2036763" cy="5254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6" name="Object 4"/>
          <p:cNvGraphicFramePr>
            <a:graphicFrameLocks noChangeAspect="1"/>
          </p:cNvGraphicFramePr>
          <p:nvPr/>
        </p:nvGraphicFramePr>
        <p:xfrm>
          <a:off x="2700338" y="5311775"/>
          <a:ext cx="3238500" cy="70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" r:id="rId3" imgW="1828800" imgH="393700" progId="Equation.3">
                  <p:embed/>
                </p:oleObj>
              </mc:Choice>
              <mc:Fallback>
                <p:oleObj name="" r:id="rId3" imgW="1828800" imgH="393700" progId="Equation.3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00338" y="5311775"/>
                        <a:ext cx="3238500" cy="7096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charRg st="3" end="5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554">
                                            <p:txEl>
                                              <p:charRg st="3" end="5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charRg st="57" end="9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3554">
                                            <p:txEl>
                                              <p:charRg st="57" end="9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charRg st="94" end="10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3554">
                                            <p:txEl>
                                              <p:charRg st="94" end="10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3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charRg st="107" end="1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3554">
                                            <p:txEl>
                                              <p:charRg st="107" end="1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charRg st="119" end="16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3554">
                                            <p:txEl>
                                              <p:charRg st="119" end="16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charRg st="160" end="2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3554">
                                            <p:txEl>
                                              <p:charRg st="160" end="2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charRg st="219" end="28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3554">
                                            <p:txEl>
                                              <p:charRg st="219" end="28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charRg st="283" end="28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3554">
                                            <p:txEl>
                                              <p:charRg st="283" end="28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Rectangle 2"/>
          <p:cNvSpPr>
            <a:spLocks noGrp="1"/>
          </p:cNvSpPr>
          <p:nvPr>
            <p:ph type="body" sz="half" idx="1"/>
          </p:nvPr>
        </p:nvSpPr>
        <p:spPr>
          <a:xfrm>
            <a:off x="457200" y="476250"/>
            <a:ext cx="8291513" cy="6121400"/>
          </a:xfrm>
        </p:spPr>
        <p:txBody>
          <a:bodyPr vert="horz" wrap="square" lIns="91440" tIns="45720" rIns="91440" bIns="45720" anchor="t" anchorCtr="0"/>
          <a:p>
            <a:pPr lvl="2" indent="0" eaLnBrk="1" hangingPunct="1">
              <a:buClr>
                <a:schemeClr val="bg2"/>
              </a:buClr>
              <a:buSzPct val="65000"/>
              <a:buFont typeface="Wingdings" panose="05000000000000000000" pitchFamily="2" charset="2"/>
              <a:buNone/>
            </a:pPr>
            <a:r>
              <a:rPr lang="zh-CN" altLang="en-US" sz="2000" b="1" dirty="0">
                <a:solidFill>
                  <a:srgbClr val="E9030E"/>
                </a:solidFill>
              </a:rPr>
              <a:t>*</a:t>
            </a:r>
            <a:r>
              <a:rPr lang="zh-CN" altLang="en-US" sz="2000" b="1" dirty="0"/>
              <a:t>又因</a:t>
            </a:r>
            <a:endParaRPr lang="zh-CN" altLang="en-US" sz="2000" b="1" dirty="0"/>
          </a:p>
          <a:p>
            <a:pPr lvl="2" indent="0" eaLnBrk="1" hangingPunct="1">
              <a:buClr>
                <a:schemeClr val="bg2"/>
              </a:buClr>
              <a:buSzPct val="65000"/>
              <a:buFont typeface="Wingdings" panose="05000000000000000000" pitchFamily="2" charset="2"/>
              <a:buNone/>
            </a:pPr>
            <a:r>
              <a:rPr lang="zh-CN" altLang="en-US" sz="2000" b="1" dirty="0"/>
              <a:t>|</a:t>
            </a:r>
            <a:r>
              <a:rPr lang="zh-CN" altLang="en-US" sz="2000" b="1" i="1" dirty="0"/>
              <a:t>x</a:t>
            </a:r>
            <a:r>
              <a:rPr lang="zh-CN" altLang="en-US" sz="2000" b="1" baseline="30000" dirty="0"/>
              <a:t>(</a:t>
            </a:r>
            <a:r>
              <a:rPr lang="zh-CN" altLang="en-US" sz="2000" b="1" i="1" baseline="30000" dirty="0"/>
              <a:t>k</a:t>
            </a:r>
            <a:r>
              <a:rPr lang="zh-CN" altLang="en-US" sz="2000" b="1" baseline="30000" dirty="0"/>
              <a:t>)</a:t>
            </a:r>
            <a:r>
              <a:rPr lang="zh-CN" altLang="en-US" sz="2000" b="1" dirty="0"/>
              <a:t> </a:t>
            </a:r>
            <a:r>
              <a:rPr lang="zh-CN" altLang="en-US" sz="2000" b="1" dirty="0">
                <a:latin typeface="Arial" panose="020B0604020202020204" pitchFamily="34" charset="0"/>
              </a:rPr>
              <a:t>–</a:t>
            </a:r>
            <a:r>
              <a:rPr lang="zh-CN" altLang="en-US" sz="2000" b="1" dirty="0"/>
              <a:t> </a:t>
            </a:r>
            <a:r>
              <a:rPr lang="zh-CN" altLang="en-US" sz="2000" b="1" i="1" dirty="0"/>
              <a:t>x</a:t>
            </a:r>
            <a:r>
              <a:rPr lang="zh-CN" altLang="en-US" sz="2000" b="1" baseline="30000" dirty="0"/>
              <a:t>(</a:t>
            </a:r>
            <a:r>
              <a:rPr lang="zh-CN" altLang="en-US" sz="2000" b="1" i="1" baseline="30000" dirty="0"/>
              <a:t>k</a:t>
            </a:r>
            <a:r>
              <a:rPr lang="zh-CN" altLang="en-US" sz="2000" b="1" baseline="30000" dirty="0"/>
              <a:t>-1)</a:t>
            </a:r>
            <a:r>
              <a:rPr lang="zh-CN" altLang="en-US" sz="2000" b="1" dirty="0"/>
              <a:t>| = |</a:t>
            </a:r>
            <a:r>
              <a:rPr lang="zh-CN" altLang="en-US" sz="2000" b="1" i="1" dirty="0">
                <a:sym typeface="Symbol" panose="05050102010706020507" pitchFamily="18" charset="2"/>
              </a:rPr>
              <a:t></a:t>
            </a:r>
            <a:r>
              <a:rPr lang="zh-CN" altLang="en-US" sz="2000" b="1" dirty="0"/>
              <a:t>(</a:t>
            </a:r>
            <a:r>
              <a:rPr lang="zh-CN" altLang="en-US" sz="2000" b="1" i="1" dirty="0"/>
              <a:t>x</a:t>
            </a:r>
            <a:r>
              <a:rPr lang="zh-CN" altLang="en-US" sz="2000" b="1" baseline="30000" dirty="0"/>
              <a:t>(</a:t>
            </a:r>
            <a:r>
              <a:rPr lang="zh-CN" altLang="en-US" sz="2000" b="1" i="1" baseline="30000" dirty="0"/>
              <a:t>k</a:t>
            </a:r>
            <a:r>
              <a:rPr lang="zh-CN" altLang="en-US" sz="2000" b="1" baseline="30000" dirty="0"/>
              <a:t>-1)</a:t>
            </a:r>
            <a:r>
              <a:rPr lang="zh-CN" altLang="en-US" sz="2000" b="1" dirty="0"/>
              <a:t>) </a:t>
            </a:r>
            <a:r>
              <a:rPr lang="zh-CN" altLang="en-US" sz="2000" b="1" dirty="0">
                <a:latin typeface="Arial" panose="020B0604020202020204" pitchFamily="34" charset="0"/>
              </a:rPr>
              <a:t>–</a:t>
            </a:r>
            <a:r>
              <a:rPr lang="zh-CN" altLang="en-US" sz="2000" b="1" dirty="0"/>
              <a:t> </a:t>
            </a:r>
            <a:r>
              <a:rPr lang="zh-CN" altLang="en-US" sz="2000" b="1" i="1" dirty="0">
                <a:sym typeface="Symbol" panose="05050102010706020507" pitchFamily="18" charset="2"/>
              </a:rPr>
              <a:t></a:t>
            </a:r>
            <a:r>
              <a:rPr lang="zh-CN" altLang="en-US" sz="2000" b="1" i="1" dirty="0"/>
              <a:t> </a:t>
            </a:r>
            <a:r>
              <a:rPr lang="zh-CN" altLang="en-US" sz="2000" b="1" dirty="0"/>
              <a:t>(</a:t>
            </a:r>
            <a:r>
              <a:rPr lang="zh-CN" altLang="en-US" sz="2000" b="1" i="1" dirty="0"/>
              <a:t>x</a:t>
            </a:r>
            <a:r>
              <a:rPr lang="zh-CN" altLang="en-US" sz="2000" b="1" baseline="30000" dirty="0"/>
              <a:t>(</a:t>
            </a:r>
            <a:r>
              <a:rPr lang="zh-CN" altLang="en-US" sz="2000" b="1" i="1" baseline="30000" dirty="0"/>
              <a:t>k</a:t>
            </a:r>
            <a:r>
              <a:rPr lang="zh-CN" altLang="en-US" sz="2000" b="1" baseline="30000" dirty="0"/>
              <a:t>-2)</a:t>
            </a:r>
            <a:r>
              <a:rPr lang="zh-CN" altLang="en-US" sz="2000" b="1" dirty="0"/>
              <a:t>)| </a:t>
            </a:r>
            <a:r>
              <a:rPr lang="zh-CN" altLang="en-US" sz="2000" b="1" dirty="0">
                <a:sym typeface="Symbol" panose="05050102010706020507" pitchFamily="18" charset="2"/>
              </a:rPr>
              <a:t></a:t>
            </a:r>
            <a:r>
              <a:rPr lang="zh-CN" altLang="en-US" sz="2000" b="1" dirty="0"/>
              <a:t> </a:t>
            </a:r>
            <a:r>
              <a:rPr lang="zh-CN" altLang="en-US" sz="2000" b="1" i="1" dirty="0"/>
              <a:t>L</a:t>
            </a:r>
            <a:r>
              <a:rPr lang="zh-CN" altLang="en-US" sz="2000" b="1" dirty="0"/>
              <a:t>| </a:t>
            </a:r>
            <a:r>
              <a:rPr lang="zh-CN" altLang="en-US" sz="2000" b="1" i="1" dirty="0"/>
              <a:t>x</a:t>
            </a:r>
            <a:r>
              <a:rPr lang="zh-CN" altLang="en-US" sz="2000" b="1" baseline="30000" dirty="0"/>
              <a:t>(</a:t>
            </a:r>
            <a:r>
              <a:rPr lang="zh-CN" altLang="en-US" sz="2000" b="1" i="1" baseline="30000" dirty="0"/>
              <a:t>k</a:t>
            </a:r>
            <a:r>
              <a:rPr lang="zh-CN" altLang="en-US" sz="2000" b="1" baseline="30000" dirty="0"/>
              <a:t>-1)</a:t>
            </a:r>
            <a:r>
              <a:rPr lang="zh-CN" altLang="en-US" sz="2000" b="1" dirty="0"/>
              <a:t> </a:t>
            </a:r>
            <a:r>
              <a:rPr lang="zh-CN" altLang="en-US" sz="2000" b="1" dirty="0">
                <a:latin typeface="Arial" panose="020B0604020202020204" pitchFamily="34" charset="0"/>
              </a:rPr>
              <a:t>–</a:t>
            </a:r>
            <a:r>
              <a:rPr lang="zh-CN" altLang="en-US" sz="2000" b="1" dirty="0"/>
              <a:t> </a:t>
            </a:r>
            <a:r>
              <a:rPr lang="zh-CN" altLang="en-US" sz="2000" b="1" i="1" dirty="0"/>
              <a:t>x</a:t>
            </a:r>
            <a:r>
              <a:rPr lang="zh-CN" altLang="en-US" sz="2000" b="1" baseline="30000" dirty="0"/>
              <a:t>(</a:t>
            </a:r>
            <a:r>
              <a:rPr lang="zh-CN" altLang="en-US" sz="2000" b="1" i="1" baseline="30000" dirty="0"/>
              <a:t>k</a:t>
            </a:r>
            <a:r>
              <a:rPr lang="zh-CN" altLang="en-US" sz="2000" b="1" baseline="30000" dirty="0"/>
              <a:t>-2)</a:t>
            </a:r>
            <a:r>
              <a:rPr lang="zh-CN" altLang="en-US" sz="2000" b="1" dirty="0"/>
              <a:t>| </a:t>
            </a:r>
            <a:r>
              <a:rPr lang="zh-CN" altLang="en-US" sz="2000" b="1" dirty="0">
                <a:sym typeface="Symbol" panose="05050102010706020507" pitchFamily="18" charset="2"/>
              </a:rPr>
              <a:t></a:t>
            </a:r>
            <a:r>
              <a:rPr lang="zh-CN" altLang="en-US" sz="2000" b="1" dirty="0"/>
              <a:t> </a:t>
            </a:r>
            <a:r>
              <a:rPr lang="zh-CN" altLang="en-US" sz="2000" b="1" dirty="0">
                <a:latin typeface="Arial" panose="020B0604020202020204" pitchFamily="34" charset="0"/>
              </a:rPr>
              <a:t>…</a:t>
            </a:r>
            <a:endParaRPr lang="zh-CN" altLang="en-US" sz="2000" b="1" dirty="0"/>
          </a:p>
          <a:p>
            <a:pPr lvl="2" indent="0" eaLnBrk="1" hangingPunct="1">
              <a:buClr>
                <a:schemeClr val="bg2"/>
              </a:buClr>
              <a:buSzPct val="65000"/>
              <a:buFont typeface="Wingdings" panose="05000000000000000000" pitchFamily="2" charset="2"/>
              <a:buNone/>
            </a:pPr>
            <a:r>
              <a:rPr lang="zh-CN" altLang="en-US" sz="2000" b="1" dirty="0">
                <a:sym typeface="Symbol" panose="05050102010706020507" pitchFamily="18" charset="2"/>
              </a:rPr>
              <a:t></a:t>
            </a:r>
            <a:r>
              <a:rPr lang="zh-CN" altLang="en-US" sz="2000" b="1" dirty="0"/>
              <a:t> </a:t>
            </a:r>
            <a:r>
              <a:rPr lang="zh-CN" altLang="en-US" sz="2000" b="1" i="1" dirty="0"/>
              <a:t>L</a:t>
            </a:r>
            <a:r>
              <a:rPr lang="zh-CN" altLang="en-US" sz="2000" b="1" i="1" baseline="30000" dirty="0"/>
              <a:t> k</a:t>
            </a:r>
            <a:r>
              <a:rPr lang="zh-CN" altLang="en-US" sz="2000" b="1" baseline="30000" dirty="0"/>
              <a:t>-1</a:t>
            </a:r>
            <a:r>
              <a:rPr lang="zh-CN" altLang="en-US" sz="2000" b="1" dirty="0"/>
              <a:t>| </a:t>
            </a:r>
            <a:r>
              <a:rPr lang="zh-CN" altLang="en-US" sz="2000" b="1" i="1" dirty="0"/>
              <a:t>x</a:t>
            </a:r>
            <a:r>
              <a:rPr lang="zh-CN" altLang="en-US" sz="2000" b="1" baseline="30000" dirty="0"/>
              <a:t>(1)</a:t>
            </a:r>
            <a:r>
              <a:rPr lang="zh-CN" altLang="en-US" sz="2000" b="1" dirty="0"/>
              <a:t> </a:t>
            </a:r>
            <a:r>
              <a:rPr lang="zh-CN" altLang="en-US" sz="2000" b="1" dirty="0">
                <a:latin typeface="Arial" panose="020B0604020202020204" pitchFamily="34" charset="0"/>
              </a:rPr>
              <a:t>–</a:t>
            </a:r>
            <a:r>
              <a:rPr lang="zh-CN" altLang="en-US" sz="2000" b="1" dirty="0"/>
              <a:t> </a:t>
            </a:r>
            <a:r>
              <a:rPr lang="zh-CN" altLang="en-US" sz="2000" b="1" i="1" dirty="0"/>
              <a:t>x</a:t>
            </a:r>
            <a:r>
              <a:rPr lang="zh-CN" altLang="en-US" sz="2000" b="1" baseline="30000" dirty="0"/>
              <a:t>(0)</a:t>
            </a:r>
            <a:r>
              <a:rPr lang="zh-CN" altLang="en-US" sz="2000" b="1" dirty="0"/>
              <a:t>|，代入上式的右边，即得</a:t>
            </a:r>
            <a:endParaRPr lang="zh-CN" altLang="en-US" sz="2000" b="1" dirty="0"/>
          </a:p>
          <a:p>
            <a:pPr lvl="2" indent="0" eaLnBrk="1" hangingPunct="1">
              <a:buClr>
                <a:schemeClr val="bg2"/>
              </a:buClr>
              <a:buSzPct val="65000"/>
              <a:buFont typeface="Wingdings" panose="05000000000000000000" pitchFamily="2" charset="2"/>
              <a:buNone/>
            </a:pPr>
            <a:endParaRPr lang="zh-CN" altLang="en-US" sz="2000" b="1" dirty="0"/>
          </a:p>
          <a:p>
            <a:pPr lvl="2" indent="0" eaLnBrk="1" hangingPunct="1">
              <a:buClr>
                <a:schemeClr val="bg2"/>
              </a:buClr>
              <a:buSzPct val="65000"/>
              <a:buFont typeface="Wingdings" panose="05000000000000000000" pitchFamily="2" charset="2"/>
              <a:buNone/>
            </a:pPr>
            <a:endParaRPr lang="zh-CN" altLang="en-US" sz="2000" b="1" dirty="0"/>
          </a:p>
          <a:p>
            <a:pPr lvl="2" indent="0" eaLnBrk="1" hangingPunct="1">
              <a:buClr>
                <a:schemeClr val="bg2"/>
              </a:buClr>
              <a:buSzPct val="65000"/>
              <a:buFont typeface="Wingdings" panose="05000000000000000000" pitchFamily="2" charset="2"/>
              <a:buNone/>
            </a:pPr>
            <a:r>
              <a:rPr lang="zh-CN" altLang="en-US" sz="2000" b="1" dirty="0"/>
              <a:t>注：(1) 若L </a:t>
            </a:r>
            <a:r>
              <a:rPr lang="zh-CN" altLang="en-US" sz="2000" b="1" dirty="0">
                <a:sym typeface="Symbol" panose="05050102010706020507" pitchFamily="18" charset="2"/>
              </a:rPr>
              <a:t></a:t>
            </a:r>
            <a:r>
              <a:rPr lang="zh-CN" altLang="en-US" sz="2000" b="1" dirty="0"/>
              <a:t> 1，则收敛很慢，须考虑加速问题</a:t>
            </a:r>
            <a:endParaRPr lang="zh-CN" altLang="en-US" sz="2000" b="1" dirty="0"/>
          </a:p>
          <a:p>
            <a:pPr lvl="2" indent="0" eaLnBrk="1" hangingPunct="1">
              <a:buClr>
                <a:schemeClr val="bg2"/>
              </a:buClr>
              <a:buSzPct val="65000"/>
              <a:buFont typeface="Wingdings" panose="05000000000000000000" pitchFamily="2" charset="2"/>
              <a:buNone/>
            </a:pPr>
            <a:r>
              <a:rPr lang="zh-CN" altLang="en-US" sz="2000" b="1" dirty="0"/>
              <a:t>(2) (2.1-5)中第一式                                    为后验公式</a:t>
            </a:r>
            <a:r>
              <a:rPr lang="zh-CN" altLang="en-US" sz="2000" b="1" dirty="0">
                <a:latin typeface="Arial" panose="020B0604020202020204" pitchFamily="34" charset="0"/>
              </a:rPr>
              <a:t>—</a:t>
            </a:r>
            <a:r>
              <a:rPr lang="zh-CN" altLang="en-US" sz="2000" b="1" dirty="0"/>
              <a:t>迭代停止准则;</a:t>
            </a:r>
            <a:endParaRPr lang="zh-CN" altLang="en-US" sz="2000" b="1" dirty="0"/>
          </a:p>
          <a:p>
            <a:pPr lvl="2" indent="0" eaLnBrk="1" hangingPunct="1">
              <a:buClr>
                <a:schemeClr val="bg2"/>
              </a:buClr>
              <a:buSzPct val="65000"/>
              <a:buFont typeface="Wingdings" panose="05000000000000000000" pitchFamily="2" charset="2"/>
              <a:buNone/>
            </a:pPr>
            <a:r>
              <a:rPr lang="zh-CN" altLang="en-US" sz="2000" b="1" dirty="0"/>
              <a:t>                    第二式                                     为先验公式</a:t>
            </a:r>
            <a:r>
              <a:rPr lang="zh-CN" altLang="en-US" sz="2000" b="1" dirty="0">
                <a:latin typeface="Arial" panose="020B0604020202020204" pitchFamily="34" charset="0"/>
              </a:rPr>
              <a:t>—</a:t>
            </a:r>
            <a:r>
              <a:rPr lang="zh-CN" altLang="en-US" sz="2000" b="1" dirty="0"/>
              <a:t>预测迭代次数;</a:t>
            </a:r>
            <a:endParaRPr lang="zh-CN" altLang="en-US" sz="2000" b="1" dirty="0"/>
          </a:p>
          <a:p>
            <a:pPr lvl="2" indent="0" eaLnBrk="1" hangingPunct="1">
              <a:buClr>
                <a:schemeClr val="bg2"/>
              </a:buClr>
              <a:buSzPct val="65000"/>
              <a:buFont typeface="Wingdings" panose="05000000000000000000" pitchFamily="2" charset="2"/>
              <a:buNone/>
            </a:pPr>
            <a:endParaRPr lang="zh-CN" altLang="en-US" sz="2000" b="1" dirty="0"/>
          </a:p>
          <a:p>
            <a:pPr lvl="2" indent="0" eaLnBrk="1" hangingPunct="1">
              <a:buClr>
                <a:schemeClr val="bg2"/>
              </a:buClr>
              <a:buSzPct val="65000"/>
              <a:buFont typeface="Wingdings" panose="05000000000000000000" pitchFamily="2" charset="2"/>
              <a:buNone/>
            </a:pPr>
            <a:r>
              <a:rPr lang="zh-CN" altLang="en-US" sz="2000" b="1" dirty="0"/>
              <a:t>(3) 定理是以[</a:t>
            </a:r>
            <a:r>
              <a:rPr lang="zh-CN" altLang="en-US" sz="2000" b="1" i="1" dirty="0"/>
              <a:t>a</a:t>
            </a:r>
            <a:r>
              <a:rPr lang="zh-CN" altLang="en-US" sz="2000" b="1" dirty="0"/>
              <a:t>，</a:t>
            </a:r>
            <a:r>
              <a:rPr lang="zh-CN" altLang="en-US" sz="2000" b="1" i="1" dirty="0"/>
              <a:t>b</a:t>
            </a:r>
            <a:r>
              <a:rPr lang="zh-CN" altLang="en-US" sz="2000" b="1" dirty="0"/>
              <a:t>]中任一点作初值，迭代都收敛，称为全局收敛。</a:t>
            </a:r>
            <a:endParaRPr lang="zh-CN" altLang="en-US" sz="2000" b="1" dirty="0"/>
          </a:p>
          <a:p>
            <a:pPr lvl="2" indent="0" eaLnBrk="1" hangingPunct="1">
              <a:buClr>
                <a:schemeClr val="bg2"/>
              </a:buClr>
              <a:buSzPct val="65000"/>
              <a:buFont typeface="Wingdings" panose="05000000000000000000" pitchFamily="2" charset="2"/>
              <a:buNone/>
            </a:pPr>
            <a:r>
              <a:rPr lang="zh-CN" altLang="en-US" sz="2000" b="1" dirty="0"/>
              <a:t>（此要求较难满足，故考虑在</a:t>
            </a:r>
            <a:r>
              <a:rPr lang="zh-CN" altLang="en-US" sz="2000" b="1" i="1" dirty="0"/>
              <a:t>x</a:t>
            </a:r>
            <a:r>
              <a:rPr lang="zh-CN" altLang="en-US" sz="2000" b="1" baseline="30000" dirty="0"/>
              <a:t>*</a:t>
            </a:r>
            <a:r>
              <a:rPr lang="zh-CN" altLang="en-US" sz="2000" b="1" dirty="0"/>
              <a:t>的某一邻域内</a:t>
            </a:r>
            <a:r>
              <a:rPr lang="zh-CN" altLang="en-US" sz="2000" b="1" dirty="0">
                <a:latin typeface="Arial" panose="020B0604020202020204" pitchFamily="34" charset="0"/>
              </a:rPr>
              <a:t>—</a:t>
            </a:r>
            <a:r>
              <a:rPr lang="zh-CN" altLang="en-US" sz="2000" b="1" dirty="0"/>
              <a:t>局部收敛性）</a:t>
            </a:r>
            <a:endParaRPr lang="zh-CN" altLang="en-US" sz="2000" b="1" dirty="0"/>
          </a:p>
        </p:txBody>
      </p:sp>
      <p:graphicFrame>
        <p:nvGraphicFramePr>
          <p:cNvPr id="24579" name="Object 3"/>
          <p:cNvGraphicFramePr>
            <a:graphicFrameLocks noChangeAspect="1"/>
          </p:cNvGraphicFramePr>
          <p:nvPr/>
        </p:nvGraphicFramePr>
        <p:xfrm>
          <a:off x="2843213" y="1773238"/>
          <a:ext cx="3076575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" r:id="rId1" imgW="1727200" imgH="419100" progId="Equation.3">
                  <p:embed/>
                </p:oleObj>
              </mc:Choice>
              <mc:Fallback>
                <p:oleObj name="" r:id="rId1" imgW="1727200" imgH="419100" progId="Equation.3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843213" y="1773238"/>
                        <a:ext cx="3076575" cy="7556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0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2987675" y="3021013"/>
          <a:ext cx="2365375" cy="105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" r:id="rId3" imgW="1828800" imgH="812800" progId="Equation.3">
                  <p:embed/>
                </p:oleObj>
              </mc:Choice>
              <mc:Fallback>
                <p:oleObj name="" r:id="rId3" imgW="1828800" imgH="812800" progId="Equation.3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87675" y="3021013"/>
                        <a:ext cx="2365375" cy="1050925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charRg st="4" end="7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578">
                                            <p:txEl>
                                              <p:charRg st="4" end="7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charRg st="73" end="10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578">
                                            <p:txEl>
                                              <p:charRg st="73" end="10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4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charRg st="108" end="1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4578">
                                            <p:txEl>
                                              <p:charRg st="108" end="13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charRg st="135" end="20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4578">
                                            <p:txEl>
                                              <p:charRg st="135" end="20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charRg st="200" end="27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4578">
                                            <p:txEl>
                                              <p:charRg st="200" end="27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charRg st="275" end="3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4578">
                                            <p:txEl>
                                              <p:charRg st="275" end="3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charRg st="310" end="3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4578">
                                            <p:txEl>
                                              <p:charRg st="310" end="33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2" name="Rectangle 2"/>
          <p:cNvSpPr>
            <a:spLocks noGrp="1"/>
          </p:cNvSpPr>
          <p:nvPr>
            <p:ph idx="1"/>
          </p:nvPr>
        </p:nvSpPr>
        <p:spPr>
          <a:xfrm>
            <a:off x="457200" y="404813"/>
            <a:ext cx="8229600" cy="6192837"/>
          </a:xfrm>
        </p:spPr>
        <p:txBody>
          <a:bodyPr vert="horz" wrap="square" lIns="91440" tIns="45720" rIns="91440" bIns="45720" anchor="t" anchorCtr="0"/>
          <a:p>
            <a:pPr lvl="2" indent="0" eaLnBrk="1" hangingPunct="1">
              <a:buNone/>
            </a:pPr>
            <a:r>
              <a:rPr lang="zh-CN" altLang="en-US" b="1" dirty="0"/>
              <a:t>定理</a:t>
            </a:r>
            <a:r>
              <a:rPr lang="zh-CN" altLang="zh-CN" b="1" dirty="0"/>
              <a:t>2.1-2  </a:t>
            </a:r>
            <a:r>
              <a:rPr lang="zh-CN" altLang="en-US" b="1" dirty="0"/>
              <a:t>设</a:t>
            </a:r>
            <a:r>
              <a:rPr lang="zh-CN" altLang="zh-CN" b="1" i="1" dirty="0"/>
              <a:t>x</a:t>
            </a:r>
            <a:r>
              <a:rPr lang="zh-CN" altLang="zh-CN" b="1" baseline="30000" dirty="0"/>
              <a:t>*</a:t>
            </a:r>
            <a:r>
              <a:rPr lang="zh-CN" altLang="en-US" b="1" dirty="0"/>
              <a:t>为</a:t>
            </a:r>
            <a:r>
              <a:rPr lang="zh-CN" altLang="en-US" b="1" i="1" dirty="0">
                <a:sym typeface="Symbol" panose="05050102010706020507" pitchFamily="18" charset="2"/>
              </a:rPr>
              <a:t></a:t>
            </a:r>
            <a:r>
              <a:rPr lang="zh-CN" altLang="en-US" b="1" dirty="0"/>
              <a:t>的不动点，</a:t>
            </a:r>
            <a:r>
              <a:rPr lang="zh-CN" altLang="en-US" b="1" i="1" dirty="0">
                <a:sym typeface="Symbol" panose="05050102010706020507" pitchFamily="18" charset="2"/>
              </a:rPr>
              <a:t></a:t>
            </a:r>
            <a:r>
              <a:rPr lang="zh-CN" altLang="en-US" b="1" i="1" dirty="0"/>
              <a:t> </a:t>
            </a:r>
            <a:r>
              <a:rPr lang="zh-CN" altLang="zh-CN" b="1" dirty="0"/>
              <a:t>'</a:t>
            </a:r>
            <a:r>
              <a:rPr lang="zh-CN" altLang="en-US" b="1" dirty="0"/>
              <a:t>在</a:t>
            </a:r>
            <a:r>
              <a:rPr lang="zh-CN" altLang="zh-CN" b="1" i="1" dirty="0"/>
              <a:t>x</a:t>
            </a:r>
            <a:r>
              <a:rPr lang="zh-CN" altLang="zh-CN" b="1" baseline="30000" dirty="0"/>
              <a:t>*</a:t>
            </a:r>
            <a:r>
              <a:rPr lang="zh-CN" altLang="en-US" b="1" dirty="0"/>
              <a:t>的某邻域内连续，</a:t>
            </a:r>
            <a:endParaRPr lang="zh-CN" altLang="en-US" b="1" dirty="0"/>
          </a:p>
          <a:p>
            <a:pPr lvl="2" indent="0" eaLnBrk="1" hangingPunct="1">
              <a:buNone/>
            </a:pPr>
            <a:r>
              <a:rPr lang="zh-CN" altLang="en-US" b="1" dirty="0"/>
              <a:t>且</a:t>
            </a:r>
            <a:r>
              <a:rPr lang="zh-CN" altLang="zh-CN" b="1" dirty="0"/>
              <a:t>|</a:t>
            </a:r>
            <a:r>
              <a:rPr lang="zh-CN" altLang="zh-CN" b="1" i="1" dirty="0">
                <a:sym typeface="Symbol" panose="05050102010706020507" pitchFamily="18" charset="2"/>
              </a:rPr>
              <a:t></a:t>
            </a:r>
            <a:r>
              <a:rPr lang="zh-CN" altLang="zh-CN" b="1" i="1" dirty="0"/>
              <a:t> </a:t>
            </a:r>
            <a:r>
              <a:rPr lang="zh-CN" altLang="zh-CN" b="1" dirty="0"/>
              <a:t>'(</a:t>
            </a:r>
            <a:r>
              <a:rPr lang="zh-CN" altLang="zh-CN" b="1" i="1" dirty="0"/>
              <a:t>x</a:t>
            </a:r>
            <a:r>
              <a:rPr lang="zh-CN" altLang="zh-CN" b="1" baseline="30000" dirty="0"/>
              <a:t>*</a:t>
            </a:r>
            <a:r>
              <a:rPr lang="zh-CN" altLang="zh-CN" b="1" dirty="0"/>
              <a:t>)| &lt; 1</a:t>
            </a:r>
            <a:r>
              <a:rPr lang="zh-CN" altLang="en-US" b="1" dirty="0"/>
              <a:t>，则存在</a:t>
            </a:r>
            <a:r>
              <a:rPr lang="zh-CN" altLang="en-US" b="1" i="1" dirty="0">
                <a:sym typeface="Symbol" panose="05050102010706020507" pitchFamily="18" charset="2"/>
              </a:rPr>
              <a:t></a:t>
            </a:r>
            <a:r>
              <a:rPr lang="zh-CN" altLang="en-US" b="1" dirty="0"/>
              <a:t> </a:t>
            </a:r>
            <a:r>
              <a:rPr lang="zh-CN" altLang="zh-CN" b="1" dirty="0"/>
              <a:t>&gt; 0</a:t>
            </a:r>
            <a:r>
              <a:rPr lang="zh-CN" altLang="en-US" b="1" dirty="0"/>
              <a:t>，只要</a:t>
            </a:r>
            <a:r>
              <a:rPr lang="zh-CN" altLang="zh-CN" b="1" i="1" dirty="0"/>
              <a:t>x</a:t>
            </a:r>
            <a:r>
              <a:rPr lang="zh-CN" altLang="zh-CN" b="1" baseline="30000" dirty="0"/>
              <a:t>(0)</a:t>
            </a:r>
            <a:r>
              <a:rPr lang="zh-CN" altLang="zh-CN" b="1" dirty="0"/>
              <a:t> </a:t>
            </a:r>
            <a:r>
              <a:rPr lang="zh-CN" altLang="zh-CN" b="1" dirty="0">
                <a:sym typeface="Symbol" panose="05050102010706020507" pitchFamily="18" charset="2"/>
              </a:rPr>
              <a:t></a:t>
            </a:r>
            <a:r>
              <a:rPr lang="zh-CN" altLang="zh-CN" b="1" dirty="0"/>
              <a:t> [</a:t>
            </a:r>
            <a:r>
              <a:rPr lang="zh-CN" altLang="zh-CN" b="1" i="1" dirty="0"/>
              <a:t>x</a:t>
            </a:r>
            <a:r>
              <a:rPr lang="zh-CN" altLang="zh-CN" b="1" baseline="30000" dirty="0"/>
              <a:t>*</a:t>
            </a:r>
            <a:r>
              <a:rPr lang="zh-CN" altLang="zh-CN" b="1" dirty="0"/>
              <a:t> </a:t>
            </a:r>
            <a:r>
              <a:rPr lang="zh-CN" altLang="zh-CN" b="1" dirty="0">
                <a:latin typeface="Arial" panose="020B0604020202020204" pitchFamily="34" charset="0"/>
              </a:rPr>
              <a:t>–</a:t>
            </a:r>
            <a:r>
              <a:rPr lang="zh-CN" altLang="zh-CN" b="1" i="1" dirty="0">
                <a:sym typeface="Symbol" panose="05050102010706020507" pitchFamily="18" charset="2"/>
              </a:rPr>
              <a:t></a:t>
            </a:r>
            <a:r>
              <a:rPr lang="zh-CN" altLang="en-US" b="1" dirty="0"/>
              <a:t>，</a:t>
            </a:r>
            <a:r>
              <a:rPr lang="zh-CN" altLang="zh-CN" b="1" i="1" dirty="0"/>
              <a:t>x</a:t>
            </a:r>
            <a:r>
              <a:rPr lang="zh-CN" altLang="zh-CN" b="1" baseline="30000" dirty="0"/>
              <a:t>*</a:t>
            </a:r>
            <a:r>
              <a:rPr lang="zh-CN" altLang="zh-CN" b="1" dirty="0"/>
              <a:t> + </a:t>
            </a:r>
            <a:r>
              <a:rPr lang="zh-CN" altLang="zh-CN" b="1" i="1" dirty="0">
                <a:sym typeface="Symbol" panose="05050102010706020507" pitchFamily="18" charset="2"/>
              </a:rPr>
              <a:t></a:t>
            </a:r>
            <a:r>
              <a:rPr lang="zh-CN" altLang="zh-CN" b="1" dirty="0"/>
              <a:t>]</a:t>
            </a:r>
            <a:r>
              <a:rPr lang="zh-CN" altLang="en-US" b="1" dirty="0"/>
              <a:t>，</a:t>
            </a:r>
            <a:endParaRPr lang="zh-CN" altLang="en-US" b="1" dirty="0"/>
          </a:p>
          <a:p>
            <a:pPr lvl="2" indent="0" eaLnBrk="1" hangingPunct="1">
              <a:buNone/>
            </a:pPr>
            <a:r>
              <a:rPr lang="zh-CN" altLang="en-US" b="1" dirty="0"/>
              <a:t>就有迭代法</a:t>
            </a:r>
            <a:r>
              <a:rPr lang="zh-CN" altLang="zh-CN" b="1" i="1" dirty="0"/>
              <a:t>x</a:t>
            </a:r>
            <a:r>
              <a:rPr lang="zh-CN" altLang="zh-CN" b="1" baseline="30000" dirty="0"/>
              <a:t>(</a:t>
            </a:r>
            <a:r>
              <a:rPr lang="zh-CN" altLang="zh-CN" b="1" i="1" baseline="30000" dirty="0"/>
              <a:t>k</a:t>
            </a:r>
            <a:r>
              <a:rPr lang="zh-CN" altLang="zh-CN" b="1" baseline="30000" dirty="0"/>
              <a:t>+1)</a:t>
            </a:r>
            <a:r>
              <a:rPr lang="zh-CN" altLang="zh-CN" b="1" dirty="0"/>
              <a:t> = </a:t>
            </a:r>
            <a:r>
              <a:rPr lang="zh-CN" altLang="zh-CN" b="1" i="1" dirty="0">
                <a:sym typeface="Symbol" panose="05050102010706020507" pitchFamily="18" charset="2"/>
              </a:rPr>
              <a:t></a:t>
            </a:r>
            <a:r>
              <a:rPr lang="zh-CN" altLang="zh-CN" b="1" dirty="0"/>
              <a:t>(</a:t>
            </a:r>
            <a:r>
              <a:rPr lang="zh-CN" altLang="zh-CN" b="1" i="1" dirty="0"/>
              <a:t>x</a:t>
            </a:r>
            <a:r>
              <a:rPr lang="zh-CN" altLang="zh-CN" b="1" baseline="30000" dirty="0"/>
              <a:t>(</a:t>
            </a:r>
            <a:r>
              <a:rPr lang="zh-CN" altLang="zh-CN" b="1" i="1" baseline="30000" dirty="0"/>
              <a:t>k</a:t>
            </a:r>
            <a:r>
              <a:rPr lang="zh-CN" altLang="zh-CN" b="1" baseline="30000" dirty="0"/>
              <a:t>)</a:t>
            </a:r>
            <a:r>
              <a:rPr lang="zh-CN" altLang="zh-CN" b="1" dirty="0"/>
              <a:t>)</a:t>
            </a:r>
            <a:r>
              <a:rPr lang="zh-CN" altLang="en-US" b="1" dirty="0"/>
              <a:t>收敛。</a:t>
            </a:r>
            <a:endParaRPr lang="zh-CN" altLang="en-US" b="1" dirty="0"/>
          </a:p>
          <a:p>
            <a:pPr lvl="2" indent="0" eaLnBrk="1" hangingPunct="1">
              <a:buNone/>
            </a:pPr>
            <a:r>
              <a:rPr lang="zh-CN" altLang="en-US" b="1" dirty="0"/>
              <a:t>证明：∵</a:t>
            </a:r>
            <a:r>
              <a:rPr lang="zh-CN" altLang="zh-CN" b="1" dirty="0"/>
              <a:t>|</a:t>
            </a:r>
            <a:r>
              <a:rPr lang="zh-CN" altLang="zh-CN" b="1" i="1" dirty="0">
                <a:sym typeface="Symbol" panose="05050102010706020507" pitchFamily="18" charset="2"/>
              </a:rPr>
              <a:t> </a:t>
            </a:r>
            <a:r>
              <a:rPr lang="zh-CN" altLang="zh-CN" b="1" dirty="0"/>
              <a:t>'(</a:t>
            </a:r>
            <a:r>
              <a:rPr lang="zh-CN" altLang="zh-CN" b="1" i="1" dirty="0"/>
              <a:t>x</a:t>
            </a:r>
            <a:r>
              <a:rPr lang="zh-CN" altLang="zh-CN" b="1" baseline="30000" dirty="0"/>
              <a:t>*</a:t>
            </a:r>
            <a:r>
              <a:rPr lang="zh-CN" altLang="zh-CN" b="1" dirty="0"/>
              <a:t>)| &lt; 1</a:t>
            </a:r>
            <a:r>
              <a:rPr lang="zh-CN" altLang="en-US" b="1" dirty="0"/>
              <a:t>，及</a:t>
            </a:r>
            <a:r>
              <a:rPr lang="zh-CN" altLang="en-US" b="1" i="1" dirty="0">
                <a:sym typeface="Symbol" panose="05050102010706020507" pitchFamily="18" charset="2"/>
              </a:rPr>
              <a:t></a:t>
            </a:r>
            <a:r>
              <a:rPr lang="zh-CN" altLang="en-US" b="1" i="1" dirty="0"/>
              <a:t> </a:t>
            </a:r>
            <a:r>
              <a:rPr lang="zh-CN" altLang="zh-CN" b="1" dirty="0"/>
              <a:t>'(</a:t>
            </a:r>
            <a:r>
              <a:rPr lang="zh-CN" altLang="zh-CN" b="1" i="1" dirty="0"/>
              <a:t>x</a:t>
            </a:r>
            <a:r>
              <a:rPr lang="zh-CN" altLang="zh-CN" b="1" dirty="0"/>
              <a:t>)</a:t>
            </a:r>
            <a:r>
              <a:rPr lang="zh-CN" altLang="en-US" b="1" dirty="0"/>
              <a:t>在邻域</a:t>
            </a:r>
            <a:r>
              <a:rPr lang="zh-CN" altLang="zh-CN" b="1" i="1" dirty="0"/>
              <a:t>U</a:t>
            </a:r>
            <a:r>
              <a:rPr lang="zh-CN" altLang="zh-CN" b="1" dirty="0"/>
              <a:t>(</a:t>
            </a:r>
            <a:r>
              <a:rPr lang="zh-CN" altLang="zh-CN" b="1" i="1" dirty="0"/>
              <a:t>x</a:t>
            </a:r>
            <a:r>
              <a:rPr lang="zh-CN" altLang="zh-CN" b="1" baseline="30000" dirty="0"/>
              <a:t>*</a:t>
            </a:r>
            <a:r>
              <a:rPr lang="zh-CN" altLang="zh-CN" b="1" dirty="0"/>
              <a:t>)</a:t>
            </a:r>
            <a:r>
              <a:rPr lang="zh-CN" altLang="en-US" b="1" dirty="0"/>
              <a:t>内连续，</a:t>
            </a:r>
            <a:endParaRPr lang="zh-CN" altLang="en-US" b="1" dirty="0"/>
          </a:p>
          <a:p>
            <a:pPr lvl="2" indent="0" eaLnBrk="1" hangingPunct="1">
              <a:buNone/>
            </a:pPr>
            <a:r>
              <a:rPr lang="zh-CN" altLang="zh-CN" b="1" dirty="0">
                <a:sym typeface="Symbol" panose="05050102010706020507" pitchFamily="18" charset="2"/>
              </a:rPr>
              <a:t></a:t>
            </a:r>
            <a:r>
              <a:rPr lang="zh-CN" altLang="en-US" b="1" dirty="0"/>
              <a:t>存在</a:t>
            </a:r>
            <a:r>
              <a:rPr lang="zh-CN" altLang="en-US" b="1" i="1" dirty="0">
                <a:sym typeface="Symbol" panose="05050102010706020507" pitchFamily="18" charset="2"/>
              </a:rPr>
              <a:t></a:t>
            </a:r>
            <a:r>
              <a:rPr lang="zh-CN" altLang="en-US" b="1" dirty="0"/>
              <a:t> </a:t>
            </a:r>
            <a:r>
              <a:rPr lang="zh-CN" altLang="zh-CN" b="1" dirty="0"/>
              <a:t>&gt; 0</a:t>
            </a:r>
            <a:r>
              <a:rPr lang="zh-CN" altLang="en-US" b="1" dirty="0"/>
              <a:t>，使</a:t>
            </a:r>
            <a:r>
              <a:rPr lang="zh-CN" altLang="zh-CN" b="1" dirty="0"/>
              <a:t>[</a:t>
            </a:r>
            <a:r>
              <a:rPr lang="zh-CN" altLang="zh-CN" b="1" i="1" dirty="0"/>
              <a:t>x</a:t>
            </a:r>
            <a:r>
              <a:rPr lang="zh-CN" altLang="zh-CN" b="1" baseline="30000" dirty="0"/>
              <a:t>*</a:t>
            </a:r>
            <a:r>
              <a:rPr lang="zh-CN" altLang="zh-CN" b="1" dirty="0"/>
              <a:t> </a:t>
            </a:r>
            <a:r>
              <a:rPr lang="zh-CN" altLang="zh-CN" b="1" dirty="0">
                <a:latin typeface="Arial" panose="020B0604020202020204" pitchFamily="34" charset="0"/>
              </a:rPr>
              <a:t>–</a:t>
            </a:r>
            <a:r>
              <a:rPr lang="zh-CN" altLang="zh-CN" b="1" i="1" dirty="0">
                <a:sym typeface="Symbol" panose="05050102010706020507" pitchFamily="18" charset="2"/>
              </a:rPr>
              <a:t></a:t>
            </a:r>
            <a:r>
              <a:rPr lang="zh-CN" altLang="en-US" b="1" dirty="0"/>
              <a:t>，</a:t>
            </a:r>
            <a:r>
              <a:rPr lang="zh-CN" altLang="zh-CN" b="1" i="1" dirty="0"/>
              <a:t>x</a:t>
            </a:r>
            <a:r>
              <a:rPr lang="zh-CN" altLang="zh-CN" b="1" baseline="30000" dirty="0"/>
              <a:t>*</a:t>
            </a:r>
            <a:r>
              <a:rPr lang="zh-CN" altLang="zh-CN" b="1" dirty="0"/>
              <a:t> + </a:t>
            </a:r>
            <a:r>
              <a:rPr lang="zh-CN" altLang="zh-CN" b="1" i="1" dirty="0">
                <a:sym typeface="Symbol" panose="05050102010706020507" pitchFamily="18" charset="2"/>
              </a:rPr>
              <a:t></a:t>
            </a:r>
            <a:r>
              <a:rPr lang="zh-CN" altLang="zh-CN" b="1" dirty="0"/>
              <a:t>] </a:t>
            </a:r>
            <a:r>
              <a:rPr lang="zh-CN" altLang="zh-CN" b="1" dirty="0">
                <a:sym typeface="Symbol" panose="05050102010706020507" pitchFamily="18" charset="2"/>
              </a:rPr>
              <a:t></a:t>
            </a:r>
            <a:r>
              <a:rPr lang="zh-CN" altLang="zh-CN" b="1" dirty="0"/>
              <a:t> </a:t>
            </a:r>
            <a:r>
              <a:rPr lang="zh-CN" altLang="zh-CN" b="1" i="1" dirty="0"/>
              <a:t>U</a:t>
            </a:r>
            <a:r>
              <a:rPr lang="zh-CN" altLang="zh-CN" b="1" dirty="0"/>
              <a:t>(</a:t>
            </a:r>
            <a:r>
              <a:rPr lang="zh-CN" altLang="zh-CN" b="1" i="1" dirty="0"/>
              <a:t>x</a:t>
            </a:r>
            <a:r>
              <a:rPr lang="zh-CN" altLang="zh-CN" b="1" baseline="30000" dirty="0"/>
              <a:t>*</a:t>
            </a:r>
            <a:r>
              <a:rPr lang="zh-CN" altLang="zh-CN" b="1" dirty="0"/>
              <a:t>)</a:t>
            </a:r>
            <a:r>
              <a:rPr lang="zh-CN" altLang="en-US" b="1" dirty="0"/>
              <a:t>，</a:t>
            </a:r>
            <a:endParaRPr lang="zh-CN" altLang="en-US" b="1" dirty="0"/>
          </a:p>
          <a:p>
            <a:pPr lvl="2" indent="0" eaLnBrk="1" hangingPunct="1">
              <a:buNone/>
            </a:pPr>
            <a:r>
              <a:rPr lang="zh-CN" altLang="en-US" b="1" dirty="0"/>
              <a:t>且</a:t>
            </a:r>
            <a:r>
              <a:rPr lang="zh-CN" altLang="en-US" b="1" dirty="0">
                <a:sym typeface="Symbol" panose="05050102010706020507" pitchFamily="18" charset="2"/>
              </a:rPr>
              <a:t></a:t>
            </a:r>
            <a:r>
              <a:rPr lang="zh-CN" altLang="en-US" b="1" i="1" dirty="0"/>
              <a:t> </a:t>
            </a:r>
            <a:r>
              <a:rPr lang="zh-CN" altLang="zh-CN" b="1" i="1" dirty="0"/>
              <a:t>x</a:t>
            </a:r>
            <a:r>
              <a:rPr lang="zh-CN" altLang="zh-CN" b="1" dirty="0"/>
              <a:t> </a:t>
            </a:r>
            <a:r>
              <a:rPr lang="zh-CN" altLang="zh-CN" b="1" dirty="0">
                <a:sym typeface="Symbol" panose="05050102010706020507" pitchFamily="18" charset="2"/>
              </a:rPr>
              <a:t></a:t>
            </a:r>
            <a:r>
              <a:rPr lang="zh-CN" altLang="zh-CN" b="1" dirty="0"/>
              <a:t> [</a:t>
            </a:r>
            <a:r>
              <a:rPr lang="zh-CN" altLang="zh-CN" b="1" i="1" dirty="0"/>
              <a:t>x</a:t>
            </a:r>
            <a:r>
              <a:rPr lang="zh-CN" altLang="zh-CN" b="1" baseline="30000" dirty="0"/>
              <a:t>*</a:t>
            </a:r>
            <a:r>
              <a:rPr lang="zh-CN" altLang="zh-CN" b="1" dirty="0"/>
              <a:t> </a:t>
            </a:r>
            <a:r>
              <a:rPr lang="zh-CN" altLang="zh-CN" b="1" dirty="0">
                <a:latin typeface="Arial" panose="020B0604020202020204" pitchFamily="34" charset="0"/>
              </a:rPr>
              <a:t>–</a:t>
            </a:r>
            <a:r>
              <a:rPr lang="zh-CN" altLang="zh-CN" b="1" i="1" dirty="0">
                <a:sym typeface="Symbol" panose="05050102010706020507" pitchFamily="18" charset="2"/>
              </a:rPr>
              <a:t></a:t>
            </a:r>
            <a:r>
              <a:rPr lang="zh-CN" altLang="en-US" b="1" dirty="0"/>
              <a:t>，</a:t>
            </a:r>
            <a:r>
              <a:rPr lang="zh-CN" altLang="zh-CN" b="1" i="1" dirty="0"/>
              <a:t>x</a:t>
            </a:r>
            <a:r>
              <a:rPr lang="zh-CN" altLang="zh-CN" b="1" baseline="30000" dirty="0"/>
              <a:t>*</a:t>
            </a:r>
            <a:r>
              <a:rPr lang="zh-CN" altLang="zh-CN" b="1" dirty="0"/>
              <a:t> + </a:t>
            </a:r>
            <a:r>
              <a:rPr lang="zh-CN" altLang="zh-CN" b="1" i="1" dirty="0">
                <a:sym typeface="Symbol" panose="05050102010706020507" pitchFamily="18" charset="2"/>
              </a:rPr>
              <a:t></a:t>
            </a:r>
            <a:r>
              <a:rPr lang="zh-CN" altLang="zh-CN" b="1" dirty="0"/>
              <a:t>]</a:t>
            </a:r>
            <a:r>
              <a:rPr lang="zh-CN" altLang="en-US" b="1" dirty="0"/>
              <a:t>有</a:t>
            </a:r>
            <a:r>
              <a:rPr lang="zh-CN" altLang="zh-CN" b="1" dirty="0"/>
              <a:t>|</a:t>
            </a:r>
            <a:r>
              <a:rPr lang="zh-CN" altLang="zh-CN" b="1" i="1" dirty="0">
                <a:sym typeface="Symbol" panose="05050102010706020507" pitchFamily="18" charset="2"/>
              </a:rPr>
              <a:t></a:t>
            </a:r>
            <a:r>
              <a:rPr lang="zh-CN" altLang="zh-CN" b="1" i="1" dirty="0"/>
              <a:t> </a:t>
            </a:r>
            <a:r>
              <a:rPr lang="zh-CN" altLang="zh-CN" b="1" dirty="0"/>
              <a:t>'(</a:t>
            </a:r>
            <a:r>
              <a:rPr lang="zh-CN" altLang="zh-CN" b="1" i="1" dirty="0"/>
              <a:t>x</a:t>
            </a:r>
            <a:r>
              <a:rPr lang="zh-CN" altLang="zh-CN" b="1" dirty="0"/>
              <a:t>)| </a:t>
            </a:r>
            <a:r>
              <a:rPr lang="zh-CN" altLang="zh-CN" b="1" dirty="0">
                <a:sym typeface="Symbol" panose="05050102010706020507" pitchFamily="18" charset="2"/>
              </a:rPr>
              <a:t></a:t>
            </a:r>
            <a:r>
              <a:rPr lang="zh-CN" altLang="zh-CN" b="1" dirty="0"/>
              <a:t> </a:t>
            </a:r>
            <a:r>
              <a:rPr lang="zh-CN" altLang="zh-CN" b="1" i="1" dirty="0"/>
              <a:t>q</a:t>
            </a:r>
            <a:r>
              <a:rPr lang="zh-CN" altLang="zh-CN" b="1" dirty="0"/>
              <a:t> &lt; 1</a:t>
            </a:r>
            <a:endParaRPr lang="zh-CN" altLang="zh-CN" b="1" dirty="0"/>
          </a:p>
          <a:p>
            <a:pPr lvl="2" indent="0" eaLnBrk="1" hangingPunct="1">
              <a:buNone/>
            </a:pPr>
            <a:r>
              <a:rPr lang="zh-CN" altLang="zh-CN" b="1" dirty="0"/>
              <a:t> </a:t>
            </a:r>
            <a:r>
              <a:rPr lang="zh-CN" altLang="zh-CN" b="1" dirty="0">
                <a:sym typeface="Symbol" panose="05050102010706020507" pitchFamily="18" charset="2"/>
              </a:rPr>
              <a:t></a:t>
            </a:r>
            <a:r>
              <a:rPr lang="zh-CN" altLang="zh-CN" b="1" dirty="0"/>
              <a:t> </a:t>
            </a:r>
            <a:r>
              <a:rPr lang="zh-CN" altLang="zh-CN" b="1" dirty="0">
                <a:sym typeface="Symbol" panose="05050102010706020507" pitchFamily="18" charset="2"/>
              </a:rPr>
              <a:t></a:t>
            </a:r>
            <a:r>
              <a:rPr lang="zh-CN" altLang="zh-CN" b="1" i="1" dirty="0"/>
              <a:t> x</a:t>
            </a:r>
            <a:r>
              <a:rPr lang="zh-CN" altLang="zh-CN" b="1" dirty="0"/>
              <a:t> </a:t>
            </a:r>
            <a:r>
              <a:rPr lang="zh-CN" altLang="zh-CN" b="1" dirty="0">
                <a:sym typeface="Symbol" panose="05050102010706020507" pitchFamily="18" charset="2"/>
              </a:rPr>
              <a:t></a:t>
            </a:r>
            <a:r>
              <a:rPr lang="zh-CN" altLang="zh-CN" b="1" dirty="0"/>
              <a:t> [</a:t>
            </a:r>
            <a:r>
              <a:rPr lang="zh-CN" altLang="zh-CN" b="1" i="1" dirty="0"/>
              <a:t>x</a:t>
            </a:r>
            <a:r>
              <a:rPr lang="zh-CN" altLang="zh-CN" b="1" baseline="30000" dirty="0"/>
              <a:t>*</a:t>
            </a:r>
            <a:r>
              <a:rPr lang="zh-CN" altLang="zh-CN" b="1" dirty="0"/>
              <a:t> </a:t>
            </a:r>
            <a:r>
              <a:rPr lang="zh-CN" altLang="zh-CN" b="1" dirty="0">
                <a:latin typeface="Arial" panose="020B0604020202020204" pitchFamily="34" charset="0"/>
              </a:rPr>
              <a:t>–</a:t>
            </a:r>
            <a:r>
              <a:rPr lang="zh-CN" altLang="zh-CN" b="1" i="1" dirty="0">
                <a:sym typeface="Symbol" panose="05050102010706020507" pitchFamily="18" charset="2"/>
              </a:rPr>
              <a:t></a:t>
            </a:r>
            <a:r>
              <a:rPr lang="zh-CN" altLang="en-US" b="1" dirty="0"/>
              <a:t>，</a:t>
            </a:r>
            <a:r>
              <a:rPr lang="zh-CN" altLang="zh-CN" b="1" i="1" dirty="0"/>
              <a:t>x</a:t>
            </a:r>
            <a:r>
              <a:rPr lang="zh-CN" altLang="zh-CN" b="1" baseline="30000" dirty="0"/>
              <a:t>*</a:t>
            </a:r>
            <a:r>
              <a:rPr lang="zh-CN" altLang="zh-CN" b="1" dirty="0"/>
              <a:t> + </a:t>
            </a:r>
            <a:r>
              <a:rPr lang="zh-CN" altLang="zh-CN" b="1" i="1" dirty="0">
                <a:sym typeface="Symbol" panose="05050102010706020507" pitchFamily="18" charset="2"/>
              </a:rPr>
              <a:t></a:t>
            </a:r>
            <a:r>
              <a:rPr lang="zh-CN" altLang="zh-CN" b="1" dirty="0"/>
              <a:t>]</a:t>
            </a:r>
            <a:r>
              <a:rPr lang="zh-CN" altLang="en-US" b="1" dirty="0"/>
              <a:t>，</a:t>
            </a:r>
            <a:endParaRPr lang="zh-CN" altLang="en-US" b="1" dirty="0"/>
          </a:p>
          <a:p>
            <a:pPr lvl="2" indent="0" eaLnBrk="1" hangingPunct="1">
              <a:buNone/>
            </a:pPr>
            <a:r>
              <a:rPr lang="zh-CN" altLang="zh-CN" b="1" dirty="0"/>
              <a:t>|</a:t>
            </a:r>
            <a:r>
              <a:rPr lang="zh-CN" altLang="zh-CN" b="1" i="1" dirty="0">
                <a:sym typeface="Symbol" panose="05050102010706020507" pitchFamily="18" charset="2"/>
              </a:rPr>
              <a:t></a:t>
            </a:r>
            <a:r>
              <a:rPr lang="zh-CN" altLang="zh-CN" b="1" dirty="0"/>
              <a:t>(</a:t>
            </a:r>
            <a:r>
              <a:rPr lang="zh-CN" altLang="zh-CN" b="1" i="1" dirty="0"/>
              <a:t>x</a:t>
            </a:r>
            <a:r>
              <a:rPr lang="zh-CN" altLang="zh-CN" b="1" dirty="0"/>
              <a:t>) </a:t>
            </a:r>
            <a:r>
              <a:rPr lang="zh-CN" altLang="zh-CN" b="1" dirty="0">
                <a:latin typeface="Arial" panose="020B0604020202020204" pitchFamily="34" charset="0"/>
              </a:rPr>
              <a:t>–</a:t>
            </a:r>
            <a:r>
              <a:rPr lang="zh-CN" altLang="zh-CN" b="1" i="1" dirty="0"/>
              <a:t>x</a:t>
            </a:r>
            <a:r>
              <a:rPr lang="zh-CN" altLang="zh-CN" b="1" baseline="30000" dirty="0"/>
              <a:t>*</a:t>
            </a:r>
            <a:r>
              <a:rPr lang="zh-CN" altLang="zh-CN" b="1" dirty="0"/>
              <a:t>| = |</a:t>
            </a:r>
            <a:r>
              <a:rPr lang="zh-CN" altLang="zh-CN" b="1" i="1" dirty="0">
                <a:sym typeface="Symbol" panose="05050102010706020507" pitchFamily="18" charset="2"/>
              </a:rPr>
              <a:t></a:t>
            </a:r>
            <a:r>
              <a:rPr lang="zh-CN" altLang="zh-CN" b="1" dirty="0"/>
              <a:t>(</a:t>
            </a:r>
            <a:r>
              <a:rPr lang="zh-CN" altLang="zh-CN" b="1" i="1" dirty="0"/>
              <a:t>x</a:t>
            </a:r>
            <a:r>
              <a:rPr lang="zh-CN" altLang="zh-CN" b="1" dirty="0"/>
              <a:t>) </a:t>
            </a:r>
            <a:r>
              <a:rPr lang="zh-CN" altLang="zh-CN" b="1" dirty="0">
                <a:latin typeface="Arial" panose="020B0604020202020204" pitchFamily="34" charset="0"/>
              </a:rPr>
              <a:t>–</a:t>
            </a:r>
            <a:r>
              <a:rPr lang="zh-CN" altLang="zh-CN" b="1" dirty="0"/>
              <a:t> </a:t>
            </a:r>
            <a:r>
              <a:rPr lang="zh-CN" altLang="zh-CN" b="1" i="1" dirty="0">
                <a:sym typeface="Symbol" panose="05050102010706020507" pitchFamily="18" charset="2"/>
              </a:rPr>
              <a:t></a:t>
            </a:r>
            <a:r>
              <a:rPr lang="zh-CN" altLang="zh-CN" b="1" dirty="0"/>
              <a:t>(</a:t>
            </a:r>
            <a:r>
              <a:rPr lang="zh-CN" altLang="zh-CN" b="1" i="1" dirty="0"/>
              <a:t>x</a:t>
            </a:r>
            <a:r>
              <a:rPr lang="zh-CN" altLang="zh-CN" b="1" baseline="30000" dirty="0"/>
              <a:t>*</a:t>
            </a:r>
            <a:r>
              <a:rPr lang="zh-CN" altLang="zh-CN" b="1" dirty="0"/>
              <a:t>)| = |</a:t>
            </a:r>
            <a:r>
              <a:rPr lang="zh-CN" altLang="zh-CN" b="1" i="1" dirty="0">
                <a:sym typeface="Symbol" panose="05050102010706020507" pitchFamily="18" charset="2"/>
              </a:rPr>
              <a:t> </a:t>
            </a:r>
            <a:r>
              <a:rPr lang="zh-CN" altLang="zh-CN" b="1" dirty="0"/>
              <a:t>'(</a:t>
            </a:r>
            <a:r>
              <a:rPr lang="zh-CN" altLang="zh-CN" b="1" i="1" dirty="0"/>
              <a:t>ξ</a:t>
            </a:r>
            <a:r>
              <a:rPr lang="zh-CN" altLang="zh-CN" b="1" dirty="0"/>
              <a:t>)| |</a:t>
            </a:r>
            <a:r>
              <a:rPr lang="zh-CN" altLang="zh-CN" b="1" i="1" dirty="0"/>
              <a:t>x</a:t>
            </a:r>
            <a:r>
              <a:rPr lang="zh-CN" altLang="zh-CN" b="1" dirty="0"/>
              <a:t> </a:t>
            </a:r>
            <a:r>
              <a:rPr lang="zh-CN" altLang="zh-CN" b="1" dirty="0">
                <a:latin typeface="Arial" panose="020B0604020202020204" pitchFamily="34" charset="0"/>
              </a:rPr>
              <a:t>–</a:t>
            </a:r>
            <a:r>
              <a:rPr lang="zh-CN" altLang="zh-CN" b="1" dirty="0"/>
              <a:t> </a:t>
            </a:r>
            <a:r>
              <a:rPr lang="zh-CN" altLang="zh-CN" b="1" i="1" dirty="0"/>
              <a:t>x</a:t>
            </a:r>
            <a:r>
              <a:rPr lang="zh-CN" altLang="zh-CN" b="1" baseline="30000" dirty="0"/>
              <a:t>*</a:t>
            </a:r>
            <a:r>
              <a:rPr lang="zh-CN" altLang="zh-CN" b="1" dirty="0"/>
              <a:t>| </a:t>
            </a:r>
            <a:r>
              <a:rPr lang="zh-CN" altLang="zh-CN" b="1" dirty="0">
                <a:sym typeface="Symbol" panose="05050102010706020507" pitchFamily="18" charset="2"/>
              </a:rPr>
              <a:t></a:t>
            </a:r>
            <a:r>
              <a:rPr lang="zh-CN" altLang="zh-CN" b="1" dirty="0"/>
              <a:t> </a:t>
            </a:r>
            <a:r>
              <a:rPr lang="zh-CN" altLang="zh-CN" b="1" i="1" dirty="0"/>
              <a:t>q</a:t>
            </a:r>
            <a:r>
              <a:rPr lang="zh-CN" altLang="zh-CN" b="1" dirty="0"/>
              <a:t>|</a:t>
            </a:r>
            <a:r>
              <a:rPr lang="zh-CN" altLang="zh-CN" b="1" i="1" dirty="0"/>
              <a:t>x</a:t>
            </a:r>
            <a:r>
              <a:rPr lang="zh-CN" altLang="zh-CN" b="1" dirty="0"/>
              <a:t> </a:t>
            </a:r>
            <a:r>
              <a:rPr lang="zh-CN" altLang="zh-CN" b="1" dirty="0">
                <a:latin typeface="Arial" panose="020B0604020202020204" pitchFamily="34" charset="0"/>
              </a:rPr>
              <a:t>–</a:t>
            </a:r>
            <a:r>
              <a:rPr lang="zh-CN" altLang="zh-CN" b="1" dirty="0"/>
              <a:t> </a:t>
            </a:r>
            <a:r>
              <a:rPr lang="zh-CN" altLang="zh-CN" b="1" i="1" dirty="0"/>
              <a:t>x</a:t>
            </a:r>
            <a:r>
              <a:rPr lang="zh-CN" altLang="zh-CN" b="1" baseline="30000" dirty="0"/>
              <a:t>*</a:t>
            </a:r>
            <a:r>
              <a:rPr lang="zh-CN" altLang="zh-CN" b="1" dirty="0"/>
              <a:t>| &lt; </a:t>
            </a:r>
            <a:r>
              <a:rPr lang="zh-CN" altLang="zh-CN" b="1" i="1" dirty="0">
                <a:sym typeface="Symbol" panose="05050102010706020507" pitchFamily="18" charset="2"/>
              </a:rPr>
              <a:t></a:t>
            </a:r>
            <a:r>
              <a:rPr lang="zh-CN" altLang="en-US" b="1" dirty="0"/>
              <a:t>，</a:t>
            </a:r>
            <a:endParaRPr lang="zh-CN" altLang="en-US" b="1" dirty="0"/>
          </a:p>
          <a:p>
            <a:pPr lvl="2" indent="0" eaLnBrk="1" hangingPunct="1">
              <a:buNone/>
            </a:pPr>
            <a:r>
              <a:rPr lang="zh-CN" altLang="en-US" b="1" dirty="0"/>
              <a:t>即</a:t>
            </a:r>
            <a:r>
              <a:rPr lang="zh-CN" altLang="en-US" b="1" i="1" dirty="0">
                <a:sym typeface="Symbol" panose="05050102010706020507" pitchFamily="18" charset="2"/>
              </a:rPr>
              <a:t></a:t>
            </a:r>
            <a:r>
              <a:rPr lang="zh-CN" altLang="zh-CN" b="1" dirty="0"/>
              <a:t>(</a:t>
            </a:r>
            <a:r>
              <a:rPr lang="zh-CN" altLang="zh-CN" b="1" i="1" dirty="0"/>
              <a:t>x</a:t>
            </a:r>
            <a:r>
              <a:rPr lang="zh-CN" altLang="zh-CN" b="1" dirty="0"/>
              <a:t>) </a:t>
            </a:r>
            <a:r>
              <a:rPr lang="zh-CN" altLang="zh-CN" b="1" dirty="0">
                <a:sym typeface="Symbol" panose="05050102010706020507" pitchFamily="18" charset="2"/>
              </a:rPr>
              <a:t></a:t>
            </a:r>
            <a:r>
              <a:rPr lang="zh-CN" altLang="zh-CN" b="1" dirty="0"/>
              <a:t> [</a:t>
            </a:r>
            <a:r>
              <a:rPr lang="zh-CN" altLang="zh-CN" b="1" i="1" dirty="0"/>
              <a:t>x</a:t>
            </a:r>
            <a:r>
              <a:rPr lang="zh-CN" altLang="zh-CN" b="1" baseline="30000" dirty="0"/>
              <a:t>*</a:t>
            </a:r>
            <a:r>
              <a:rPr lang="zh-CN" altLang="zh-CN" b="1" dirty="0"/>
              <a:t> </a:t>
            </a:r>
            <a:r>
              <a:rPr lang="zh-CN" altLang="zh-CN" b="1" dirty="0">
                <a:latin typeface="Arial" panose="020B0604020202020204" pitchFamily="34" charset="0"/>
              </a:rPr>
              <a:t>–</a:t>
            </a:r>
            <a:r>
              <a:rPr lang="zh-CN" altLang="zh-CN" b="1" i="1" dirty="0">
                <a:sym typeface="Symbol" panose="05050102010706020507" pitchFamily="18" charset="2"/>
              </a:rPr>
              <a:t></a:t>
            </a:r>
            <a:r>
              <a:rPr lang="zh-CN" altLang="en-US" b="1" dirty="0"/>
              <a:t>，</a:t>
            </a:r>
            <a:r>
              <a:rPr lang="zh-CN" altLang="zh-CN" b="1" i="1" dirty="0"/>
              <a:t>x</a:t>
            </a:r>
            <a:r>
              <a:rPr lang="zh-CN" altLang="zh-CN" b="1" baseline="30000" dirty="0"/>
              <a:t>*</a:t>
            </a:r>
            <a:r>
              <a:rPr lang="zh-CN" altLang="zh-CN" b="1" dirty="0"/>
              <a:t> + </a:t>
            </a:r>
            <a:r>
              <a:rPr lang="zh-CN" altLang="zh-CN" b="1" i="1" dirty="0">
                <a:sym typeface="Symbol" panose="05050102010706020507" pitchFamily="18" charset="2"/>
              </a:rPr>
              <a:t></a:t>
            </a:r>
            <a:r>
              <a:rPr lang="zh-CN" altLang="zh-CN" b="1" dirty="0"/>
              <a:t>]</a:t>
            </a:r>
            <a:r>
              <a:rPr lang="zh-CN" altLang="en-US" b="1" dirty="0"/>
              <a:t>，由定理</a:t>
            </a:r>
            <a:r>
              <a:rPr lang="zh-CN" altLang="zh-CN" b="1" dirty="0"/>
              <a:t>2.1-1</a:t>
            </a:r>
            <a:r>
              <a:rPr lang="zh-CN" altLang="en-US" b="1" dirty="0"/>
              <a:t>知，</a:t>
            </a:r>
            <a:endParaRPr lang="zh-CN" altLang="en-US" b="1" dirty="0"/>
          </a:p>
          <a:p>
            <a:pPr lvl="2" indent="0" eaLnBrk="1" hangingPunct="1">
              <a:buNone/>
            </a:pPr>
            <a:r>
              <a:rPr lang="zh-CN" altLang="en-US" b="1" dirty="0"/>
              <a:t>任意</a:t>
            </a:r>
            <a:r>
              <a:rPr lang="zh-CN" altLang="zh-CN" b="1" i="1" dirty="0"/>
              <a:t>x</a:t>
            </a:r>
            <a:r>
              <a:rPr lang="zh-CN" altLang="zh-CN" b="1" baseline="30000" dirty="0"/>
              <a:t>(0)</a:t>
            </a:r>
            <a:r>
              <a:rPr lang="zh-CN" altLang="zh-CN" b="1" dirty="0"/>
              <a:t> </a:t>
            </a:r>
            <a:r>
              <a:rPr lang="zh-CN" altLang="zh-CN" b="1" dirty="0">
                <a:sym typeface="Symbol" panose="05050102010706020507" pitchFamily="18" charset="2"/>
              </a:rPr>
              <a:t></a:t>
            </a:r>
            <a:r>
              <a:rPr lang="zh-CN" altLang="zh-CN" b="1" dirty="0"/>
              <a:t> [</a:t>
            </a:r>
            <a:r>
              <a:rPr lang="zh-CN" altLang="zh-CN" b="1" i="1" dirty="0"/>
              <a:t>x</a:t>
            </a:r>
            <a:r>
              <a:rPr lang="zh-CN" altLang="zh-CN" b="1" baseline="30000" dirty="0"/>
              <a:t>*</a:t>
            </a:r>
            <a:r>
              <a:rPr lang="zh-CN" altLang="zh-CN" b="1" dirty="0"/>
              <a:t> </a:t>
            </a:r>
            <a:r>
              <a:rPr lang="zh-CN" altLang="zh-CN" b="1" dirty="0">
                <a:latin typeface="Arial" panose="020B0604020202020204" pitchFamily="34" charset="0"/>
              </a:rPr>
              <a:t>–</a:t>
            </a:r>
            <a:r>
              <a:rPr lang="zh-CN" altLang="zh-CN" b="1" i="1" dirty="0">
                <a:sym typeface="Symbol" panose="05050102010706020507" pitchFamily="18" charset="2"/>
              </a:rPr>
              <a:t></a:t>
            </a:r>
            <a:r>
              <a:rPr lang="zh-CN" altLang="en-US" b="1" dirty="0"/>
              <a:t>，</a:t>
            </a:r>
            <a:r>
              <a:rPr lang="zh-CN" altLang="zh-CN" b="1" i="1" dirty="0"/>
              <a:t>x</a:t>
            </a:r>
            <a:r>
              <a:rPr lang="zh-CN" altLang="zh-CN" b="1" baseline="30000" dirty="0"/>
              <a:t>*</a:t>
            </a:r>
            <a:r>
              <a:rPr lang="zh-CN" altLang="zh-CN" b="1" dirty="0"/>
              <a:t> + </a:t>
            </a:r>
            <a:r>
              <a:rPr lang="zh-CN" altLang="zh-CN" b="1" i="1" dirty="0">
                <a:sym typeface="Symbol" panose="05050102010706020507" pitchFamily="18" charset="2"/>
              </a:rPr>
              <a:t></a:t>
            </a:r>
            <a:r>
              <a:rPr lang="zh-CN" altLang="zh-CN" b="1" dirty="0"/>
              <a:t>]</a:t>
            </a:r>
            <a:r>
              <a:rPr lang="zh-CN" altLang="en-US" b="1" dirty="0"/>
              <a:t>，迭代法</a:t>
            </a:r>
            <a:r>
              <a:rPr lang="zh-CN" altLang="zh-CN" b="1" i="1" dirty="0"/>
              <a:t>x</a:t>
            </a:r>
            <a:r>
              <a:rPr lang="zh-CN" altLang="zh-CN" b="1" baseline="30000" dirty="0"/>
              <a:t>(</a:t>
            </a:r>
            <a:r>
              <a:rPr lang="zh-CN" altLang="zh-CN" b="1" i="1" baseline="30000" dirty="0"/>
              <a:t>k</a:t>
            </a:r>
            <a:r>
              <a:rPr lang="zh-CN" altLang="zh-CN" b="1" baseline="30000" dirty="0"/>
              <a:t>+1)</a:t>
            </a:r>
            <a:r>
              <a:rPr lang="zh-CN" altLang="zh-CN" b="1" dirty="0"/>
              <a:t> = </a:t>
            </a:r>
            <a:r>
              <a:rPr lang="zh-CN" altLang="zh-CN" b="1" i="1" dirty="0">
                <a:sym typeface="Symbol" panose="05050102010706020507" pitchFamily="18" charset="2"/>
              </a:rPr>
              <a:t></a:t>
            </a:r>
            <a:r>
              <a:rPr lang="zh-CN" altLang="zh-CN" b="1" dirty="0"/>
              <a:t>(</a:t>
            </a:r>
            <a:r>
              <a:rPr lang="zh-CN" altLang="zh-CN" b="1" i="1" dirty="0"/>
              <a:t>x</a:t>
            </a:r>
            <a:r>
              <a:rPr lang="zh-CN" altLang="zh-CN" b="1" baseline="30000" dirty="0"/>
              <a:t>(</a:t>
            </a:r>
            <a:r>
              <a:rPr lang="zh-CN" altLang="zh-CN" b="1" i="1" baseline="30000" dirty="0"/>
              <a:t>k</a:t>
            </a:r>
            <a:r>
              <a:rPr lang="zh-CN" altLang="zh-CN" b="1" baseline="30000" dirty="0"/>
              <a:t>)</a:t>
            </a:r>
            <a:r>
              <a:rPr lang="zh-CN" altLang="zh-CN" b="1" dirty="0"/>
              <a:t>)</a:t>
            </a:r>
            <a:r>
              <a:rPr lang="zh-CN" altLang="en-US" b="1" dirty="0"/>
              <a:t>收敛。</a:t>
            </a:r>
            <a:endParaRPr lang="zh-CN" altLang="en-US" b="1" dirty="0"/>
          </a:p>
          <a:p>
            <a:pPr lvl="2" indent="0" eaLnBrk="1" hangingPunct="1">
              <a:buNone/>
            </a:pPr>
            <a:r>
              <a:rPr lang="zh-CN" altLang="en-US" b="1" dirty="0"/>
              <a:t>注：只要</a:t>
            </a:r>
            <a:r>
              <a:rPr lang="zh-CN" altLang="zh-CN" b="1" i="1" dirty="0"/>
              <a:t>x</a:t>
            </a:r>
            <a:r>
              <a:rPr lang="zh-CN" altLang="zh-CN" b="1" baseline="30000" dirty="0"/>
              <a:t>(0)</a:t>
            </a:r>
            <a:r>
              <a:rPr lang="zh-CN" altLang="en-US" b="1" dirty="0"/>
              <a:t>充分接近</a:t>
            </a:r>
            <a:r>
              <a:rPr lang="zh-CN" altLang="zh-CN" b="1" i="1" dirty="0"/>
              <a:t>x</a:t>
            </a:r>
            <a:r>
              <a:rPr lang="zh-CN" altLang="zh-CN" b="1" baseline="30000" dirty="0"/>
              <a:t>*</a:t>
            </a:r>
            <a:r>
              <a:rPr lang="zh-CN" altLang="en-US" b="1" dirty="0"/>
              <a:t>，且</a:t>
            </a:r>
            <a:r>
              <a:rPr lang="zh-CN" altLang="zh-CN" b="1" dirty="0"/>
              <a:t>|</a:t>
            </a:r>
            <a:r>
              <a:rPr lang="zh-CN" altLang="zh-CN" b="1" i="1" dirty="0">
                <a:sym typeface="Symbol" panose="05050102010706020507" pitchFamily="18" charset="2"/>
              </a:rPr>
              <a:t> </a:t>
            </a:r>
            <a:r>
              <a:rPr lang="zh-CN" altLang="zh-CN" b="1" dirty="0"/>
              <a:t>'(</a:t>
            </a:r>
            <a:r>
              <a:rPr lang="zh-CN" altLang="zh-CN" b="1" i="1" dirty="0"/>
              <a:t>x</a:t>
            </a:r>
            <a:r>
              <a:rPr lang="zh-CN" altLang="zh-CN" b="1" baseline="30000" dirty="0"/>
              <a:t>(0)</a:t>
            </a:r>
            <a:r>
              <a:rPr lang="zh-CN" altLang="zh-CN" b="1" dirty="0"/>
              <a:t>)| </a:t>
            </a:r>
            <a:r>
              <a:rPr lang="zh-CN" altLang="en-US" b="1" dirty="0"/>
              <a:t>明显小于</a:t>
            </a:r>
            <a:r>
              <a:rPr lang="zh-CN" altLang="zh-CN" b="1" dirty="0"/>
              <a:t>1</a:t>
            </a:r>
            <a:r>
              <a:rPr lang="zh-CN" altLang="en-US" b="1" dirty="0"/>
              <a:t>，则</a:t>
            </a:r>
            <a:r>
              <a:rPr lang="zh-CN" altLang="zh-CN" b="1" dirty="0"/>
              <a:t>{</a:t>
            </a:r>
            <a:r>
              <a:rPr lang="zh-CN" altLang="zh-CN" b="1" i="1" dirty="0"/>
              <a:t>x</a:t>
            </a:r>
            <a:r>
              <a:rPr lang="zh-CN" altLang="zh-CN" b="1" baseline="30000" dirty="0"/>
              <a:t>(</a:t>
            </a:r>
            <a:r>
              <a:rPr lang="zh-CN" altLang="zh-CN" b="1" i="1" baseline="30000" dirty="0"/>
              <a:t>k</a:t>
            </a:r>
            <a:r>
              <a:rPr lang="zh-CN" altLang="zh-CN" b="1" baseline="30000" dirty="0"/>
              <a:t>)</a:t>
            </a:r>
            <a:r>
              <a:rPr lang="zh-CN" altLang="zh-CN" b="1" dirty="0"/>
              <a:t>}</a:t>
            </a:r>
            <a:r>
              <a:rPr lang="zh-CN" altLang="en-US" b="1" dirty="0"/>
              <a:t>收敛于</a:t>
            </a:r>
            <a:r>
              <a:rPr lang="zh-CN" altLang="zh-CN" b="1" i="1" dirty="0"/>
              <a:t>x</a:t>
            </a:r>
            <a:r>
              <a:rPr lang="zh-CN" altLang="zh-CN" b="1" baseline="30000" dirty="0"/>
              <a:t>*</a:t>
            </a:r>
            <a:r>
              <a:rPr lang="zh-CN" altLang="en-US" b="1" dirty="0"/>
              <a:t>。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charRg st="34" end="8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602">
                                            <p:txEl>
                                              <p:charRg st="34" end="8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charRg st="83" end="10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5602">
                                            <p:txEl>
                                              <p:charRg st="83" end="10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charRg st="108" end="14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5602">
                                            <p:txEl>
                                              <p:charRg st="108" end="14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charRg st="144" end="17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5602">
                                            <p:txEl>
                                              <p:charRg st="144" end="17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charRg st="178" end="2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5602">
                                            <p:txEl>
                                              <p:charRg st="178" end="2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charRg st="217" end="2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5602">
                                            <p:txEl>
                                              <p:charRg st="217" end="24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charRg st="242" end="30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5602">
                                            <p:txEl>
                                              <p:charRg st="242" end="30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charRg st="307" end="34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5602">
                                            <p:txEl>
                                              <p:charRg st="307" end="34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charRg st="341" end="38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5602">
                                            <p:txEl>
                                              <p:charRg st="341" end="38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charRg st="388" end="4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5602">
                                            <p:txEl>
                                              <p:charRg st="388" end="43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Rectangle 2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anchor="t" anchorCtr="0"/>
          <a:p>
            <a:pPr eaLnBrk="1" hangingPunct="1"/>
            <a:r>
              <a:rPr lang="zh-CN" altLang="en-US" dirty="0"/>
              <a:t>内容</a:t>
            </a:r>
            <a:endParaRPr lang="zh-CN" altLang="en-US" dirty="0"/>
          </a:p>
        </p:txBody>
      </p:sp>
      <p:sp>
        <p:nvSpPr>
          <p:cNvPr id="6146" name="Rectangle 3"/>
          <p:cNvSpPr>
            <a:spLocks noGrp="1"/>
          </p:cNvSpPr>
          <p:nvPr>
            <p:ph idx="1"/>
          </p:nvPr>
        </p:nvSpPr>
        <p:spPr>
          <a:xfrm>
            <a:off x="611188" y="1196975"/>
            <a:ext cx="8229600" cy="5232400"/>
          </a:xfrm>
        </p:spPr>
        <p:txBody>
          <a:bodyPr vert="horz" wrap="square" lIns="91440" tIns="45720" rIns="91440" bIns="45720" anchor="t" anchorCtr="0"/>
          <a:p>
            <a:pPr marL="0" indent="0" eaLnBrk="1" hangingPunct="1">
              <a:buNone/>
            </a:pPr>
            <a:r>
              <a:rPr lang="zh-CN" altLang="en-US" b="1" dirty="0"/>
              <a:t>本章讨论非线性方程的求根问题</a:t>
            </a:r>
            <a:endParaRPr lang="zh-CN" altLang="en-US" b="1" dirty="0"/>
          </a:p>
        </p:txBody>
      </p:sp>
      <p:sp>
        <p:nvSpPr>
          <p:cNvPr id="6147" name="Text Box 4"/>
          <p:cNvSpPr txBox="1"/>
          <p:nvPr/>
        </p:nvSpPr>
        <p:spPr>
          <a:xfrm>
            <a:off x="2555875" y="2278063"/>
            <a:ext cx="2638425" cy="130968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sz="4000" b="1" dirty="0">
                <a:latin typeface="Arial" panose="020B0604020202020204" pitchFamily="34" charset="0"/>
                <a:ea typeface="宋体" panose="02010600030101010101" pitchFamily="2" charset="-122"/>
              </a:rPr>
              <a:t>x=?</a:t>
            </a:r>
            <a:endParaRPr lang="zh-CN" altLang="en-US" sz="4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 sz="4000" b="1" dirty="0">
                <a:latin typeface="Arial" panose="020B0604020202020204" pitchFamily="34" charset="0"/>
                <a:ea typeface="宋体" panose="02010600030101010101" pitchFamily="2" charset="-122"/>
              </a:rPr>
              <a:t>   </a:t>
            </a:r>
            <a:r>
              <a:rPr lang="zh-CN" altLang="en-US" sz="4000" b="1" i="1" dirty="0">
                <a:latin typeface="Arial" panose="020B0604020202020204" pitchFamily="34" charset="0"/>
                <a:ea typeface="宋体" panose="02010600030101010101" pitchFamily="2" charset="-122"/>
              </a:rPr>
              <a:t>f</a:t>
            </a:r>
            <a:r>
              <a:rPr lang="zh-CN" altLang="en-US" sz="4000" b="1" dirty="0">
                <a:latin typeface="Arial" panose="020B0604020202020204" pitchFamily="34" charset="0"/>
                <a:ea typeface="宋体" panose="02010600030101010101" pitchFamily="2" charset="-122"/>
              </a:rPr>
              <a:t>(</a:t>
            </a:r>
            <a:r>
              <a:rPr lang="zh-CN" altLang="en-US" sz="4000" b="1" i="1" dirty="0">
                <a:latin typeface="Arial" panose="020B0604020202020204" pitchFamily="34" charset="0"/>
                <a:ea typeface="宋体" panose="02010600030101010101" pitchFamily="2" charset="-122"/>
              </a:rPr>
              <a:t>x</a:t>
            </a:r>
            <a:r>
              <a:rPr lang="zh-CN" altLang="en-US" sz="4000" b="1" dirty="0">
                <a:latin typeface="Arial" panose="020B0604020202020204" pitchFamily="34" charset="0"/>
                <a:ea typeface="宋体" panose="02010600030101010101" pitchFamily="2" charset="-122"/>
              </a:rPr>
              <a:t>) = 0  </a:t>
            </a:r>
            <a:endParaRPr lang="zh-CN" altLang="en-US" sz="40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6" name="Rectangle 2"/>
          <p:cNvSpPr>
            <a:spLocks noGrp="1"/>
          </p:cNvSpPr>
          <p:nvPr>
            <p:ph type="body" sz="half" idx="1"/>
          </p:nvPr>
        </p:nvSpPr>
        <p:spPr>
          <a:xfrm>
            <a:off x="179388" y="476250"/>
            <a:ext cx="4752975" cy="5761038"/>
          </a:xfrm>
        </p:spPr>
        <p:txBody>
          <a:bodyPr vert="horz" wrap="square" lIns="91440" tIns="45720" rIns="91440" bIns="45720" anchor="t" anchorCtr="0"/>
          <a:p>
            <a:pPr lvl="2" indent="0" eaLnBrk="1" hangingPunct="1">
              <a:buClr>
                <a:schemeClr val="bg2"/>
              </a:buClr>
              <a:buSzPct val="65000"/>
              <a:buFont typeface="Wingdings" panose="05000000000000000000" pitchFamily="2" charset="2"/>
              <a:buNone/>
            </a:pPr>
            <a:r>
              <a:rPr lang="zh-CN" altLang="en-US" sz="2000" b="1" dirty="0"/>
              <a:t>例</a:t>
            </a:r>
            <a:r>
              <a:rPr lang="zh-CN" altLang="zh-CN" sz="2000" b="1" dirty="0"/>
              <a:t>2  </a:t>
            </a:r>
            <a:r>
              <a:rPr lang="zh-CN" altLang="en-US" sz="2000" b="1" dirty="0"/>
              <a:t>求方程</a:t>
            </a:r>
            <a:r>
              <a:rPr lang="zh-CN" altLang="zh-CN" sz="2000" b="1" i="1" dirty="0"/>
              <a:t>x</a:t>
            </a:r>
            <a:r>
              <a:rPr lang="zh-CN" altLang="zh-CN" sz="2000" b="1" dirty="0"/>
              <a:t> = e</a:t>
            </a:r>
            <a:r>
              <a:rPr lang="zh-CN" altLang="zh-CN" sz="2000" b="1" baseline="30000" dirty="0">
                <a:latin typeface="Arial" panose="020B0604020202020204" pitchFamily="34" charset="0"/>
              </a:rPr>
              <a:t>–</a:t>
            </a:r>
            <a:r>
              <a:rPr lang="zh-CN" altLang="zh-CN" sz="2000" b="1" i="1" baseline="30000" dirty="0"/>
              <a:t>x</a:t>
            </a:r>
            <a:r>
              <a:rPr lang="zh-CN" altLang="en-US" sz="2000" b="1" dirty="0"/>
              <a:t>在</a:t>
            </a:r>
            <a:r>
              <a:rPr lang="zh-CN" altLang="zh-CN" sz="2000" b="1" dirty="0"/>
              <a:t>0.5</a:t>
            </a:r>
            <a:r>
              <a:rPr lang="zh-CN" altLang="en-US" sz="2000" b="1" dirty="0"/>
              <a:t>附近的根。</a:t>
            </a:r>
            <a:endParaRPr lang="zh-CN" altLang="en-US" sz="2000" b="1" dirty="0"/>
          </a:p>
          <a:p>
            <a:pPr lvl="2" indent="0" eaLnBrk="1" hangingPunct="1">
              <a:buClr>
                <a:schemeClr val="bg2"/>
              </a:buClr>
              <a:buSzPct val="65000"/>
              <a:buFont typeface="Wingdings" panose="05000000000000000000" pitchFamily="2" charset="2"/>
              <a:buNone/>
            </a:pPr>
            <a:r>
              <a:rPr lang="zh-CN" altLang="en-US" sz="2000" b="1" dirty="0"/>
              <a:t>由于</a:t>
            </a:r>
            <a:r>
              <a:rPr lang="zh-CN" altLang="zh-CN" sz="2000" b="1" dirty="0"/>
              <a:t>|</a:t>
            </a:r>
            <a:r>
              <a:rPr lang="zh-CN" altLang="zh-CN" sz="2000" b="1" i="1" dirty="0">
                <a:sym typeface="Symbol" panose="05050102010706020507" pitchFamily="18" charset="2"/>
              </a:rPr>
              <a:t> </a:t>
            </a:r>
            <a:r>
              <a:rPr lang="zh-CN" altLang="zh-CN" sz="2000" b="1" dirty="0"/>
              <a:t>'(0.5)| = e</a:t>
            </a:r>
            <a:r>
              <a:rPr lang="zh-CN" altLang="zh-CN" sz="2000" b="1" baseline="30000" dirty="0">
                <a:latin typeface="Arial" panose="020B0604020202020204" pitchFamily="34" charset="0"/>
              </a:rPr>
              <a:t>–</a:t>
            </a:r>
            <a:r>
              <a:rPr lang="zh-CN" altLang="zh-CN" sz="2000" b="1" baseline="30000" dirty="0"/>
              <a:t>0.5</a:t>
            </a:r>
            <a:r>
              <a:rPr lang="zh-CN" altLang="zh-CN" sz="2000" b="1" dirty="0"/>
              <a:t> </a:t>
            </a:r>
            <a:r>
              <a:rPr lang="zh-CN" altLang="zh-CN" sz="2000" b="1" dirty="0">
                <a:sym typeface="Symbol" panose="05050102010706020507" pitchFamily="18" charset="2"/>
              </a:rPr>
              <a:t></a:t>
            </a:r>
            <a:r>
              <a:rPr lang="zh-CN" altLang="zh-CN" sz="2000" b="1" dirty="0"/>
              <a:t> 0.61</a:t>
            </a:r>
            <a:r>
              <a:rPr lang="zh-CN" altLang="en-US" sz="2000" b="1" dirty="0"/>
              <a:t>明显小于</a:t>
            </a:r>
            <a:r>
              <a:rPr lang="zh-CN" altLang="zh-CN" sz="2000" b="1" dirty="0"/>
              <a:t>1</a:t>
            </a:r>
            <a:r>
              <a:rPr lang="zh-CN" altLang="en-US" sz="2000" b="1" dirty="0"/>
              <a:t>，故收敛</a:t>
            </a:r>
            <a:endParaRPr lang="zh-CN" altLang="en-US" sz="2000" b="1" dirty="0"/>
          </a:p>
          <a:p>
            <a:pPr lvl="2" indent="0" eaLnBrk="1" hangingPunct="1">
              <a:buClr>
                <a:schemeClr val="bg2"/>
              </a:buClr>
              <a:buSzPct val="65000"/>
              <a:buFont typeface="Wingdings" panose="05000000000000000000" pitchFamily="2" charset="2"/>
              <a:buNone/>
            </a:pPr>
            <a:r>
              <a:rPr lang="zh-CN" altLang="en-US" sz="2000" b="1" dirty="0"/>
              <a:t>解：</a:t>
            </a:r>
            <a:r>
              <a:rPr lang="zh-CN" altLang="zh-CN" sz="2000" b="1" dirty="0"/>
              <a:t>Matlab</a:t>
            </a:r>
            <a:r>
              <a:rPr lang="zh-CN" altLang="en-US" sz="2000" b="1" dirty="0"/>
              <a:t>代码如下</a:t>
            </a:r>
            <a:endParaRPr lang="zh-CN" altLang="en-US" sz="2000" b="1" dirty="0"/>
          </a:p>
          <a:p>
            <a:pPr lvl="4" indent="0" eaLnBrk="1" hangingPunct="1">
              <a:lnSpc>
                <a:spcPct val="100000"/>
              </a:lnSpc>
              <a:spcBef>
                <a:spcPct val="15000"/>
              </a:spcBef>
              <a:buClr>
                <a:schemeClr val="bg2"/>
              </a:buClr>
              <a:buSzTx/>
              <a:buFont typeface="Wingdings" panose="05000000000000000000" pitchFamily="2" charset="2"/>
              <a:buNone/>
            </a:pPr>
            <a:endParaRPr lang="zh-CN" altLang="zh-CN" sz="2400" b="1" dirty="0"/>
          </a:p>
          <a:p>
            <a:pPr lvl="4" indent="0" eaLnBrk="1" hangingPunct="1">
              <a:lnSpc>
                <a:spcPct val="100000"/>
              </a:lnSpc>
              <a:spcBef>
                <a:spcPct val="15000"/>
              </a:spcBef>
              <a:buClr>
                <a:schemeClr val="bg2"/>
              </a:buClr>
              <a:buSzTx/>
              <a:buFont typeface="Wingdings" panose="05000000000000000000" pitchFamily="2" charset="2"/>
              <a:buNone/>
            </a:pPr>
            <a:r>
              <a:rPr lang="zh-CN" altLang="zh-CN" sz="2400" b="1" dirty="0"/>
              <a:t>k=1,  x0=0.5</a:t>
            </a:r>
            <a:endParaRPr lang="zh-CN" altLang="zh-CN" sz="2400" b="1" dirty="0"/>
          </a:p>
          <a:p>
            <a:pPr lvl="4" indent="0" eaLnBrk="1" hangingPunct="1">
              <a:lnSpc>
                <a:spcPct val="100000"/>
              </a:lnSpc>
              <a:spcBef>
                <a:spcPct val="15000"/>
              </a:spcBef>
              <a:buClr>
                <a:schemeClr val="bg2"/>
              </a:buClr>
              <a:buSzTx/>
              <a:buFont typeface="Wingdings" panose="05000000000000000000" pitchFamily="2" charset="2"/>
              <a:buNone/>
            </a:pPr>
            <a:r>
              <a:rPr lang="zh-CN" altLang="zh-CN" sz="2400" b="1" dirty="0"/>
              <a:t>x1=exp(-x0)</a:t>
            </a:r>
            <a:endParaRPr lang="zh-CN" altLang="zh-CN" sz="2400" b="1" dirty="0"/>
          </a:p>
          <a:p>
            <a:pPr lvl="4" indent="0" eaLnBrk="1" hangingPunct="1">
              <a:lnSpc>
                <a:spcPct val="100000"/>
              </a:lnSpc>
              <a:spcBef>
                <a:spcPct val="15000"/>
              </a:spcBef>
              <a:buClr>
                <a:schemeClr val="bg2"/>
              </a:buClr>
              <a:buSzTx/>
              <a:buFont typeface="Wingdings" panose="05000000000000000000" pitchFamily="2" charset="2"/>
              <a:buNone/>
            </a:pPr>
            <a:r>
              <a:rPr lang="zh-CN" altLang="zh-CN" sz="2400" b="1" dirty="0"/>
              <a:t>while abs(x1-x0)&gt;1e-5 &amp;&amp; k&lt;25</a:t>
            </a:r>
            <a:endParaRPr lang="zh-CN" altLang="zh-CN" sz="2400" b="1" dirty="0"/>
          </a:p>
          <a:p>
            <a:pPr lvl="4" indent="0" eaLnBrk="1" hangingPunct="1">
              <a:lnSpc>
                <a:spcPct val="100000"/>
              </a:lnSpc>
              <a:spcBef>
                <a:spcPct val="15000"/>
              </a:spcBef>
              <a:buClr>
                <a:schemeClr val="bg2"/>
              </a:buClr>
              <a:buSzTx/>
              <a:buFont typeface="Wingdings" panose="05000000000000000000" pitchFamily="2" charset="2"/>
              <a:buNone/>
            </a:pPr>
            <a:r>
              <a:rPr lang="zh-CN" altLang="zh-CN" sz="2400" b="1" dirty="0"/>
              <a:t>    k=k+1, x0=x1;</a:t>
            </a:r>
            <a:endParaRPr lang="zh-CN" altLang="zh-CN" sz="2400" b="1" dirty="0"/>
          </a:p>
          <a:p>
            <a:pPr lvl="4" indent="0" eaLnBrk="1" hangingPunct="1">
              <a:lnSpc>
                <a:spcPct val="100000"/>
              </a:lnSpc>
              <a:spcBef>
                <a:spcPct val="15000"/>
              </a:spcBef>
              <a:buClr>
                <a:schemeClr val="bg2"/>
              </a:buClr>
              <a:buSzTx/>
              <a:buFont typeface="Wingdings" panose="05000000000000000000" pitchFamily="2" charset="2"/>
              <a:buNone/>
            </a:pPr>
            <a:r>
              <a:rPr lang="zh-CN" altLang="zh-CN" sz="2400" b="1" dirty="0"/>
              <a:t>    x1=exp(-x0)</a:t>
            </a:r>
            <a:endParaRPr lang="zh-CN" altLang="zh-CN" sz="2400" b="1" dirty="0"/>
          </a:p>
          <a:p>
            <a:pPr lvl="4" indent="0" eaLnBrk="1" hangingPunct="1">
              <a:lnSpc>
                <a:spcPct val="100000"/>
              </a:lnSpc>
              <a:spcBef>
                <a:spcPct val="15000"/>
              </a:spcBef>
              <a:buClr>
                <a:schemeClr val="bg2"/>
              </a:buClr>
              <a:buSzTx/>
              <a:buFont typeface="Wingdings" panose="05000000000000000000" pitchFamily="2" charset="2"/>
              <a:buNone/>
            </a:pPr>
            <a:r>
              <a:rPr lang="zh-CN" altLang="zh-CN" sz="2400" b="1" dirty="0"/>
              <a:t>end</a:t>
            </a:r>
            <a:endParaRPr lang="zh-CN" altLang="zh-CN" sz="1600" b="1" dirty="0">
              <a:solidFill>
                <a:srgbClr val="7A2004"/>
              </a:solidFill>
            </a:endParaRPr>
          </a:p>
          <a:p>
            <a:pPr lvl="3" indent="0" eaLnBrk="1" hangingPunct="1">
              <a:buClr>
                <a:schemeClr val="accent2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zh-CN" sz="1800" b="1" dirty="0">
                <a:solidFill>
                  <a:srgbClr val="7A2004"/>
                </a:solidFill>
              </a:rPr>
              <a:t>》k = 18                  </a:t>
            </a:r>
            <a:endParaRPr lang="zh-CN" altLang="zh-CN" sz="1800" b="1" dirty="0">
              <a:solidFill>
                <a:srgbClr val="7A2004"/>
              </a:solidFill>
            </a:endParaRPr>
          </a:p>
          <a:p>
            <a:pPr lvl="3" indent="0" eaLnBrk="1" hangingPunct="1">
              <a:buClr>
                <a:schemeClr val="accent2"/>
              </a:buClr>
              <a:buSzPct val="70000"/>
              <a:buFont typeface="Wingdings" panose="05000000000000000000" pitchFamily="2" charset="2"/>
              <a:buNone/>
            </a:pPr>
            <a:r>
              <a:rPr lang="zh-CN" altLang="zh-CN" sz="1800" b="1" dirty="0">
                <a:solidFill>
                  <a:srgbClr val="7A2004"/>
                </a:solidFill>
              </a:rPr>
              <a:t>   x1 = 0.5671</a:t>
            </a:r>
            <a:endParaRPr lang="zh-CN" altLang="zh-CN" sz="1800" b="1" dirty="0">
              <a:solidFill>
                <a:srgbClr val="7A2004"/>
              </a:solidFill>
            </a:endParaRPr>
          </a:p>
          <a:p>
            <a:pPr lvl="3" indent="0" eaLnBrk="1" hangingPunct="1">
              <a:buClr>
                <a:schemeClr val="accent2"/>
              </a:buClr>
              <a:buSzPct val="70000"/>
              <a:buFont typeface="Wingdings" panose="05000000000000000000" pitchFamily="2" charset="2"/>
              <a:buNone/>
            </a:pPr>
            <a:endParaRPr lang="zh-CN" altLang="zh-CN" sz="1800" b="1" dirty="0">
              <a:solidFill>
                <a:srgbClr val="7A2004"/>
              </a:solidFill>
            </a:endParaRPr>
          </a:p>
          <a:p>
            <a:pPr lvl="3" indent="0" eaLnBrk="1" hangingPunct="1">
              <a:buClr>
                <a:schemeClr val="accent2"/>
              </a:buClr>
              <a:buSzPct val="70000"/>
              <a:buFont typeface="Wingdings" panose="05000000000000000000" pitchFamily="2" charset="2"/>
              <a:buNone/>
            </a:pPr>
            <a:endParaRPr lang="zh-CN" altLang="zh-CN" sz="2800" b="1" dirty="0">
              <a:solidFill>
                <a:srgbClr val="7A2004"/>
              </a:solidFill>
            </a:endParaRPr>
          </a:p>
        </p:txBody>
      </p:sp>
      <p:graphicFrame>
        <p:nvGraphicFramePr>
          <p:cNvPr id="26627" name="Object 3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5526088" y="5026025"/>
          <a:ext cx="16383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1" imgW="1638300" imgH="419100" progId="Equation.3">
                  <p:embed/>
                </p:oleObj>
              </mc:Choice>
              <mc:Fallback>
                <p:oleObj name="" r:id="rId1" imgW="1638300" imgH="419100" progId="Equation.3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526088" y="5026025"/>
                        <a:ext cx="1638300" cy="41910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1" name="AutoShape 4"/>
          <p:cNvSpPr/>
          <p:nvPr/>
        </p:nvSpPr>
        <p:spPr>
          <a:xfrm>
            <a:off x="611188" y="2349500"/>
            <a:ext cx="7272337" cy="3095625"/>
          </a:xfrm>
          <a:prstGeom prst="foldedCorner">
            <a:avLst>
              <a:gd name="adj" fmla="val 12500"/>
            </a:avLst>
          </a:prstGeom>
          <a:noFill/>
          <a:ln w="9525" cap="flat" cmpd="sng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7652" name="Text Box 5"/>
          <p:cNvSpPr txBox="1"/>
          <p:nvPr/>
        </p:nvSpPr>
        <p:spPr>
          <a:xfrm>
            <a:off x="3922713" y="5157788"/>
            <a:ext cx="4321175" cy="1281112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b="1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预测迭代次数</a:t>
            </a:r>
            <a:endParaRPr lang="zh-CN" altLang="en-US" sz="2000" dirty="0">
              <a:solidFill>
                <a:srgbClr val="E9030E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zh-CN" sz="2000" dirty="0">
                <a:solidFill>
                  <a:srgbClr val="E9030E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L=abs(-exp(-x0));% g'(x0)</a:t>
            </a:r>
            <a:endParaRPr lang="zh-CN" altLang="zh-CN" sz="2000" dirty="0">
              <a:solidFill>
                <a:srgbClr val="E9030E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zh-CN" sz="2000" dirty="0">
                <a:solidFill>
                  <a:srgbClr val="E9030E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K=floor(log(((1-L)*1e-5)/delta)/log(L))</a:t>
            </a:r>
            <a:endParaRPr lang="zh-CN" altLang="zh-CN" sz="2000" dirty="0">
              <a:solidFill>
                <a:srgbClr val="E9030E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zh-CN" sz="2000" dirty="0">
                <a:solidFill>
                  <a:srgbClr val="E9030E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&gt;&gt;K=20</a:t>
            </a:r>
            <a:endParaRPr lang="zh-CN" altLang="zh-CN" sz="2000" dirty="0">
              <a:solidFill>
                <a:srgbClr val="E9030E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27653" name="Picture 6"/>
          <p:cNvPicPr>
            <a:picLocks noGrp="1" noChangeAspect="1"/>
          </p:cNvPicPr>
          <p:nvPr>
            <p:ph sz="quarter" idx="3"/>
          </p:nvPr>
        </p:nvPicPr>
        <p:blipFill>
          <a:blip r:embed="rId3"/>
          <a:stretch>
            <a:fillRect/>
          </a:stretch>
        </p:blipFill>
        <p:spPr>
          <a:xfrm>
            <a:off x="4857750" y="285750"/>
            <a:ext cx="4038600" cy="3889375"/>
          </a:xfrm>
        </p:spPr>
      </p:pic>
      <p:sp>
        <p:nvSpPr>
          <p:cNvPr id="27654" name="AutoShape 7"/>
          <p:cNvSpPr/>
          <p:nvPr/>
        </p:nvSpPr>
        <p:spPr>
          <a:xfrm>
            <a:off x="3779838" y="5013325"/>
            <a:ext cx="4608512" cy="1368425"/>
          </a:xfrm>
          <a:prstGeom prst="foldedCorner">
            <a:avLst>
              <a:gd name="adj" fmla="val 12500"/>
            </a:avLst>
          </a:prstGeom>
          <a:noFill/>
          <a:ln w="9525" cap="flat" cmpd="sng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charRg st="24" end="6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626">
                                            <p:txEl>
                                              <p:charRg st="24" end="6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charRg st="61" end="7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626">
                                            <p:txEl>
                                              <p:charRg st="61" end="7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charRg st="75" end="8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6626">
                                            <p:txEl>
                                              <p:charRg st="75" end="8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charRg st="88" end="10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6626">
                                            <p:txEl>
                                              <p:charRg st="88" end="10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charRg st="100" end="1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6626">
                                            <p:txEl>
                                              <p:charRg st="100" end="13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charRg st="130" end="14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6626">
                                            <p:txEl>
                                              <p:charRg st="130" end="14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charRg st="148" end="16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6626">
                                            <p:txEl>
                                              <p:charRg st="148" end="16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charRg st="164" end="16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6626">
                                            <p:txEl>
                                              <p:charRg st="164" end="16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charRg st="168" end="19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6626">
                                            <p:txEl>
                                              <p:charRg st="168" end="19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charRg st="194" end="20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6626">
                                            <p:txEl>
                                              <p:charRg st="194" end="20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26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50" name="Rectangle 2"/>
          <p:cNvSpPr>
            <a:spLocks noGrp="1"/>
          </p:cNvSpPr>
          <p:nvPr>
            <p:ph idx="1"/>
          </p:nvPr>
        </p:nvSpPr>
        <p:spPr>
          <a:xfrm>
            <a:off x="457200" y="404813"/>
            <a:ext cx="8229600" cy="6192837"/>
          </a:xfrm>
        </p:spPr>
        <p:txBody>
          <a:bodyPr vert="horz" wrap="square" lIns="91440" tIns="45720" rIns="91440" bIns="45720" anchor="t" anchorCtr="0"/>
          <a:p>
            <a:pPr lvl="1" indent="0" eaLnBrk="1" hangingPunct="1">
              <a:buNone/>
            </a:pPr>
            <a:r>
              <a:rPr lang="zh-CN" altLang="zh-CN" dirty="0"/>
              <a:t>3. </a:t>
            </a:r>
            <a:r>
              <a:rPr lang="zh-CN" altLang="en-US" dirty="0"/>
              <a:t>收敛阶</a:t>
            </a:r>
            <a:endParaRPr lang="zh-CN" altLang="en-US" dirty="0"/>
          </a:p>
          <a:p>
            <a:pPr lvl="2" indent="0" eaLnBrk="1" hangingPunct="1">
              <a:buNone/>
            </a:pPr>
            <a:r>
              <a:rPr lang="zh-CN" altLang="en-US" b="1" dirty="0"/>
              <a:t>定义</a:t>
            </a:r>
            <a:r>
              <a:rPr lang="zh-CN" altLang="zh-CN" b="1" dirty="0"/>
              <a:t>2.1-1  </a:t>
            </a:r>
            <a:r>
              <a:rPr lang="zh-CN" altLang="en-US" b="1" dirty="0"/>
              <a:t>设</a:t>
            </a:r>
            <a:r>
              <a:rPr lang="zh-CN" altLang="zh-CN" b="1" i="1" dirty="0"/>
              <a:t>x</a:t>
            </a:r>
            <a:r>
              <a:rPr lang="zh-CN" altLang="zh-CN" b="1" baseline="30000" dirty="0"/>
              <a:t>(</a:t>
            </a:r>
            <a:r>
              <a:rPr lang="zh-CN" altLang="zh-CN" b="1" i="1" baseline="30000" dirty="0"/>
              <a:t>k</a:t>
            </a:r>
            <a:r>
              <a:rPr lang="zh-CN" altLang="zh-CN" b="1" baseline="30000" dirty="0"/>
              <a:t>)</a:t>
            </a:r>
            <a:r>
              <a:rPr lang="zh-CN" altLang="zh-CN" b="1" dirty="0"/>
              <a:t> </a:t>
            </a:r>
            <a:r>
              <a:rPr lang="zh-CN" altLang="zh-CN" b="1" dirty="0">
                <a:sym typeface="Symbol" panose="05050102010706020507" pitchFamily="18" charset="2"/>
              </a:rPr>
              <a:t></a:t>
            </a:r>
            <a:r>
              <a:rPr lang="zh-CN" altLang="zh-CN" b="1" dirty="0"/>
              <a:t> </a:t>
            </a:r>
            <a:r>
              <a:rPr lang="zh-CN" altLang="zh-CN" b="1" i="1" dirty="0"/>
              <a:t>x</a:t>
            </a:r>
            <a:r>
              <a:rPr lang="zh-CN" altLang="zh-CN" b="1" baseline="30000" dirty="0"/>
              <a:t>*</a:t>
            </a:r>
            <a:r>
              <a:rPr lang="zh-CN" altLang="en-US" b="1" dirty="0"/>
              <a:t>，记</a:t>
            </a:r>
            <a:r>
              <a:rPr lang="zh-CN" altLang="zh-CN" b="1" i="1" dirty="0"/>
              <a:t>e</a:t>
            </a:r>
            <a:r>
              <a:rPr lang="zh-CN" altLang="zh-CN" b="1" i="1" baseline="-25000" dirty="0"/>
              <a:t>k</a:t>
            </a:r>
            <a:r>
              <a:rPr lang="zh-CN" altLang="zh-CN" b="1" dirty="0"/>
              <a:t>=</a:t>
            </a:r>
            <a:r>
              <a:rPr lang="zh-CN" altLang="zh-CN" b="1" i="1" dirty="0"/>
              <a:t> x</a:t>
            </a:r>
            <a:r>
              <a:rPr lang="zh-CN" altLang="zh-CN" b="1" baseline="30000" dirty="0"/>
              <a:t>(</a:t>
            </a:r>
            <a:r>
              <a:rPr lang="zh-CN" altLang="zh-CN" b="1" i="1" baseline="30000" dirty="0"/>
              <a:t>k</a:t>
            </a:r>
            <a:r>
              <a:rPr lang="zh-CN" altLang="zh-CN" b="1" baseline="30000" dirty="0"/>
              <a:t>)</a:t>
            </a:r>
            <a:r>
              <a:rPr lang="zh-CN" altLang="zh-CN" b="1" dirty="0"/>
              <a:t> - </a:t>
            </a:r>
            <a:r>
              <a:rPr lang="zh-CN" altLang="zh-CN" b="1" i="1" dirty="0"/>
              <a:t>x</a:t>
            </a:r>
            <a:r>
              <a:rPr lang="zh-CN" altLang="zh-CN" b="1" baseline="30000" dirty="0"/>
              <a:t>*</a:t>
            </a:r>
            <a:endParaRPr lang="zh-CN" altLang="zh-CN" b="1" dirty="0"/>
          </a:p>
          <a:p>
            <a:pPr lvl="2" indent="0" eaLnBrk="1" hangingPunct="1">
              <a:buNone/>
            </a:pPr>
            <a:r>
              <a:rPr lang="zh-CN" altLang="zh-CN" b="1" dirty="0"/>
              <a:t>    </a:t>
            </a:r>
            <a:r>
              <a:rPr lang="zh-CN" altLang="en-US" b="1" dirty="0"/>
              <a:t>若存在</a:t>
            </a:r>
            <a:r>
              <a:rPr lang="zh-CN" altLang="zh-CN" b="1" i="1" dirty="0"/>
              <a:t>p</a:t>
            </a:r>
            <a:r>
              <a:rPr lang="zh-CN" altLang="zh-CN" b="1" dirty="0"/>
              <a:t> </a:t>
            </a:r>
            <a:r>
              <a:rPr lang="zh-CN" altLang="zh-CN" b="1" dirty="0">
                <a:sym typeface="Symbol" panose="05050102010706020507" pitchFamily="18" charset="2"/>
              </a:rPr>
              <a:t></a:t>
            </a:r>
            <a:r>
              <a:rPr lang="zh-CN" altLang="zh-CN" b="1" dirty="0"/>
              <a:t> 1</a:t>
            </a:r>
            <a:r>
              <a:rPr lang="zh-CN" altLang="en-US" b="1" dirty="0"/>
              <a:t>，及</a:t>
            </a:r>
            <a:r>
              <a:rPr lang="zh-CN" altLang="zh-CN" b="1" i="1" dirty="0"/>
              <a:t>c≠</a:t>
            </a:r>
            <a:r>
              <a:rPr lang="zh-CN" altLang="zh-CN" dirty="0"/>
              <a:t> </a:t>
            </a:r>
            <a:r>
              <a:rPr lang="zh-CN" altLang="zh-CN" b="1" dirty="0"/>
              <a:t>0</a:t>
            </a:r>
            <a:r>
              <a:rPr lang="zh-CN" altLang="en-US" b="1" dirty="0"/>
              <a:t>，使</a:t>
            </a:r>
            <a:endParaRPr lang="zh-CN" altLang="en-US" b="1" dirty="0"/>
          </a:p>
          <a:p>
            <a:pPr lvl="2" indent="0" eaLnBrk="1" hangingPunct="1">
              <a:buNone/>
            </a:pPr>
            <a:endParaRPr lang="zh-CN" altLang="zh-CN" b="1" dirty="0"/>
          </a:p>
          <a:p>
            <a:pPr lvl="2" indent="0" eaLnBrk="1" hangingPunct="1">
              <a:buNone/>
            </a:pPr>
            <a:endParaRPr lang="zh-CN" altLang="zh-CN" b="1" dirty="0"/>
          </a:p>
          <a:p>
            <a:pPr lvl="2" indent="0" eaLnBrk="1" hangingPunct="1">
              <a:buNone/>
            </a:pPr>
            <a:r>
              <a:rPr lang="zh-CN" altLang="en-US" b="1" dirty="0"/>
              <a:t>则称</a:t>
            </a:r>
            <a:r>
              <a:rPr lang="zh-CN" altLang="zh-CN" b="1" dirty="0"/>
              <a:t>{</a:t>
            </a:r>
            <a:r>
              <a:rPr lang="zh-CN" altLang="zh-CN" b="1" i="1" dirty="0"/>
              <a:t>x</a:t>
            </a:r>
            <a:r>
              <a:rPr lang="zh-CN" altLang="zh-CN" b="1" baseline="30000" dirty="0"/>
              <a:t>(</a:t>
            </a:r>
            <a:r>
              <a:rPr lang="zh-CN" altLang="zh-CN" b="1" i="1" baseline="30000" dirty="0"/>
              <a:t>k</a:t>
            </a:r>
            <a:r>
              <a:rPr lang="zh-CN" altLang="zh-CN" b="1" baseline="30000" dirty="0"/>
              <a:t>)</a:t>
            </a:r>
            <a:r>
              <a:rPr lang="zh-CN" altLang="zh-CN" b="1" dirty="0"/>
              <a:t>}</a:t>
            </a:r>
            <a:r>
              <a:rPr lang="zh-CN" altLang="en-US" b="1" dirty="0"/>
              <a:t>是</a:t>
            </a:r>
            <a:r>
              <a:rPr lang="zh-CN" altLang="zh-CN" b="1" i="1" dirty="0"/>
              <a:t>p</a:t>
            </a:r>
            <a:r>
              <a:rPr lang="zh-CN" altLang="en-US" b="1" dirty="0"/>
              <a:t>阶收敛的，或称收敛阶为</a:t>
            </a:r>
            <a:r>
              <a:rPr lang="zh-CN" altLang="zh-CN" b="1" i="1" dirty="0"/>
              <a:t>p</a:t>
            </a:r>
            <a:endParaRPr lang="zh-CN" altLang="zh-CN" b="1" i="1" dirty="0"/>
          </a:p>
          <a:p>
            <a:pPr lvl="2" indent="0" eaLnBrk="1" hangingPunct="1">
              <a:buNone/>
            </a:pPr>
            <a:r>
              <a:rPr lang="zh-CN" altLang="en-US" b="1" dirty="0"/>
              <a:t>（</a:t>
            </a:r>
            <a:r>
              <a:rPr lang="zh-CN" altLang="zh-CN" sz="3200" b="1" i="1" dirty="0">
                <a:solidFill>
                  <a:srgbClr val="E9030E"/>
                </a:solidFill>
              </a:rPr>
              <a:t>p</a:t>
            </a:r>
            <a:r>
              <a:rPr lang="zh-CN" altLang="en-US" sz="3200" b="1" dirty="0">
                <a:solidFill>
                  <a:srgbClr val="E9030E"/>
                </a:solidFill>
              </a:rPr>
              <a:t>越高收敛越快</a:t>
            </a:r>
            <a:r>
              <a:rPr lang="zh-CN" altLang="en-US" b="1" dirty="0"/>
              <a:t>）</a:t>
            </a:r>
            <a:endParaRPr lang="zh-CN" altLang="en-US" b="1" dirty="0"/>
          </a:p>
          <a:p>
            <a:pPr lvl="2" indent="0" eaLnBrk="1" hangingPunct="1">
              <a:buNone/>
            </a:pPr>
            <a:r>
              <a:rPr lang="zh-CN" altLang="en-US" b="1" dirty="0"/>
              <a:t>注：</a:t>
            </a:r>
            <a:endParaRPr lang="zh-CN" altLang="en-US" b="1" dirty="0"/>
          </a:p>
          <a:p>
            <a:pPr lvl="2" indent="0" eaLnBrk="1" hangingPunct="1">
              <a:buNone/>
            </a:pPr>
            <a:r>
              <a:rPr lang="zh-CN" altLang="zh-CN" b="1" dirty="0"/>
              <a:t>(1) </a:t>
            </a:r>
            <a:r>
              <a:rPr lang="zh-CN" altLang="zh-CN" b="1" i="1" dirty="0"/>
              <a:t>p</a:t>
            </a:r>
            <a:r>
              <a:rPr lang="zh-CN" altLang="zh-CN" b="1" dirty="0"/>
              <a:t> = 1</a:t>
            </a:r>
            <a:r>
              <a:rPr lang="zh-CN" altLang="en-US" b="1" dirty="0"/>
              <a:t>，</a:t>
            </a:r>
            <a:r>
              <a:rPr lang="zh-CN" altLang="zh-CN" b="1" dirty="0"/>
              <a:t>0 &lt; </a:t>
            </a:r>
            <a:r>
              <a:rPr lang="zh-CN" altLang="zh-CN" b="1" i="1" dirty="0"/>
              <a:t>c</a:t>
            </a:r>
            <a:r>
              <a:rPr lang="zh-CN" altLang="zh-CN" b="1" dirty="0"/>
              <a:t> &lt; 1</a:t>
            </a:r>
            <a:r>
              <a:rPr lang="zh-CN" altLang="en-US" b="1" dirty="0"/>
              <a:t>，称为线性收敛；</a:t>
            </a:r>
            <a:endParaRPr lang="zh-CN" altLang="en-US" b="1" dirty="0"/>
          </a:p>
          <a:p>
            <a:pPr lvl="2" indent="0" eaLnBrk="1" hangingPunct="1">
              <a:buNone/>
            </a:pPr>
            <a:r>
              <a:rPr lang="zh-CN" altLang="zh-CN" b="1" dirty="0"/>
              <a:t>(2) </a:t>
            </a:r>
            <a:r>
              <a:rPr lang="zh-CN" altLang="zh-CN" b="1" i="1" dirty="0"/>
              <a:t>p</a:t>
            </a:r>
            <a:r>
              <a:rPr lang="zh-CN" altLang="zh-CN" b="1" dirty="0"/>
              <a:t> &gt; 1</a:t>
            </a:r>
            <a:r>
              <a:rPr lang="zh-CN" altLang="en-US" b="1" dirty="0"/>
              <a:t>，称超线性收敛</a:t>
            </a:r>
            <a:endParaRPr lang="zh-CN" altLang="en-US" b="1" dirty="0"/>
          </a:p>
          <a:p>
            <a:pPr lvl="2" indent="0" eaLnBrk="1" hangingPunct="1">
              <a:buNone/>
            </a:pPr>
            <a:r>
              <a:rPr lang="zh-CN" altLang="zh-CN" b="1" dirty="0"/>
              <a:t>(3) </a:t>
            </a:r>
            <a:r>
              <a:rPr lang="zh-CN" altLang="zh-CN" b="1" i="1" dirty="0"/>
              <a:t>p</a:t>
            </a:r>
            <a:r>
              <a:rPr lang="zh-CN" altLang="zh-CN" b="1" dirty="0"/>
              <a:t> = 2</a:t>
            </a:r>
            <a:r>
              <a:rPr lang="zh-CN" altLang="en-US" b="1" dirty="0"/>
              <a:t>，称二次收敛</a:t>
            </a:r>
            <a:endParaRPr lang="zh-CN" altLang="en-US" b="1" dirty="0"/>
          </a:p>
        </p:txBody>
      </p:sp>
      <p:graphicFrame>
        <p:nvGraphicFramePr>
          <p:cNvPr id="27651" name="Object 3"/>
          <p:cNvGraphicFramePr>
            <a:graphicFrameLocks noChangeAspect="1"/>
          </p:cNvGraphicFramePr>
          <p:nvPr/>
        </p:nvGraphicFramePr>
        <p:xfrm>
          <a:off x="3779838" y="2122488"/>
          <a:ext cx="1565275" cy="801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1" imgW="863600" imgH="444500" progId="Equation.3">
                  <p:embed/>
                </p:oleObj>
              </mc:Choice>
              <mc:Fallback>
                <p:oleObj name="" r:id="rId1" imgW="863600" imgH="444500" progId="Equation.3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779838" y="2122488"/>
                        <a:ext cx="1565275" cy="8016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charRg st="7" end="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650">
                                            <p:txEl>
                                              <p:charRg st="7" end="4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charRg st="42" end="6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7650">
                                            <p:txEl>
                                              <p:charRg st="42" end="6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7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charRg st="65" end="8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7650">
                                            <p:txEl>
                                              <p:charRg st="65" end="8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charRg st="88" end="9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7650">
                                            <p:txEl>
                                              <p:charRg st="88" end="9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charRg st="98" end="10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7650">
                                            <p:txEl>
                                              <p:charRg st="98" end="10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charRg st="101" end="1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7650">
                                            <p:txEl>
                                              <p:charRg st="101" end="1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charRg st="129" end="14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7650">
                                            <p:txEl>
                                              <p:charRg st="129" end="14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charRg st="146" end="16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7650">
                                            <p:txEl>
                                              <p:charRg st="146" end="16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4" name="Rectangle 2"/>
          <p:cNvSpPr>
            <a:spLocks noGrp="1"/>
          </p:cNvSpPr>
          <p:nvPr>
            <p:ph idx="1"/>
          </p:nvPr>
        </p:nvSpPr>
        <p:spPr>
          <a:xfrm>
            <a:off x="457200" y="404813"/>
            <a:ext cx="8229600" cy="6192837"/>
          </a:xfrm>
        </p:spPr>
        <p:txBody>
          <a:bodyPr vert="horz" wrap="square" lIns="91440" tIns="45720" rIns="91440" bIns="45720" anchor="t" anchorCtr="0"/>
          <a:p>
            <a:pPr lvl="2" indent="0" eaLnBrk="1" hangingPunct="1">
              <a:buNone/>
            </a:pPr>
            <a:r>
              <a:rPr lang="zh-CN" altLang="en-US" b="1" dirty="0"/>
              <a:t>因为</a:t>
            </a:r>
            <a:r>
              <a:rPr lang="zh-CN" altLang="zh-CN" b="1" dirty="0"/>
              <a:t>| </a:t>
            </a:r>
            <a:r>
              <a:rPr lang="zh-CN" altLang="zh-CN" b="1" i="1" dirty="0"/>
              <a:t>x</a:t>
            </a:r>
            <a:r>
              <a:rPr lang="zh-CN" altLang="zh-CN" b="1" baseline="30000" dirty="0"/>
              <a:t>(</a:t>
            </a:r>
            <a:r>
              <a:rPr lang="zh-CN" altLang="zh-CN" b="1" i="1" baseline="30000" dirty="0"/>
              <a:t>k</a:t>
            </a:r>
            <a:r>
              <a:rPr lang="zh-CN" altLang="zh-CN" b="1" baseline="30000" dirty="0"/>
              <a:t>+1)</a:t>
            </a:r>
            <a:r>
              <a:rPr lang="zh-CN" altLang="zh-CN" b="1" dirty="0"/>
              <a:t> </a:t>
            </a:r>
            <a:r>
              <a:rPr lang="zh-CN" altLang="zh-CN" b="1" dirty="0">
                <a:latin typeface="Arial" panose="020B0604020202020204" pitchFamily="34" charset="0"/>
              </a:rPr>
              <a:t>–</a:t>
            </a:r>
            <a:r>
              <a:rPr lang="zh-CN" altLang="zh-CN" b="1" i="1" dirty="0"/>
              <a:t>x</a:t>
            </a:r>
            <a:r>
              <a:rPr lang="zh-CN" altLang="zh-CN" b="1" baseline="30000" dirty="0"/>
              <a:t>*</a:t>
            </a:r>
            <a:r>
              <a:rPr lang="zh-CN" altLang="zh-CN" b="1" dirty="0"/>
              <a:t>| = |</a:t>
            </a:r>
            <a:r>
              <a:rPr lang="zh-CN" altLang="zh-CN" b="1" i="1" dirty="0">
                <a:sym typeface="Symbol" panose="05050102010706020507" pitchFamily="18" charset="2"/>
              </a:rPr>
              <a:t></a:t>
            </a:r>
            <a:r>
              <a:rPr lang="zh-CN" altLang="zh-CN" b="1" dirty="0"/>
              <a:t>(</a:t>
            </a:r>
            <a:r>
              <a:rPr lang="zh-CN" altLang="zh-CN" b="1" i="1" dirty="0"/>
              <a:t>x</a:t>
            </a:r>
            <a:r>
              <a:rPr lang="zh-CN" altLang="zh-CN" b="1" baseline="30000" dirty="0"/>
              <a:t>(</a:t>
            </a:r>
            <a:r>
              <a:rPr lang="zh-CN" altLang="zh-CN" b="1" i="1" baseline="30000" dirty="0"/>
              <a:t>k</a:t>
            </a:r>
            <a:r>
              <a:rPr lang="zh-CN" altLang="zh-CN" b="1" baseline="30000" dirty="0"/>
              <a:t>)</a:t>
            </a:r>
            <a:r>
              <a:rPr lang="zh-CN" altLang="zh-CN" b="1" dirty="0"/>
              <a:t>) </a:t>
            </a:r>
            <a:r>
              <a:rPr lang="zh-CN" altLang="zh-CN" b="1" dirty="0">
                <a:latin typeface="Arial" panose="020B0604020202020204" pitchFamily="34" charset="0"/>
              </a:rPr>
              <a:t>–</a:t>
            </a:r>
            <a:r>
              <a:rPr lang="zh-CN" altLang="zh-CN" b="1" dirty="0"/>
              <a:t> </a:t>
            </a:r>
            <a:r>
              <a:rPr lang="zh-CN" altLang="zh-CN" b="1" i="1" dirty="0">
                <a:sym typeface="Symbol" panose="05050102010706020507" pitchFamily="18" charset="2"/>
              </a:rPr>
              <a:t></a:t>
            </a:r>
            <a:r>
              <a:rPr lang="zh-CN" altLang="zh-CN" b="1" dirty="0"/>
              <a:t>(</a:t>
            </a:r>
            <a:r>
              <a:rPr lang="zh-CN" altLang="zh-CN" b="1" i="1" dirty="0"/>
              <a:t>x</a:t>
            </a:r>
            <a:r>
              <a:rPr lang="zh-CN" altLang="zh-CN" b="1" baseline="30000" dirty="0"/>
              <a:t>*</a:t>
            </a:r>
            <a:r>
              <a:rPr lang="zh-CN" altLang="zh-CN" b="1" dirty="0"/>
              <a:t>)| = |</a:t>
            </a:r>
            <a:r>
              <a:rPr lang="zh-CN" altLang="zh-CN" b="1" i="1" dirty="0">
                <a:sym typeface="Symbol" panose="05050102010706020507" pitchFamily="18" charset="2"/>
              </a:rPr>
              <a:t>'</a:t>
            </a:r>
            <a:r>
              <a:rPr lang="zh-CN" altLang="zh-CN" b="1" dirty="0"/>
              <a:t>(</a:t>
            </a:r>
            <a:r>
              <a:rPr lang="zh-CN" altLang="zh-CN" b="1" i="1" dirty="0"/>
              <a:t>ξ</a:t>
            </a:r>
            <a:r>
              <a:rPr lang="zh-CN" altLang="zh-CN" b="1" dirty="0"/>
              <a:t>)| |</a:t>
            </a:r>
            <a:r>
              <a:rPr lang="zh-CN" altLang="zh-CN" b="1" i="1" dirty="0"/>
              <a:t>x</a:t>
            </a:r>
            <a:r>
              <a:rPr lang="zh-CN" altLang="zh-CN" b="1" baseline="30000" dirty="0"/>
              <a:t>(</a:t>
            </a:r>
            <a:r>
              <a:rPr lang="zh-CN" altLang="zh-CN" b="1" i="1" baseline="30000" dirty="0"/>
              <a:t>k</a:t>
            </a:r>
            <a:r>
              <a:rPr lang="zh-CN" altLang="zh-CN" b="1" baseline="30000" dirty="0"/>
              <a:t>)</a:t>
            </a:r>
            <a:r>
              <a:rPr lang="zh-CN" altLang="zh-CN" b="1" dirty="0"/>
              <a:t> </a:t>
            </a:r>
            <a:r>
              <a:rPr lang="zh-CN" altLang="zh-CN" b="1" dirty="0">
                <a:latin typeface="Arial" panose="020B0604020202020204" pitchFamily="34" charset="0"/>
              </a:rPr>
              <a:t>–</a:t>
            </a:r>
            <a:r>
              <a:rPr lang="zh-CN" altLang="zh-CN" b="1" dirty="0"/>
              <a:t> </a:t>
            </a:r>
            <a:r>
              <a:rPr lang="zh-CN" altLang="zh-CN" b="1" i="1" dirty="0"/>
              <a:t>x</a:t>
            </a:r>
            <a:r>
              <a:rPr lang="zh-CN" altLang="zh-CN" b="1" baseline="30000" dirty="0"/>
              <a:t>*</a:t>
            </a:r>
            <a:r>
              <a:rPr lang="zh-CN" altLang="zh-CN" b="1" dirty="0"/>
              <a:t>|</a:t>
            </a:r>
            <a:r>
              <a:rPr lang="zh-CN" altLang="en-US" b="1" dirty="0"/>
              <a:t>，</a:t>
            </a:r>
            <a:endParaRPr lang="zh-CN" altLang="en-US" b="1" dirty="0"/>
          </a:p>
          <a:p>
            <a:pPr lvl="2" indent="0" eaLnBrk="1" hangingPunct="1">
              <a:buNone/>
            </a:pPr>
            <a:r>
              <a:rPr lang="zh-CN" altLang="en-US" b="1" dirty="0"/>
              <a:t>其中</a:t>
            </a:r>
            <a:r>
              <a:rPr lang="zh-CN" altLang="zh-CN" b="1" i="1" dirty="0"/>
              <a:t>ξ</a:t>
            </a:r>
            <a:r>
              <a:rPr lang="zh-CN" altLang="en-US" b="1" dirty="0"/>
              <a:t>在</a:t>
            </a:r>
            <a:r>
              <a:rPr lang="zh-CN" altLang="zh-CN" b="1" i="1" dirty="0"/>
              <a:t>x</a:t>
            </a:r>
            <a:r>
              <a:rPr lang="zh-CN" altLang="zh-CN" b="1" baseline="30000" dirty="0"/>
              <a:t>(</a:t>
            </a:r>
            <a:r>
              <a:rPr lang="zh-CN" altLang="zh-CN" b="1" i="1" baseline="30000" dirty="0"/>
              <a:t>k</a:t>
            </a:r>
            <a:r>
              <a:rPr lang="zh-CN" altLang="zh-CN" b="1" baseline="30000" dirty="0"/>
              <a:t>)</a:t>
            </a:r>
            <a:r>
              <a:rPr lang="zh-CN" altLang="en-US" b="1" dirty="0"/>
              <a:t>和</a:t>
            </a:r>
            <a:r>
              <a:rPr lang="zh-CN" altLang="zh-CN" b="1" i="1" dirty="0"/>
              <a:t>x</a:t>
            </a:r>
            <a:r>
              <a:rPr lang="zh-CN" altLang="zh-CN" b="1" baseline="30000" dirty="0"/>
              <a:t>*</a:t>
            </a:r>
            <a:r>
              <a:rPr lang="zh-CN" altLang="en-US" b="1" dirty="0"/>
              <a:t>之间。</a:t>
            </a:r>
            <a:endParaRPr lang="zh-CN" altLang="en-US" b="1" dirty="0"/>
          </a:p>
          <a:p>
            <a:pPr lvl="2" indent="0" eaLnBrk="1" hangingPunct="1">
              <a:buNone/>
            </a:pPr>
            <a:r>
              <a:rPr lang="zh-CN" altLang="en-US" b="1" dirty="0"/>
              <a:t>则</a:t>
            </a:r>
            <a:endParaRPr lang="zh-CN" altLang="en-US" b="1" dirty="0"/>
          </a:p>
          <a:p>
            <a:pPr lvl="2" indent="0" eaLnBrk="1" hangingPunct="1">
              <a:buNone/>
            </a:pPr>
            <a:endParaRPr lang="zh-CN" altLang="zh-CN" b="1" dirty="0"/>
          </a:p>
          <a:p>
            <a:pPr lvl="2" indent="0" eaLnBrk="1" hangingPunct="1">
              <a:buNone/>
            </a:pPr>
            <a:endParaRPr lang="zh-CN" altLang="zh-CN" b="1" dirty="0"/>
          </a:p>
          <a:p>
            <a:pPr lvl="2" indent="0" eaLnBrk="1" hangingPunct="1">
              <a:buNone/>
            </a:pPr>
            <a:r>
              <a:rPr lang="zh-CN" altLang="en-US" b="1" dirty="0"/>
              <a:t>所以若</a:t>
            </a:r>
            <a:r>
              <a:rPr lang="zh-CN" altLang="en-US" b="1" i="1" dirty="0">
                <a:sym typeface="Symbol" panose="05050102010706020507" pitchFamily="18" charset="2"/>
              </a:rPr>
              <a:t></a:t>
            </a:r>
            <a:r>
              <a:rPr lang="zh-CN" altLang="zh-CN" b="1" dirty="0"/>
              <a:t>'(</a:t>
            </a:r>
            <a:r>
              <a:rPr lang="zh-CN" altLang="zh-CN" b="1" i="1" dirty="0"/>
              <a:t>x</a:t>
            </a:r>
            <a:r>
              <a:rPr lang="zh-CN" altLang="zh-CN" b="1" baseline="30000" dirty="0"/>
              <a:t>*</a:t>
            </a:r>
            <a:r>
              <a:rPr lang="zh-CN" altLang="zh-CN" b="1" dirty="0"/>
              <a:t>) </a:t>
            </a:r>
            <a:r>
              <a:rPr lang="zh-CN" altLang="zh-CN" b="1" dirty="0">
                <a:sym typeface="Symbol" panose="05050102010706020507" pitchFamily="18" charset="2"/>
              </a:rPr>
              <a:t></a:t>
            </a:r>
            <a:r>
              <a:rPr lang="zh-CN" altLang="zh-CN" b="1" dirty="0"/>
              <a:t> 0</a:t>
            </a:r>
            <a:r>
              <a:rPr lang="zh-CN" altLang="en-US" b="1" dirty="0"/>
              <a:t>，则为线性收敛</a:t>
            </a:r>
            <a:endParaRPr lang="zh-CN" altLang="en-US" b="1" dirty="0"/>
          </a:p>
          <a:p>
            <a:pPr lvl="2" indent="0" eaLnBrk="1" hangingPunct="1">
              <a:buNone/>
            </a:pPr>
            <a:r>
              <a:rPr lang="zh-CN" altLang="en-US" b="1" dirty="0"/>
              <a:t>想得到更高阶的收敛性，须</a:t>
            </a:r>
            <a:r>
              <a:rPr lang="zh-CN" altLang="en-US" b="1" i="1" dirty="0">
                <a:sym typeface="Symbol" panose="05050102010706020507" pitchFamily="18" charset="2"/>
              </a:rPr>
              <a:t></a:t>
            </a:r>
            <a:r>
              <a:rPr lang="zh-CN" altLang="zh-CN" b="1" dirty="0"/>
              <a:t>'(</a:t>
            </a:r>
            <a:r>
              <a:rPr lang="zh-CN" altLang="zh-CN" b="1" i="1" dirty="0"/>
              <a:t>x</a:t>
            </a:r>
            <a:r>
              <a:rPr lang="zh-CN" altLang="zh-CN" b="1" baseline="30000" dirty="0"/>
              <a:t>*</a:t>
            </a:r>
            <a:r>
              <a:rPr lang="zh-CN" altLang="zh-CN" b="1" dirty="0"/>
              <a:t>) = 0</a:t>
            </a:r>
            <a:r>
              <a:rPr lang="zh-CN" altLang="en-US" b="1" dirty="0"/>
              <a:t>，通常可考虑泰勒展式。</a:t>
            </a:r>
            <a:endParaRPr lang="zh-CN" altLang="en-US" b="1" dirty="0"/>
          </a:p>
        </p:txBody>
      </p:sp>
      <p:graphicFrame>
        <p:nvGraphicFramePr>
          <p:cNvPr id="28675" name="Object 3"/>
          <p:cNvGraphicFramePr>
            <a:graphicFrameLocks noChangeAspect="1"/>
          </p:cNvGraphicFramePr>
          <p:nvPr/>
        </p:nvGraphicFramePr>
        <p:xfrm>
          <a:off x="3597275" y="2060575"/>
          <a:ext cx="2170113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1" imgW="1219200" imgH="431800" progId="Equation.3">
                  <p:embed/>
                </p:oleObj>
              </mc:Choice>
              <mc:Fallback>
                <p:oleObj name="" r:id="rId1" imgW="1219200" imgH="431800" progId="Equation.3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597275" y="2060575"/>
                        <a:ext cx="2170113" cy="774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charRg st="59" end="7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674">
                                            <p:txEl>
                                              <p:charRg st="59" end="7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charRg st="74" end="7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8674">
                                            <p:txEl>
                                              <p:charRg st="74" end="7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8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charRg st="78" end="9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8674">
                                            <p:txEl>
                                              <p:charRg st="78" end="9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charRg st="99" end="1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8674">
                                            <p:txEl>
                                              <p:charRg st="99" end="13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8" name="Rectangle 2"/>
          <p:cNvSpPr>
            <a:spLocks noGrp="1"/>
          </p:cNvSpPr>
          <p:nvPr>
            <p:ph idx="1"/>
          </p:nvPr>
        </p:nvSpPr>
        <p:spPr>
          <a:xfrm>
            <a:off x="457200" y="404813"/>
            <a:ext cx="8229600" cy="6192837"/>
          </a:xfrm>
        </p:spPr>
        <p:txBody>
          <a:bodyPr vert="horz" wrap="square" lIns="91440" tIns="45720" rIns="91440" bIns="45720" anchor="t" anchorCtr="0"/>
          <a:p>
            <a:pPr lvl="2" indent="0" eaLnBrk="1" hangingPunct="1">
              <a:buNone/>
            </a:pPr>
            <a:r>
              <a:rPr lang="zh-CN" altLang="en-US" b="1" dirty="0"/>
              <a:t>定理</a:t>
            </a:r>
            <a:r>
              <a:rPr lang="zh-CN" altLang="zh-CN" b="1" dirty="0"/>
              <a:t>2.1-3  </a:t>
            </a:r>
            <a:r>
              <a:rPr lang="zh-CN" altLang="en-US" b="1" dirty="0"/>
              <a:t>设</a:t>
            </a:r>
            <a:r>
              <a:rPr lang="zh-CN" altLang="zh-CN" b="1" i="1" dirty="0"/>
              <a:t>x</a:t>
            </a:r>
            <a:r>
              <a:rPr lang="zh-CN" altLang="zh-CN" b="1" baseline="30000" dirty="0"/>
              <a:t>*</a:t>
            </a:r>
            <a:r>
              <a:rPr lang="zh-CN" altLang="en-US" b="1" dirty="0"/>
              <a:t>为</a:t>
            </a:r>
            <a:r>
              <a:rPr lang="zh-CN" altLang="en-US" b="1" i="1" dirty="0">
                <a:sym typeface="Symbol" panose="05050102010706020507" pitchFamily="18" charset="2"/>
              </a:rPr>
              <a:t></a:t>
            </a:r>
            <a:r>
              <a:rPr lang="zh-CN" altLang="en-US" b="1" dirty="0"/>
              <a:t>的不动点，正整数</a:t>
            </a:r>
            <a:r>
              <a:rPr lang="zh-CN" altLang="zh-CN" b="1" i="1" dirty="0"/>
              <a:t>p </a:t>
            </a:r>
            <a:r>
              <a:rPr lang="zh-CN" altLang="zh-CN" b="1" dirty="0">
                <a:sym typeface="Symbol" panose="05050102010706020507" pitchFamily="18" charset="2"/>
              </a:rPr>
              <a:t></a:t>
            </a:r>
            <a:r>
              <a:rPr lang="zh-CN" altLang="zh-CN" b="1" dirty="0"/>
              <a:t> 2</a:t>
            </a:r>
            <a:r>
              <a:rPr lang="zh-CN" altLang="en-US" b="1" dirty="0"/>
              <a:t>，若</a:t>
            </a:r>
            <a:r>
              <a:rPr lang="zh-CN" altLang="en-US" b="1" i="1" dirty="0">
                <a:sym typeface="Symbol" panose="05050102010706020507" pitchFamily="18" charset="2"/>
              </a:rPr>
              <a:t></a:t>
            </a:r>
            <a:r>
              <a:rPr lang="zh-CN" altLang="zh-CN" b="1" baseline="30000" dirty="0"/>
              <a:t>(</a:t>
            </a:r>
            <a:r>
              <a:rPr lang="zh-CN" altLang="zh-CN" b="1" i="1" baseline="30000" dirty="0"/>
              <a:t>p</a:t>
            </a:r>
            <a:r>
              <a:rPr lang="zh-CN" altLang="zh-CN" b="1" baseline="30000" dirty="0"/>
              <a:t>)</a:t>
            </a:r>
            <a:r>
              <a:rPr lang="zh-CN" altLang="en-US" b="1" dirty="0"/>
              <a:t>在</a:t>
            </a:r>
            <a:r>
              <a:rPr lang="zh-CN" altLang="zh-CN" b="1" i="1" dirty="0"/>
              <a:t>x</a:t>
            </a:r>
            <a:r>
              <a:rPr lang="zh-CN" altLang="zh-CN" b="1" baseline="30000" dirty="0"/>
              <a:t>*</a:t>
            </a:r>
            <a:r>
              <a:rPr lang="zh-CN" altLang="en-US" b="1" dirty="0"/>
              <a:t>的某邻域内连续，且满足</a:t>
            </a:r>
            <a:endParaRPr lang="zh-CN" altLang="en-US" b="1" dirty="0"/>
          </a:p>
          <a:p>
            <a:pPr lvl="2" indent="0" eaLnBrk="1" hangingPunct="1">
              <a:buNone/>
            </a:pPr>
            <a:endParaRPr lang="zh-CN" altLang="zh-CN" b="1" dirty="0"/>
          </a:p>
          <a:p>
            <a:pPr lvl="2" indent="0" eaLnBrk="1" hangingPunct="1">
              <a:buNone/>
            </a:pPr>
            <a:r>
              <a:rPr lang="zh-CN" altLang="zh-CN" b="1" dirty="0"/>
              <a:t>                                                                                       (2.1.6)</a:t>
            </a:r>
            <a:endParaRPr lang="zh-CN" altLang="zh-CN" b="1" dirty="0"/>
          </a:p>
          <a:p>
            <a:pPr lvl="2" indent="0" eaLnBrk="1" hangingPunct="1">
              <a:buNone/>
            </a:pPr>
            <a:endParaRPr lang="zh-CN" altLang="zh-CN" b="1" dirty="0"/>
          </a:p>
          <a:p>
            <a:pPr lvl="2" indent="0" eaLnBrk="1" hangingPunct="1">
              <a:buNone/>
            </a:pPr>
            <a:r>
              <a:rPr lang="zh-CN" altLang="en-US" sz="2800" b="1" dirty="0"/>
              <a:t>则</a:t>
            </a:r>
            <a:r>
              <a:rPr lang="zh-CN" altLang="zh-CN" sz="2800" b="1" dirty="0"/>
              <a:t>{</a:t>
            </a:r>
            <a:r>
              <a:rPr lang="zh-CN" altLang="zh-CN" sz="2800" b="1" i="1" dirty="0"/>
              <a:t>x</a:t>
            </a:r>
            <a:r>
              <a:rPr lang="zh-CN" altLang="zh-CN" sz="2800" b="1" baseline="30000" dirty="0"/>
              <a:t>(</a:t>
            </a:r>
            <a:r>
              <a:rPr lang="zh-CN" altLang="zh-CN" sz="2800" b="1" i="1" baseline="30000" dirty="0"/>
              <a:t>k</a:t>
            </a:r>
            <a:r>
              <a:rPr lang="zh-CN" altLang="zh-CN" sz="2800" b="1" baseline="30000" dirty="0"/>
              <a:t>)</a:t>
            </a:r>
            <a:r>
              <a:rPr lang="zh-CN" altLang="zh-CN" sz="2800" b="1" dirty="0"/>
              <a:t>}</a:t>
            </a:r>
            <a:r>
              <a:rPr lang="zh-CN" altLang="zh-CN" sz="2800" b="1" i="1" dirty="0"/>
              <a:t>p</a:t>
            </a:r>
            <a:r>
              <a:rPr lang="zh-CN" altLang="en-US" sz="2800" b="1" dirty="0"/>
              <a:t>阶局部收敛。</a:t>
            </a:r>
            <a:endParaRPr lang="zh-CN" altLang="en-US" sz="2800" b="1" dirty="0"/>
          </a:p>
          <a:p>
            <a:pPr lvl="2" indent="0" eaLnBrk="1" hangingPunct="1">
              <a:buNone/>
            </a:pPr>
            <a:r>
              <a:rPr lang="zh-CN" altLang="en-US" b="1" dirty="0"/>
              <a:t>证明：∵</a:t>
            </a:r>
            <a:r>
              <a:rPr lang="zh-CN" altLang="en-US" b="1" i="1" dirty="0">
                <a:sym typeface="Symbol" panose="05050102010706020507" pitchFamily="18" charset="2"/>
              </a:rPr>
              <a:t> </a:t>
            </a:r>
            <a:r>
              <a:rPr lang="zh-CN" altLang="zh-CN" b="1" dirty="0"/>
              <a:t>'(</a:t>
            </a:r>
            <a:r>
              <a:rPr lang="zh-CN" altLang="zh-CN" b="1" i="1" dirty="0"/>
              <a:t>x</a:t>
            </a:r>
            <a:r>
              <a:rPr lang="zh-CN" altLang="zh-CN" b="1" baseline="30000" dirty="0"/>
              <a:t>*</a:t>
            </a:r>
            <a:r>
              <a:rPr lang="zh-CN" altLang="zh-CN" b="1" dirty="0"/>
              <a:t>) = 0(&lt;1)</a:t>
            </a:r>
            <a:r>
              <a:rPr lang="zh-CN" altLang="en-US" b="1" dirty="0"/>
              <a:t>，∴</a:t>
            </a:r>
            <a:r>
              <a:rPr lang="zh-CN" altLang="zh-CN" b="1" i="1" dirty="0"/>
              <a:t>x</a:t>
            </a:r>
            <a:r>
              <a:rPr lang="zh-CN" altLang="zh-CN" b="1" baseline="30000" dirty="0"/>
              <a:t>(</a:t>
            </a:r>
            <a:r>
              <a:rPr lang="zh-CN" altLang="zh-CN" b="1" i="1" baseline="30000" dirty="0"/>
              <a:t>k</a:t>
            </a:r>
            <a:r>
              <a:rPr lang="zh-CN" altLang="zh-CN" b="1" baseline="30000" dirty="0"/>
              <a:t>)</a:t>
            </a:r>
            <a:r>
              <a:rPr lang="zh-CN" altLang="en-US" b="1" dirty="0"/>
              <a:t>局部收敛。</a:t>
            </a:r>
            <a:endParaRPr lang="zh-CN" altLang="en-US" b="1" dirty="0"/>
          </a:p>
          <a:p>
            <a:pPr lvl="2" indent="0" eaLnBrk="1" hangingPunct="1">
              <a:buNone/>
            </a:pPr>
            <a:r>
              <a:rPr lang="zh-CN" altLang="en-US" b="1" dirty="0"/>
              <a:t>设</a:t>
            </a:r>
            <a:r>
              <a:rPr lang="zh-CN" altLang="en-US" b="1" i="1" dirty="0">
                <a:sym typeface="Symbol" panose="05050102010706020507" pitchFamily="18" charset="2"/>
              </a:rPr>
              <a:t></a:t>
            </a:r>
            <a:r>
              <a:rPr lang="zh-CN" altLang="zh-CN" b="1" dirty="0"/>
              <a:t>(</a:t>
            </a:r>
            <a:r>
              <a:rPr lang="zh-CN" altLang="zh-CN" b="1" i="1" dirty="0"/>
              <a:t>x</a:t>
            </a:r>
            <a:r>
              <a:rPr lang="zh-CN" altLang="zh-CN" b="1" dirty="0"/>
              <a:t>)</a:t>
            </a:r>
            <a:r>
              <a:rPr lang="zh-CN" altLang="en-US" b="1" dirty="0"/>
              <a:t>在</a:t>
            </a:r>
            <a:r>
              <a:rPr lang="zh-CN" altLang="zh-CN" b="1" i="1" dirty="0"/>
              <a:t>x</a:t>
            </a:r>
            <a:r>
              <a:rPr lang="zh-CN" altLang="zh-CN" b="1" baseline="30000" dirty="0"/>
              <a:t>*</a:t>
            </a:r>
            <a:r>
              <a:rPr lang="zh-CN" altLang="en-US" b="1" dirty="0"/>
              <a:t>处展开为</a:t>
            </a:r>
            <a:endParaRPr lang="zh-CN" altLang="en-US" b="1" dirty="0"/>
          </a:p>
          <a:p>
            <a:pPr lvl="2" indent="0" eaLnBrk="1" hangingPunct="1">
              <a:buNone/>
            </a:pPr>
            <a:endParaRPr lang="zh-CN" altLang="zh-CN" b="1" dirty="0"/>
          </a:p>
        </p:txBody>
      </p:sp>
      <p:graphicFrame>
        <p:nvGraphicFramePr>
          <p:cNvPr id="30722" name="Object 3"/>
          <p:cNvGraphicFramePr>
            <a:graphicFrameLocks noChangeAspect="1"/>
          </p:cNvGraphicFramePr>
          <p:nvPr/>
        </p:nvGraphicFramePr>
        <p:xfrm>
          <a:off x="2627313" y="1700213"/>
          <a:ext cx="4098925" cy="909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1" imgW="2298700" imgH="508000" progId="Equation.3">
                  <p:embed/>
                </p:oleObj>
              </mc:Choice>
              <mc:Fallback>
                <p:oleObj name="" r:id="rId1" imgW="2298700" imgH="508000" progId="Equation.3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627313" y="1700213"/>
                        <a:ext cx="4098925" cy="9096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0" name="Object 4"/>
          <p:cNvGraphicFramePr>
            <a:graphicFrameLocks noChangeAspect="1"/>
          </p:cNvGraphicFramePr>
          <p:nvPr/>
        </p:nvGraphicFramePr>
        <p:xfrm>
          <a:off x="1590675" y="4292600"/>
          <a:ext cx="6483350" cy="1547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3" imgW="3605530" imgH="862965" progId="Equation.3">
                  <p:embed/>
                </p:oleObj>
              </mc:Choice>
              <mc:Fallback>
                <p:oleObj name="" r:id="rId3" imgW="3605530" imgH="862965" progId="Equation.3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90675" y="4292600"/>
                        <a:ext cx="6483350" cy="15478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charRg st="160" end="19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698">
                                            <p:txEl>
                                              <p:charRg st="160" end="19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charRg st="191" end="20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9698">
                                            <p:txEl>
                                              <p:charRg st="191" end="20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9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2" name="Rectangle 2"/>
          <p:cNvSpPr>
            <a:spLocks noGrp="1"/>
          </p:cNvSpPr>
          <p:nvPr>
            <p:ph idx="1"/>
          </p:nvPr>
        </p:nvSpPr>
        <p:spPr>
          <a:xfrm>
            <a:off x="457200" y="404813"/>
            <a:ext cx="8229600" cy="6192837"/>
          </a:xfrm>
        </p:spPr>
        <p:txBody>
          <a:bodyPr vert="horz" wrap="square" lIns="91440" tIns="45720" rIns="91440" bIns="45720" anchor="t" anchorCtr="0"/>
          <a:p>
            <a:pPr lvl="2" indent="0" eaLnBrk="1" hangingPunct="1">
              <a:buNone/>
            </a:pPr>
            <a:r>
              <a:rPr lang="zh-CN" altLang="en-US" b="1" dirty="0"/>
              <a:t>由</a:t>
            </a:r>
            <a:r>
              <a:rPr lang="zh-CN" altLang="zh-CN" b="1" dirty="0"/>
              <a:t>(2.1-6)</a:t>
            </a:r>
            <a:r>
              <a:rPr lang="zh-CN" altLang="en-US" b="1" dirty="0"/>
              <a:t>知，</a:t>
            </a:r>
            <a:endParaRPr lang="zh-CN" altLang="en-US" b="1" dirty="0"/>
          </a:p>
          <a:p>
            <a:pPr lvl="2" indent="0" eaLnBrk="1" hangingPunct="1">
              <a:buNone/>
            </a:pPr>
            <a:endParaRPr lang="zh-CN" altLang="zh-CN" b="1" dirty="0"/>
          </a:p>
          <a:p>
            <a:pPr lvl="2" indent="0" eaLnBrk="1" hangingPunct="1">
              <a:buNone/>
            </a:pPr>
            <a:endParaRPr lang="zh-CN" altLang="zh-CN" b="1" dirty="0"/>
          </a:p>
          <a:p>
            <a:pPr lvl="2" indent="0" eaLnBrk="1" hangingPunct="1">
              <a:buNone/>
            </a:pPr>
            <a:r>
              <a:rPr lang="zh-CN" altLang="en-US" b="1" dirty="0"/>
              <a:t>所以</a:t>
            </a:r>
            <a:endParaRPr lang="zh-CN" altLang="en-US" b="1" dirty="0"/>
          </a:p>
          <a:p>
            <a:pPr lvl="2" indent="0" eaLnBrk="1" hangingPunct="1">
              <a:buNone/>
            </a:pPr>
            <a:endParaRPr lang="zh-CN" altLang="zh-CN" b="1" dirty="0"/>
          </a:p>
          <a:p>
            <a:pPr lvl="2" indent="0" eaLnBrk="1" hangingPunct="1">
              <a:buNone/>
            </a:pPr>
            <a:r>
              <a:rPr lang="zh-CN" altLang="en-US" b="1" dirty="0"/>
              <a:t>即</a:t>
            </a:r>
            <a:r>
              <a:rPr lang="zh-CN" altLang="zh-CN" b="1" dirty="0"/>
              <a:t>{</a:t>
            </a:r>
            <a:r>
              <a:rPr lang="zh-CN" altLang="zh-CN" b="1" i="1" dirty="0"/>
              <a:t>x</a:t>
            </a:r>
            <a:r>
              <a:rPr lang="zh-CN" altLang="zh-CN" b="1" baseline="30000" dirty="0"/>
              <a:t>(</a:t>
            </a:r>
            <a:r>
              <a:rPr lang="zh-CN" altLang="zh-CN" b="1" i="1" baseline="30000" dirty="0"/>
              <a:t>k</a:t>
            </a:r>
            <a:r>
              <a:rPr lang="zh-CN" altLang="zh-CN" b="1" baseline="30000" dirty="0"/>
              <a:t>)</a:t>
            </a:r>
            <a:r>
              <a:rPr lang="zh-CN" altLang="zh-CN" b="1" dirty="0"/>
              <a:t>}</a:t>
            </a:r>
            <a:r>
              <a:rPr lang="zh-CN" altLang="zh-CN" b="1" i="1" dirty="0"/>
              <a:t>p</a:t>
            </a:r>
            <a:r>
              <a:rPr lang="zh-CN" altLang="en-US" b="1" dirty="0"/>
              <a:t>阶局部收敛。</a:t>
            </a:r>
            <a:endParaRPr lang="zh-CN" altLang="en-US" b="1" dirty="0"/>
          </a:p>
        </p:txBody>
      </p:sp>
      <p:graphicFrame>
        <p:nvGraphicFramePr>
          <p:cNvPr id="30723" name="Object 3"/>
          <p:cNvGraphicFramePr>
            <a:graphicFrameLocks noChangeAspect="1"/>
          </p:cNvGraphicFramePr>
          <p:nvPr/>
        </p:nvGraphicFramePr>
        <p:xfrm>
          <a:off x="1979613" y="1052513"/>
          <a:ext cx="5638800" cy="801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1" imgW="3098800" imgH="444500" progId="Equation.3">
                  <p:embed/>
                </p:oleObj>
              </mc:Choice>
              <mc:Fallback>
                <p:oleObj name="" r:id="rId1" imgW="3098800" imgH="444500" progId="Equation.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979613" y="1052513"/>
                        <a:ext cx="5638800" cy="8016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4" name="Object 4"/>
          <p:cNvGraphicFramePr>
            <a:graphicFrameLocks noChangeAspect="1"/>
          </p:cNvGraphicFramePr>
          <p:nvPr/>
        </p:nvGraphicFramePr>
        <p:xfrm>
          <a:off x="2555875" y="2205038"/>
          <a:ext cx="4394200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3" imgW="2413000" imgH="444500" progId="Equation.3">
                  <p:embed/>
                </p:oleObj>
              </mc:Choice>
              <mc:Fallback>
                <p:oleObj name="" r:id="rId3" imgW="2413000" imgH="444500" progId="Equation.3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55875" y="2205038"/>
                        <a:ext cx="4394200" cy="8032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charRg st="13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722">
                                            <p:txEl>
                                              <p:charRg st="13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0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charRg st="17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0722">
                                            <p:txEl>
                                              <p:charRg st="17" end="3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2" name="Rectangle 2"/>
          <p:cNvSpPr>
            <a:spLocks noGrp="1"/>
          </p:cNvSpPr>
          <p:nvPr>
            <p:ph idx="1"/>
          </p:nvPr>
        </p:nvSpPr>
        <p:spPr>
          <a:xfrm>
            <a:off x="457200" y="1196975"/>
            <a:ext cx="8229600" cy="5400675"/>
          </a:xfrm>
        </p:spPr>
        <p:txBody>
          <a:bodyPr vert="horz" wrap="square" lIns="91440" tIns="45720" rIns="91440" bIns="45720" anchor="t" anchorCtr="0"/>
          <a:p>
            <a:pPr marL="0" indent="0" eaLnBrk="1" hangingPunct="1">
              <a:buNone/>
            </a:pPr>
            <a:r>
              <a:rPr lang="zh-CN" altLang="zh-CN" b="1" dirty="0"/>
              <a:t>2.2.1  </a:t>
            </a:r>
            <a:r>
              <a:rPr lang="zh-CN" altLang="en-US" b="1" dirty="0"/>
              <a:t>一元非线性方程</a:t>
            </a:r>
            <a:endParaRPr lang="zh-CN" altLang="en-US" b="1" dirty="0"/>
          </a:p>
          <a:p>
            <a:pPr lvl="2" indent="0" algn="ctr" eaLnBrk="1" hangingPunct="1">
              <a:buNone/>
            </a:pPr>
            <a:r>
              <a:rPr lang="zh-CN" altLang="zh-CN" b="1" i="1" dirty="0"/>
              <a:t>f</a:t>
            </a:r>
            <a:r>
              <a:rPr lang="zh-CN" altLang="zh-CN" b="1" dirty="0"/>
              <a:t>(</a:t>
            </a:r>
            <a:r>
              <a:rPr lang="zh-CN" altLang="zh-CN" b="1" i="1" dirty="0"/>
              <a:t>x</a:t>
            </a:r>
            <a:r>
              <a:rPr lang="zh-CN" altLang="zh-CN" b="1" dirty="0"/>
              <a:t>) = 0</a:t>
            </a:r>
            <a:endParaRPr lang="zh-CN" altLang="zh-CN" b="1" dirty="0"/>
          </a:p>
          <a:p>
            <a:pPr lvl="1" indent="0" eaLnBrk="1" hangingPunct="1">
              <a:buNone/>
            </a:pPr>
            <a:r>
              <a:rPr lang="zh-CN" altLang="zh-CN" dirty="0"/>
              <a:t>1. </a:t>
            </a:r>
            <a:r>
              <a:rPr lang="zh-CN" altLang="en-US" dirty="0"/>
              <a:t>牛顿迭代方法</a:t>
            </a:r>
            <a:endParaRPr lang="zh-CN" altLang="en-US" dirty="0"/>
          </a:p>
          <a:p>
            <a:pPr lvl="2" indent="0" eaLnBrk="1" hangingPunct="1">
              <a:buNone/>
            </a:pPr>
            <a:r>
              <a:rPr lang="zh-CN" altLang="en-US" b="1" dirty="0"/>
              <a:t>线性化：  设</a:t>
            </a:r>
            <a:r>
              <a:rPr lang="zh-CN" altLang="zh-CN" b="1" i="1" dirty="0"/>
              <a:t>f </a:t>
            </a:r>
            <a:r>
              <a:rPr lang="zh-CN" altLang="zh-CN" b="1" dirty="0"/>
              <a:t>(</a:t>
            </a:r>
            <a:r>
              <a:rPr lang="zh-CN" altLang="zh-CN" b="1" i="1" dirty="0"/>
              <a:t>x</a:t>
            </a:r>
            <a:r>
              <a:rPr lang="zh-CN" altLang="zh-CN" b="1" dirty="0"/>
              <a:t>)</a:t>
            </a:r>
            <a:r>
              <a:rPr lang="zh-CN" altLang="en-US" b="1" dirty="0"/>
              <a:t>在点</a:t>
            </a:r>
            <a:r>
              <a:rPr lang="zh-CN" altLang="zh-CN" b="1" i="1" dirty="0"/>
              <a:t>x</a:t>
            </a:r>
            <a:r>
              <a:rPr lang="zh-CN" altLang="zh-CN" b="1" baseline="30000" dirty="0"/>
              <a:t>(</a:t>
            </a:r>
            <a:r>
              <a:rPr lang="zh-CN" altLang="zh-CN" b="1" i="1" baseline="30000" dirty="0"/>
              <a:t>k</a:t>
            </a:r>
            <a:r>
              <a:rPr lang="zh-CN" altLang="zh-CN" b="1" baseline="30000" dirty="0"/>
              <a:t>)</a:t>
            </a:r>
            <a:r>
              <a:rPr lang="zh-CN" altLang="en-US" b="1" dirty="0"/>
              <a:t>处可微，则展开式</a:t>
            </a:r>
            <a:endParaRPr lang="zh-CN" altLang="en-US" b="1" dirty="0"/>
          </a:p>
          <a:p>
            <a:pPr lvl="2" indent="0" eaLnBrk="1" hangingPunct="1">
              <a:buNone/>
            </a:pPr>
            <a:endParaRPr lang="zh-CN" altLang="zh-CN" b="1" dirty="0"/>
          </a:p>
          <a:p>
            <a:pPr lvl="2" indent="0" eaLnBrk="1" hangingPunct="1">
              <a:buNone/>
            </a:pPr>
            <a:endParaRPr lang="zh-CN" altLang="zh-CN" b="1" dirty="0"/>
          </a:p>
          <a:p>
            <a:pPr lvl="2" indent="0" eaLnBrk="1" hangingPunct="1">
              <a:buNone/>
            </a:pPr>
            <a:r>
              <a:rPr lang="zh-CN" altLang="en-US" b="1" dirty="0"/>
              <a:t>用线性部分近似表示</a:t>
            </a:r>
            <a:endParaRPr lang="zh-CN" altLang="en-US" b="1" dirty="0"/>
          </a:p>
          <a:p>
            <a:pPr lvl="2" indent="0" algn="ctr" eaLnBrk="1" hangingPunct="1">
              <a:buNone/>
            </a:pPr>
            <a:r>
              <a:rPr lang="zh-CN" altLang="zh-CN" b="1" i="1" dirty="0"/>
              <a:t>f </a:t>
            </a:r>
            <a:r>
              <a:rPr lang="zh-CN" altLang="zh-CN" b="1" dirty="0"/>
              <a:t>(</a:t>
            </a:r>
            <a:r>
              <a:rPr lang="zh-CN" altLang="zh-CN" b="1" i="1" dirty="0"/>
              <a:t>x</a:t>
            </a:r>
            <a:r>
              <a:rPr lang="zh-CN" altLang="zh-CN" b="1" dirty="0"/>
              <a:t>) </a:t>
            </a:r>
            <a:r>
              <a:rPr lang="zh-CN" altLang="zh-CN" b="1" dirty="0">
                <a:sym typeface="Symbol" panose="05050102010706020507" pitchFamily="18" charset="2"/>
              </a:rPr>
              <a:t></a:t>
            </a:r>
            <a:r>
              <a:rPr lang="zh-CN" altLang="zh-CN" b="1" dirty="0"/>
              <a:t> </a:t>
            </a:r>
            <a:r>
              <a:rPr lang="zh-CN" altLang="zh-CN" b="1" i="1" dirty="0"/>
              <a:t>f </a:t>
            </a:r>
            <a:r>
              <a:rPr lang="zh-CN" altLang="zh-CN" b="1" dirty="0"/>
              <a:t>(</a:t>
            </a:r>
            <a:r>
              <a:rPr lang="zh-CN" altLang="zh-CN" b="1" i="1" dirty="0"/>
              <a:t>x</a:t>
            </a:r>
            <a:r>
              <a:rPr lang="zh-CN" altLang="zh-CN" b="1" baseline="30000" dirty="0"/>
              <a:t>(</a:t>
            </a:r>
            <a:r>
              <a:rPr lang="zh-CN" altLang="zh-CN" b="1" i="1" baseline="30000" dirty="0"/>
              <a:t>k</a:t>
            </a:r>
            <a:r>
              <a:rPr lang="zh-CN" altLang="zh-CN" b="1" baseline="30000" dirty="0"/>
              <a:t>)</a:t>
            </a:r>
            <a:r>
              <a:rPr lang="zh-CN" altLang="zh-CN" b="1" dirty="0"/>
              <a:t>) + </a:t>
            </a:r>
            <a:r>
              <a:rPr lang="zh-CN" altLang="zh-CN" b="1" i="1" dirty="0"/>
              <a:t>f '</a:t>
            </a:r>
            <a:r>
              <a:rPr lang="zh-CN" altLang="zh-CN" b="1" dirty="0"/>
              <a:t>(</a:t>
            </a:r>
            <a:r>
              <a:rPr lang="zh-CN" altLang="zh-CN" b="1" i="1" dirty="0"/>
              <a:t>x</a:t>
            </a:r>
            <a:r>
              <a:rPr lang="zh-CN" altLang="zh-CN" b="1" baseline="30000" dirty="0"/>
              <a:t>(</a:t>
            </a:r>
            <a:r>
              <a:rPr lang="zh-CN" altLang="zh-CN" b="1" i="1" baseline="30000" dirty="0"/>
              <a:t>k</a:t>
            </a:r>
            <a:r>
              <a:rPr lang="zh-CN" altLang="zh-CN" b="1" baseline="30000" dirty="0"/>
              <a:t>)</a:t>
            </a:r>
            <a:r>
              <a:rPr lang="zh-CN" altLang="zh-CN" b="1" dirty="0"/>
              <a:t>)(</a:t>
            </a:r>
            <a:r>
              <a:rPr lang="zh-CN" altLang="zh-CN" b="1" i="1" dirty="0"/>
              <a:t> x</a:t>
            </a:r>
            <a:r>
              <a:rPr lang="zh-CN" altLang="zh-CN" b="1" dirty="0"/>
              <a:t> </a:t>
            </a:r>
            <a:r>
              <a:rPr lang="zh-CN" altLang="zh-CN" b="1" dirty="0">
                <a:latin typeface="Arial" panose="020B0604020202020204" pitchFamily="34" charset="0"/>
              </a:rPr>
              <a:t>–</a:t>
            </a:r>
            <a:r>
              <a:rPr lang="zh-CN" altLang="zh-CN" b="1" dirty="0"/>
              <a:t> </a:t>
            </a:r>
            <a:r>
              <a:rPr lang="zh-CN" altLang="zh-CN" b="1" i="1" dirty="0"/>
              <a:t>x</a:t>
            </a:r>
            <a:r>
              <a:rPr lang="zh-CN" altLang="zh-CN" b="1" baseline="30000" dirty="0"/>
              <a:t>(</a:t>
            </a:r>
            <a:r>
              <a:rPr lang="zh-CN" altLang="zh-CN" b="1" i="1" baseline="30000" dirty="0"/>
              <a:t>k</a:t>
            </a:r>
            <a:r>
              <a:rPr lang="zh-CN" altLang="zh-CN" b="1" baseline="30000" dirty="0"/>
              <a:t>)</a:t>
            </a:r>
            <a:r>
              <a:rPr lang="zh-CN" altLang="zh-CN" b="1" dirty="0"/>
              <a:t>) </a:t>
            </a:r>
            <a:endParaRPr lang="zh-CN" altLang="zh-CN" b="1" dirty="0"/>
          </a:p>
          <a:p>
            <a:pPr lvl="2" indent="0" eaLnBrk="1" hangingPunct="1">
              <a:buNone/>
            </a:pPr>
            <a:r>
              <a:rPr lang="zh-CN" altLang="en-US" b="1" dirty="0"/>
              <a:t>即考虑方程       </a:t>
            </a:r>
            <a:r>
              <a:rPr lang="zh-CN" altLang="zh-CN" b="1" i="1" dirty="0"/>
              <a:t>f </a:t>
            </a:r>
            <a:r>
              <a:rPr lang="zh-CN" altLang="zh-CN" b="1" dirty="0"/>
              <a:t>(</a:t>
            </a:r>
            <a:r>
              <a:rPr lang="zh-CN" altLang="zh-CN" b="1" i="1" dirty="0"/>
              <a:t>x</a:t>
            </a:r>
            <a:r>
              <a:rPr lang="zh-CN" altLang="zh-CN" b="1" baseline="30000" dirty="0"/>
              <a:t>(</a:t>
            </a:r>
            <a:r>
              <a:rPr lang="zh-CN" altLang="zh-CN" b="1" i="1" baseline="30000" dirty="0"/>
              <a:t>k</a:t>
            </a:r>
            <a:r>
              <a:rPr lang="zh-CN" altLang="zh-CN" b="1" baseline="30000" dirty="0"/>
              <a:t>)</a:t>
            </a:r>
            <a:r>
              <a:rPr lang="zh-CN" altLang="zh-CN" b="1" dirty="0"/>
              <a:t>) + </a:t>
            </a:r>
            <a:r>
              <a:rPr lang="zh-CN" altLang="zh-CN" b="1" i="1" dirty="0"/>
              <a:t>f '</a:t>
            </a:r>
            <a:r>
              <a:rPr lang="zh-CN" altLang="zh-CN" b="1" dirty="0"/>
              <a:t>(</a:t>
            </a:r>
            <a:r>
              <a:rPr lang="zh-CN" altLang="zh-CN" b="1" i="1" dirty="0"/>
              <a:t>x</a:t>
            </a:r>
            <a:r>
              <a:rPr lang="zh-CN" altLang="zh-CN" b="1" baseline="30000" dirty="0"/>
              <a:t>(</a:t>
            </a:r>
            <a:r>
              <a:rPr lang="zh-CN" altLang="zh-CN" b="1" i="1" baseline="30000" dirty="0"/>
              <a:t>k</a:t>
            </a:r>
            <a:r>
              <a:rPr lang="zh-CN" altLang="zh-CN" b="1" baseline="30000" dirty="0"/>
              <a:t>)</a:t>
            </a:r>
            <a:r>
              <a:rPr lang="zh-CN" altLang="zh-CN" b="1" dirty="0"/>
              <a:t>)(</a:t>
            </a:r>
            <a:r>
              <a:rPr lang="zh-CN" altLang="zh-CN" b="1" i="1" dirty="0"/>
              <a:t> x</a:t>
            </a:r>
            <a:r>
              <a:rPr lang="zh-CN" altLang="zh-CN" b="1" dirty="0"/>
              <a:t> </a:t>
            </a:r>
            <a:r>
              <a:rPr lang="zh-CN" altLang="zh-CN" b="1" dirty="0">
                <a:latin typeface="Arial" panose="020B0604020202020204" pitchFamily="34" charset="0"/>
              </a:rPr>
              <a:t>–</a:t>
            </a:r>
            <a:r>
              <a:rPr lang="zh-CN" altLang="zh-CN" b="1" dirty="0"/>
              <a:t> </a:t>
            </a:r>
            <a:r>
              <a:rPr lang="zh-CN" altLang="zh-CN" b="1" i="1" dirty="0"/>
              <a:t>x</a:t>
            </a:r>
            <a:r>
              <a:rPr lang="zh-CN" altLang="zh-CN" b="1" baseline="30000" dirty="0"/>
              <a:t>(</a:t>
            </a:r>
            <a:r>
              <a:rPr lang="zh-CN" altLang="zh-CN" b="1" i="1" baseline="30000" dirty="0"/>
              <a:t>k</a:t>
            </a:r>
            <a:r>
              <a:rPr lang="zh-CN" altLang="zh-CN" b="1" baseline="30000" dirty="0"/>
              <a:t>)</a:t>
            </a:r>
            <a:r>
              <a:rPr lang="zh-CN" altLang="zh-CN" b="1" dirty="0"/>
              <a:t>) = 0</a:t>
            </a:r>
            <a:endParaRPr lang="zh-CN" altLang="zh-CN" b="1" dirty="0"/>
          </a:p>
        </p:txBody>
      </p:sp>
      <p:graphicFrame>
        <p:nvGraphicFramePr>
          <p:cNvPr id="40963" name="Object 3"/>
          <p:cNvGraphicFramePr>
            <a:graphicFrameLocks noChangeAspect="1"/>
          </p:cNvGraphicFramePr>
          <p:nvPr/>
        </p:nvGraphicFramePr>
        <p:xfrm>
          <a:off x="1835150" y="3656013"/>
          <a:ext cx="5880100" cy="709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9" name="" r:id="rId1" imgW="3289300" imgH="393700" progId="Equation.3">
                  <p:embed/>
                </p:oleObj>
              </mc:Choice>
              <mc:Fallback>
                <p:oleObj name="" r:id="rId1" imgW="3289300" imgH="393700" progId="Equation.3">
                  <p:embed/>
                  <p:pic>
                    <p:nvPicPr>
                      <p:cNvPr id="0" name="图片 310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835150" y="3656013"/>
                        <a:ext cx="5880100" cy="7096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1" name="Rectangle 4"/>
          <p:cNvSpPr>
            <a:spLocks noGrp="1"/>
          </p:cNvSpPr>
          <p:nvPr>
            <p:ph type="title"/>
          </p:nvPr>
        </p:nvSpPr>
        <p:spPr>
          <a:xfrm>
            <a:off x="457200" y="404813"/>
            <a:ext cx="8229600" cy="792162"/>
          </a:xfrm>
          <a:noFill/>
          <a:ln>
            <a:noFill/>
          </a:ln>
        </p:spPr>
        <p:txBody>
          <a:bodyPr anchor="t" anchorCtr="0"/>
          <a:p>
            <a:pPr eaLnBrk="1" hangingPunct="1"/>
            <a:r>
              <a:rPr lang="zh-CN" altLang="zh-CN" dirty="0">
                <a:solidFill>
                  <a:srgbClr val="0099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2.2	 Newton</a:t>
            </a:r>
            <a:r>
              <a:rPr lang="zh-CN" altLang="en-US" dirty="0">
                <a:solidFill>
                  <a:srgbClr val="0099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迭代法及其变形</a:t>
            </a:r>
            <a:endParaRPr lang="zh-CN" altLang="en-US" dirty="0">
              <a:solidFill>
                <a:srgbClr val="0099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charRg st="0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962">
                                            <p:txEl>
                                              <p:charRg st="0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charRg st="15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charRg st="24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0962">
                                            <p:txEl>
                                              <p:charRg st="24" end="3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charRg st="34" end="6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0962">
                                            <p:txEl>
                                              <p:charRg st="34" end="6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40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charRg st="63" end="7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0962">
                                            <p:txEl>
                                              <p:charRg st="63" end="7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charRg st="73" end="1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40962">
                                            <p:txEl>
                                              <p:charRg st="73" end="1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charRg st="114" end="16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40962">
                                            <p:txEl>
                                              <p:charRg st="114" end="16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6" name="Rectangle 2"/>
          <p:cNvSpPr>
            <a:spLocks noGrp="1"/>
          </p:cNvSpPr>
          <p:nvPr>
            <p:ph idx="1"/>
          </p:nvPr>
        </p:nvSpPr>
        <p:spPr>
          <a:xfrm>
            <a:off x="457200" y="404813"/>
            <a:ext cx="8229600" cy="6192837"/>
          </a:xfrm>
        </p:spPr>
        <p:txBody>
          <a:bodyPr vert="horz" wrap="square" lIns="91440" tIns="45720" rIns="91440" bIns="45720" anchor="t" anchorCtr="0"/>
          <a:p>
            <a:pPr lvl="2" indent="0" eaLnBrk="1" hangingPunct="1">
              <a:buNone/>
            </a:pPr>
            <a:r>
              <a:rPr lang="zh-CN" altLang="en-US" b="1" dirty="0"/>
              <a:t>若</a:t>
            </a:r>
            <a:r>
              <a:rPr lang="zh-CN" altLang="zh-CN" b="1" i="1" dirty="0"/>
              <a:t>f '</a:t>
            </a:r>
            <a:r>
              <a:rPr lang="zh-CN" altLang="zh-CN" b="1" dirty="0"/>
              <a:t>(</a:t>
            </a:r>
            <a:r>
              <a:rPr lang="zh-CN" altLang="zh-CN" b="1" i="1" dirty="0"/>
              <a:t>x</a:t>
            </a:r>
            <a:r>
              <a:rPr lang="zh-CN" altLang="zh-CN" b="1" baseline="30000" dirty="0"/>
              <a:t>(</a:t>
            </a:r>
            <a:r>
              <a:rPr lang="zh-CN" altLang="zh-CN" b="1" i="1" baseline="30000" dirty="0"/>
              <a:t>k</a:t>
            </a:r>
            <a:r>
              <a:rPr lang="zh-CN" altLang="zh-CN" b="1" baseline="30000" dirty="0"/>
              <a:t>)</a:t>
            </a:r>
            <a:r>
              <a:rPr lang="zh-CN" altLang="zh-CN" b="1" dirty="0"/>
              <a:t>) ≠ 0</a:t>
            </a:r>
            <a:r>
              <a:rPr lang="zh-CN" altLang="en-US" b="1" dirty="0"/>
              <a:t>，则有</a:t>
            </a:r>
            <a:endParaRPr lang="zh-CN" altLang="en-US" b="1" dirty="0"/>
          </a:p>
          <a:p>
            <a:pPr lvl="2" indent="0" eaLnBrk="1" hangingPunct="1">
              <a:buNone/>
            </a:pPr>
            <a:endParaRPr lang="zh-CN" altLang="zh-CN" b="1" dirty="0"/>
          </a:p>
          <a:p>
            <a:pPr lvl="2" indent="0" eaLnBrk="1" hangingPunct="1">
              <a:buNone/>
            </a:pPr>
            <a:endParaRPr lang="zh-CN" altLang="zh-CN" b="1" dirty="0"/>
          </a:p>
          <a:p>
            <a:pPr lvl="2" indent="0" eaLnBrk="1" hangingPunct="1">
              <a:buNone/>
            </a:pPr>
            <a:r>
              <a:rPr lang="zh-CN" altLang="en-US" b="1" dirty="0"/>
              <a:t>令：</a:t>
            </a:r>
            <a:endParaRPr lang="zh-CN" altLang="en-US" b="1" dirty="0"/>
          </a:p>
          <a:p>
            <a:pPr lvl="2" indent="0" eaLnBrk="1" hangingPunct="1">
              <a:buNone/>
            </a:pPr>
            <a:r>
              <a:rPr lang="zh-CN" altLang="zh-CN" b="1" dirty="0"/>
              <a:t>                                                       </a:t>
            </a:r>
            <a:r>
              <a:rPr lang="zh-CN" altLang="zh-CN" b="1" i="1" dirty="0"/>
              <a:t>k</a:t>
            </a:r>
            <a:r>
              <a:rPr lang="zh-CN" altLang="zh-CN" b="1" dirty="0"/>
              <a:t> = 0</a:t>
            </a:r>
            <a:r>
              <a:rPr lang="zh-CN" altLang="en-US" b="1" dirty="0"/>
              <a:t>，</a:t>
            </a:r>
            <a:r>
              <a:rPr lang="zh-CN" altLang="zh-CN" b="1" dirty="0"/>
              <a:t>1</a:t>
            </a:r>
            <a:r>
              <a:rPr lang="zh-CN" altLang="en-US" b="1" dirty="0"/>
              <a:t>，</a:t>
            </a:r>
            <a:r>
              <a:rPr lang="zh-CN" altLang="zh-CN" b="1" dirty="0"/>
              <a:t>2</a:t>
            </a:r>
            <a:r>
              <a:rPr lang="zh-CN" altLang="en-US" b="1" dirty="0"/>
              <a:t>，</a:t>
            </a:r>
            <a:r>
              <a:rPr lang="zh-CN" altLang="zh-CN" b="1" dirty="0">
                <a:latin typeface="Arial" panose="020B0604020202020204" pitchFamily="34" charset="0"/>
              </a:rPr>
              <a:t>…</a:t>
            </a:r>
            <a:r>
              <a:rPr lang="zh-CN" altLang="zh-CN" b="1" dirty="0"/>
              <a:t>    (2.2-4)</a:t>
            </a:r>
            <a:endParaRPr lang="zh-CN" altLang="zh-CN" b="1" dirty="0"/>
          </a:p>
          <a:p>
            <a:pPr lvl="2" indent="0" eaLnBrk="1" hangingPunct="1">
              <a:buNone/>
            </a:pPr>
            <a:r>
              <a:rPr lang="zh-CN" altLang="en-US" b="1" dirty="0"/>
              <a:t>称为</a:t>
            </a:r>
            <a:r>
              <a:rPr lang="zh-CN" altLang="zh-CN" b="1" dirty="0"/>
              <a:t>Newton</a:t>
            </a:r>
            <a:r>
              <a:rPr lang="zh-CN" altLang="en-US" b="1" dirty="0"/>
              <a:t>迭代公式，其迭代函数为</a:t>
            </a:r>
            <a:endParaRPr lang="zh-CN" altLang="en-US" b="1" dirty="0"/>
          </a:p>
          <a:p>
            <a:pPr lvl="2" indent="0" eaLnBrk="1" hangingPunct="1">
              <a:buNone/>
            </a:pPr>
            <a:endParaRPr lang="zh-CN" altLang="zh-CN" b="1" dirty="0"/>
          </a:p>
          <a:p>
            <a:pPr lvl="2" indent="0" eaLnBrk="1" hangingPunct="1">
              <a:buNone/>
            </a:pPr>
            <a:r>
              <a:rPr lang="zh-CN" altLang="zh-CN" b="1" dirty="0"/>
              <a:t>                                                                                       (2.2-5)</a:t>
            </a:r>
            <a:endParaRPr lang="zh-CN" altLang="zh-CN" b="1" dirty="0"/>
          </a:p>
        </p:txBody>
      </p:sp>
      <p:graphicFrame>
        <p:nvGraphicFramePr>
          <p:cNvPr id="41987" name="Object 3"/>
          <p:cNvGraphicFramePr>
            <a:graphicFrameLocks noChangeAspect="1"/>
          </p:cNvGraphicFramePr>
          <p:nvPr/>
        </p:nvGraphicFramePr>
        <p:xfrm>
          <a:off x="4140200" y="692150"/>
          <a:ext cx="2101850" cy="823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name="" r:id="rId1" imgW="1169035" imgH="457200" progId="Equation.3">
                  <p:embed/>
                </p:oleObj>
              </mc:Choice>
              <mc:Fallback>
                <p:oleObj name="" r:id="rId1" imgW="1169035" imgH="457200" progId="Equation.3">
                  <p:embed/>
                  <p:pic>
                    <p:nvPicPr>
                      <p:cNvPr id="0" name="图片 310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140200" y="692150"/>
                        <a:ext cx="2101850" cy="8239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8" name="Object 4"/>
          <p:cNvGraphicFramePr>
            <a:graphicFrameLocks noChangeAspect="1"/>
          </p:cNvGraphicFramePr>
          <p:nvPr/>
        </p:nvGraphicFramePr>
        <p:xfrm>
          <a:off x="1692275" y="1773238"/>
          <a:ext cx="3117850" cy="1011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" name="" r:id="rId3" imgW="1410335" imgH="457200" progId="Equation.3">
                  <p:embed/>
                </p:oleObj>
              </mc:Choice>
              <mc:Fallback>
                <p:oleObj name="" r:id="rId3" imgW="1410335" imgH="457200" progId="Equation.3">
                  <p:embed/>
                  <p:pic>
                    <p:nvPicPr>
                      <p:cNvPr id="0" name="图片 310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92275" y="1773238"/>
                        <a:ext cx="3117850" cy="1011237"/>
                      </a:xfrm>
                      <a:prstGeom prst="rect">
                        <a:avLst/>
                      </a:prstGeom>
                      <a:noFill/>
                      <a:ln w="9525" cap="flat" cmpd="sng">
                        <a:solidFill>
                          <a:srgbClr val="FF0000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9" name="Object 5"/>
          <p:cNvGraphicFramePr>
            <a:graphicFrameLocks noChangeAspect="1"/>
          </p:cNvGraphicFramePr>
          <p:nvPr/>
        </p:nvGraphicFramePr>
        <p:xfrm>
          <a:off x="3509963" y="3644900"/>
          <a:ext cx="1925637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" name="" r:id="rId5" imgW="1067435" imgH="419100" progId="Equation.3">
                  <p:embed/>
                </p:oleObj>
              </mc:Choice>
              <mc:Fallback>
                <p:oleObj name="" r:id="rId5" imgW="1067435" imgH="419100" progId="Equation.3">
                  <p:embed/>
                  <p:pic>
                    <p:nvPicPr>
                      <p:cNvPr id="0" name="图片 310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509963" y="3644900"/>
                        <a:ext cx="1925637" cy="7556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charRg st="20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1986">
                                            <p:txEl>
                                              <p:charRg st="20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1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charRg st="23" end="10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1986">
                                            <p:txEl>
                                              <p:charRg st="23" end="10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charRg st="101" end="1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1986">
                                            <p:txEl>
                                              <p:charRg st="101" end="1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1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charRg st="122" end="2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41986">
                                            <p:txEl>
                                              <p:charRg st="122" end="2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10" name="Rectangle 2"/>
          <p:cNvSpPr>
            <a:spLocks noGrp="1"/>
          </p:cNvSpPr>
          <p:nvPr>
            <p:ph idx="1"/>
          </p:nvPr>
        </p:nvSpPr>
        <p:spPr>
          <a:xfrm>
            <a:off x="457200" y="404813"/>
            <a:ext cx="8229600" cy="6192837"/>
          </a:xfrm>
        </p:spPr>
        <p:txBody>
          <a:bodyPr vert="horz" wrap="square" lIns="91440" tIns="45720" rIns="91440" bIns="45720" anchor="t" anchorCtr="0"/>
          <a:p>
            <a:pPr lvl="1" indent="0" eaLnBrk="1" hangingPunct="1">
              <a:buNone/>
            </a:pPr>
            <a:r>
              <a:rPr lang="zh-CN" altLang="zh-CN" dirty="0"/>
              <a:t>2. </a:t>
            </a:r>
            <a:r>
              <a:rPr lang="zh-CN" altLang="en-US" dirty="0"/>
              <a:t>收敛性</a:t>
            </a:r>
            <a:endParaRPr lang="zh-CN" altLang="en-US" dirty="0"/>
          </a:p>
          <a:p>
            <a:pPr lvl="2" indent="0" eaLnBrk="1" hangingPunct="1">
              <a:buNone/>
            </a:pPr>
            <a:r>
              <a:rPr lang="zh-CN" altLang="zh-CN" b="1" dirty="0"/>
              <a:t>(1) </a:t>
            </a:r>
            <a:r>
              <a:rPr lang="zh-CN" altLang="en-US" b="1" dirty="0"/>
              <a:t>若</a:t>
            </a:r>
            <a:r>
              <a:rPr lang="zh-CN" altLang="zh-CN" b="1" i="1" dirty="0"/>
              <a:t>x</a:t>
            </a:r>
            <a:r>
              <a:rPr lang="zh-CN" altLang="zh-CN" b="1" baseline="30000" dirty="0"/>
              <a:t>*</a:t>
            </a:r>
            <a:r>
              <a:rPr lang="zh-CN" altLang="en-US" b="1" dirty="0"/>
              <a:t>是</a:t>
            </a:r>
            <a:r>
              <a:rPr lang="zh-CN" altLang="zh-CN" b="1" i="1" dirty="0"/>
              <a:t>f</a:t>
            </a:r>
            <a:r>
              <a:rPr lang="zh-CN" altLang="zh-CN" b="1" dirty="0"/>
              <a:t>(</a:t>
            </a:r>
            <a:r>
              <a:rPr lang="zh-CN" altLang="zh-CN" b="1" i="1" dirty="0"/>
              <a:t>x</a:t>
            </a:r>
            <a:r>
              <a:rPr lang="zh-CN" altLang="zh-CN" b="1" dirty="0"/>
              <a:t>)</a:t>
            </a:r>
            <a:r>
              <a:rPr lang="zh-CN" altLang="en-US" b="1" dirty="0"/>
              <a:t>的单重根：</a:t>
            </a:r>
            <a:endParaRPr lang="zh-CN" altLang="en-US" b="1" dirty="0"/>
          </a:p>
          <a:p>
            <a:pPr lvl="2" indent="0" algn="ctr" eaLnBrk="1" hangingPunct="1">
              <a:buNone/>
            </a:pPr>
            <a:r>
              <a:rPr lang="zh-CN" altLang="zh-CN" b="1" i="1" dirty="0"/>
              <a:t>f </a:t>
            </a:r>
            <a:r>
              <a:rPr lang="zh-CN" altLang="zh-CN" b="1" dirty="0"/>
              <a:t>(</a:t>
            </a:r>
            <a:r>
              <a:rPr lang="zh-CN" altLang="zh-CN" b="1" i="1" dirty="0"/>
              <a:t>x</a:t>
            </a:r>
            <a:r>
              <a:rPr lang="zh-CN" altLang="zh-CN" b="1" baseline="30000" dirty="0"/>
              <a:t>*</a:t>
            </a:r>
            <a:r>
              <a:rPr lang="zh-CN" altLang="zh-CN" b="1" dirty="0"/>
              <a:t>) = 0</a:t>
            </a:r>
            <a:r>
              <a:rPr lang="zh-CN" altLang="en-US" b="1" dirty="0"/>
              <a:t>，</a:t>
            </a:r>
            <a:r>
              <a:rPr lang="zh-CN" altLang="zh-CN" b="1" i="1" dirty="0"/>
              <a:t>f '</a:t>
            </a:r>
            <a:r>
              <a:rPr lang="zh-CN" altLang="zh-CN" b="1" dirty="0"/>
              <a:t>(</a:t>
            </a:r>
            <a:r>
              <a:rPr lang="zh-CN" altLang="zh-CN" b="1" i="1" dirty="0"/>
              <a:t>x</a:t>
            </a:r>
            <a:r>
              <a:rPr lang="zh-CN" altLang="zh-CN" b="1" baseline="30000" dirty="0"/>
              <a:t>*</a:t>
            </a:r>
            <a:r>
              <a:rPr lang="zh-CN" altLang="zh-CN" b="1" dirty="0"/>
              <a:t>) ≠ 0</a:t>
            </a:r>
            <a:endParaRPr lang="zh-CN" altLang="zh-CN" b="1" dirty="0"/>
          </a:p>
          <a:p>
            <a:pPr lvl="2" indent="0" eaLnBrk="1" hangingPunct="1">
              <a:buNone/>
            </a:pPr>
            <a:r>
              <a:rPr lang="zh-CN" altLang="en-US" b="1" dirty="0"/>
              <a:t>因为</a:t>
            </a:r>
            <a:endParaRPr lang="zh-CN" altLang="en-US" b="1" dirty="0"/>
          </a:p>
          <a:p>
            <a:pPr lvl="2" indent="0" eaLnBrk="1" hangingPunct="1">
              <a:buNone/>
            </a:pPr>
            <a:endParaRPr lang="zh-CN" altLang="zh-CN" b="1" dirty="0"/>
          </a:p>
          <a:p>
            <a:pPr lvl="2" indent="0" eaLnBrk="1" hangingPunct="1">
              <a:buNone/>
            </a:pPr>
            <a:r>
              <a:rPr lang="zh-CN" altLang="en-US" b="1" dirty="0"/>
              <a:t>而</a:t>
            </a:r>
            <a:endParaRPr lang="zh-CN" altLang="en-US" b="1" dirty="0"/>
          </a:p>
          <a:p>
            <a:pPr lvl="2" indent="0" eaLnBrk="1" hangingPunct="1">
              <a:buNone/>
            </a:pPr>
            <a:endParaRPr lang="zh-CN" altLang="zh-CN" b="1" dirty="0"/>
          </a:p>
          <a:p>
            <a:pPr lvl="2" indent="0" eaLnBrk="1" hangingPunct="1">
              <a:buNone/>
            </a:pPr>
            <a:r>
              <a:rPr lang="zh-CN" altLang="en-US" b="1" dirty="0"/>
              <a:t>一般不为</a:t>
            </a:r>
            <a:r>
              <a:rPr lang="zh-CN" altLang="zh-CN" b="1" dirty="0"/>
              <a:t>0</a:t>
            </a:r>
            <a:r>
              <a:rPr lang="zh-CN" altLang="en-US" b="1" dirty="0"/>
              <a:t>，所以，</a:t>
            </a:r>
            <a:r>
              <a:rPr lang="zh-CN" altLang="zh-CN" b="1" dirty="0"/>
              <a:t>Newton</a:t>
            </a:r>
            <a:r>
              <a:rPr lang="zh-CN" altLang="en-US" b="1" dirty="0"/>
              <a:t>法是局部二阶收敛的   </a:t>
            </a:r>
            <a:r>
              <a:rPr lang="zh-CN" altLang="zh-CN" b="1" dirty="0">
                <a:latin typeface="Arial" panose="020B0604020202020204" pitchFamily="34" charset="0"/>
              </a:rPr>
              <a:t>——</a:t>
            </a:r>
            <a:r>
              <a:rPr lang="zh-CN" altLang="en-US" b="1" dirty="0"/>
              <a:t>由定理</a:t>
            </a:r>
            <a:r>
              <a:rPr lang="zh-CN" altLang="zh-CN" b="1" dirty="0"/>
              <a:t>2.1-3</a:t>
            </a:r>
            <a:endParaRPr lang="zh-CN" altLang="zh-CN" b="1" dirty="0"/>
          </a:p>
        </p:txBody>
      </p:sp>
      <p:graphicFrame>
        <p:nvGraphicFramePr>
          <p:cNvPr id="43011" name="Object 3"/>
          <p:cNvGraphicFramePr>
            <a:graphicFrameLocks noChangeAspect="1"/>
          </p:cNvGraphicFramePr>
          <p:nvPr/>
        </p:nvGraphicFramePr>
        <p:xfrm>
          <a:off x="3309938" y="2287588"/>
          <a:ext cx="2859087" cy="801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" r:id="rId1" imgW="1586865" imgH="444500" progId="Equation.3">
                  <p:embed/>
                </p:oleObj>
              </mc:Choice>
              <mc:Fallback>
                <p:oleObj name="" r:id="rId1" imgW="1586865" imgH="444500" progId="Equation.3">
                  <p:embed/>
                  <p:pic>
                    <p:nvPicPr>
                      <p:cNvPr id="0" name="图片 310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309938" y="2287588"/>
                        <a:ext cx="2859087" cy="8016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2" name="Object 4"/>
          <p:cNvGraphicFramePr>
            <a:graphicFrameLocks noChangeAspect="1"/>
          </p:cNvGraphicFramePr>
          <p:nvPr/>
        </p:nvGraphicFramePr>
        <p:xfrm>
          <a:off x="3825875" y="3351213"/>
          <a:ext cx="1847850" cy="798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" name="" r:id="rId3" imgW="1028700" imgH="444500" progId="Equation.3">
                  <p:embed/>
                </p:oleObj>
              </mc:Choice>
              <mc:Fallback>
                <p:oleObj name="" r:id="rId3" imgW="1028700" imgH="444500" progId="Equation.3">
                  <p:embed/>
                  <p:pic>
                    <p:nvPicPr>
                      <p:cNvPr id="0" name="图片 310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25875" y="3351213"/>
                        <a:ext cx="1847850" cy="7985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charRg st="7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3010">
                                            <p:txEl>
                                              <p:charRg st="7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charRg st="25" end="4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3010">
                                            <p:txEl>
                                              <p:charRg st="25" end="4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charRg st="48" end="5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3010">
                                            <p:txEl>
                                              <p:charRg st="48" end="5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3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charRg st="52" end="5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3010">
                                            <p:txEl>
                                              <p:charRg st="52" end="5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3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charRg st="55" end="9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3010">
                                            <p:txEl>
                                              <p:charRg st="55" end="9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4" name="Rectangle 2"/>
          <p:cNvSpPr>
            <a:spLocks noGrp="1"/>
          </p:cNvSpPr>
          <p:nvPr>
            <p:ph type="body" sz="half" idx="1"/>
          </p:nvPr>
        </p:nvSpPr>
        <p:spPr>
          <a:xfrm>
            <a:off x="457200" y="476250"/>
            <a:ext cx="8435975" cy="6121400"/>
          </a:xfrm>
        </p:spPr>
        <p:txBody>
          <a:bodyPr vert="horz" wrap="square" lIns="91440" tIns="45720" rIns="91440" bIns="45720" anchor="t" anchorCtr="0"/>
          <a:p>
            <a:pPr lvl="2" indent="0" eaLnBrk="1" hangingPunct="1">
              <a:buClr>
                <a:schemeClr val="bg2"/>
              </a:buClr>
              <a:buSzPct val="65000"/>
              <a:buFont typeface="Wingdings" panose="05000000000000000000" pitchFamily="2" charset="2"/>
              <a:buNone/>
            </a:pPr>
            <a:r>
              <a:rPr lang="zh-CN" altLang="en-US" b="1" dirty="0"/>
              <a:t>例</a:t>
            </a:r>
            <a:r>
              <a:rPr lang="en-US" altLang="zh-CN" b="1" dirty="0"/>
              <a:t>3</a:t>
            </a:r>
            <a:r>
              <a:rPr lang="zh-CN" altLang="zh-CN" b="1" dirty="0"/>
              <a:t>  </a:t>
            </a:r>
            <a:r>
              <a:rPr lang="zh-CN" altLang="en-US" b="1" dirty="0"/>
              <a:t>用</a:t>
            </a:r>
            <a:r>
              <a:rPr lang="zh-CN" altLang="zh-CN" b="1" dirty="0"/>
              <a:t>Newton</a:t>
            </a:r>
            <a:r>
              <a:rPr lang="zh-CN" altLang="en-US" b="1" dirty="0"/>
              <a:t>法求非线性方程</a:t>
            </a:r>
            <a:r>
              <a:rPr lang="zh-CN" altLang="zh-CN" b="1" i="1" dirty="0"/>
              <a:t>f </a:t>
            </a:r>
            <a:r>
              <a:rPr lang="zh-CN" altLang="zh-CN" b="1" dirty="0"/>
              <a:t>(</a:t>
            </a:r>
            <a:r>
              <a:rPr lang="zh-CN" altLang="zh-CN" b="1" i="1" dirty="0"/>
              <a:t>x</a:t>
            </a:r>
            <a:r>
              <a:rPr lang="zh-CN" altLang="zh-CN" b="1" dirty="0"/>
              <a:t>) = </a:t>
            </a:r>
            <a:r>
              <a:rPr lang="zh-CN" altLang="zh-CN" b="1" i="1" dirty="0"/>
              <a:t>x</a:t>
            </a:r>
            <a:r>
              <a:rPr lang="zh-CN" altLang="zh-CN" b="1" dirty="0"/>
              <a:t>e</a:t>
            </a:r>
            <a:r>
              <a:rPr lang="zh-CN" altLang="zh-CN" b="1" i="1" baseline="30000" dirty="0"/>
              <a:t>x</a:t>
            </a:r>
            <a:r>
              <a:rPr lang="zh-CN" altLang="zh-CN" b="1" dirty="0"/>
              <a:t> </a:t>
            </a:r>
            <a:r>
              <a:rPr lang="zh-CN" altLang="zh-CN" b="1" dirty="0">
                <a:latin typeface="Arial" panose="020B0604020202020204" pitchFamily="34" charset="0"/>
              </a:rPr>
              <a:t>–</a:t>
            </a:r>
            <a:r>
              <a:rPr lang="zh-CN" altLang="zh-CN" b="1" dirty="0"/>
              <a:t> 1 = 0</a:t>
            </a:r>
            <a:r>
              <a:rPr lang="zh-CN" altLang="en-US" b="1" dirty="0"/>
              <a:t>在</a:t>
            </a:r>
            <a:r>
              <a:rPr lang="zh-CN" altLang="zh-CN" b="1" dirty="0"/>
              <a:t>(0</a:t>
            </a:r>
            <a:r>
              <a:rPr lang="zh-CN" altLang="en-US" b="1" dirty="0"/>
              <a:t>，</a:t>
            </a:r>
            <a:r>
              <a:rPr lang="zh-CN" altLang="zh-CN" b="1" dirty="0"/>
              <a:t>1)</a:t>
            </a:r>
            <a:r>
              <a:rPr lang="zh-CN" altLang="en-US" b="1" dirty="0"/>
              <a:t>内的根，取</a:t>
            </a:r>
            <a:r>
              <a:rPr lang="zh-CN" altLang="zh-CN" b="1" i="1" dirty="0"/>
              <a:t>x</a:t>
            </a:r>
            <a:r>
              <a:rPr lang="zh-CN" altLang="zh-CN" b="1" baseline="30000" dirty="0"/>
              <a:t>(0)</a:t>
            </a:r>
            <a:r>
              <a:rPr lang="zh-CN" altLang="zh-CN" b="1" dirty="0"/>
              <a:t> = 0.5</a:t>
            </a:r>
            <a:r>
              <a:rPr lang="zh-CN" altLang="en-US" b="1" dirty="0"/>
              <a:t>。</a:t>
            </a:r>
            <a:endParaRPr lang="zh-CN" altLang="en-US" b="1" dirty="0"/>
          </a:p>
          <a:p>
            <a:pPr lvl="2" indent="0" eaLnBrk="1" hangingPunct="1">
              <a:buClr>
                <a:schemeClr val="bg2"/>
              </a:buClr>
              <a:buSzPct val="65000"/>
              <a:buFont typeface="Wingdings" panose="05000000000000000000" pitchFamily="2" charset="2"/>
              <a:buNone/>
            </a:pPr>
            <a:r>
              <a:rPr lang="zh-CN" altLang="en-US" b="1" dirty="0"/>
              <a:t>解：因为</a:t>
            </a:r>
            <a:r>
              <a:rPr lang="zh-CN" altLang="zh-CN" b="1" i="1" dirty="0"/>
              <a:t>f '</a:t>
            </a:r>
            <a:r>
              <a:rPr lang="zh-CN" altLang="zh-CN" b="1" dirty="0"/>
              <a:t>(</a:t>
            </a:r>
            <a:r>
              <a:rPr lang="zh-CN" altLang="zh-CN" b="1" i="1" dirty="0"/>
              <a:t>x</a:t>
            </a:r>
            <a:r>
              <a:rPr lang="zh-CN" altLang="zh-CN" b="1" dirty="0"/>
              <a:t>) = (1 + </a:t>
            </a:r>
            <a:r>
              <a:rPr lang="zh-CN" altLang="zh-CN" b="1" i="1" dirty="0"/>
              <a:t>x</a:t>
            </a:r>
            <a:r>
              <a:rPr lang="zh-CN" altLang="zh-CN" b="1" dirty="0"/>
              <a:t>)e</a:t>
            </a:r>
            <a:r>
              <a:rPr lang="zh-CN" altLang="zh-CN" b="1" i="1" baseline="30000" dirty="0"/>
              <a:t>x</a:t>
            </a:r>
            <a:r>
              <a:rPr lang="zh-CN" altLang="en-US" b="1" dirty="0"/>
              <a:t>，故其</a:t>
            </a:r>
            <a:r>
              <a:rPr lang="zh-CN" altLang="zh-CN" b="1" dirty="0"/>
              <a:t>Newton</a:t>
            </a:r>
            <a:r>
              <a:rPr lang="zh-CN" altLang="en-US" b="1" dirty="0"/>
              <a:t>迭代公式为</a:t>
            </a:r>
            <a:endParaRPr lang="zh-CN" altLang="en-US" b="1" dirty="0"/>
          </a:p>
          <a:p>
            <a:pPr lvl="2" indent="0" eaLnBrk="1" hangingPunct="1">
              <a:buClr>
                <a:schemeClr val="bg2"/>
              </a:buClr>
              <a:buSzPct val="65000"/>
              <a:buFont typeface="Wingdings" panose="05000000000000000000" pitchFamily="2" charset="2"/>
              <a:buNone/>
            </a:pPr>
            <a:endParaRPr lang="zh-CN" altLang="zh-CN" b="1" dirty="0"/>
          </a:p>
          <a:p>
            <a:pPr lvl="2" indent="0" eaLnBrk="1" hangingPunct="1">
              <a:buClr>
                <a:schemeClr val="bg2"/>
              </a:buClr>
              <a:buSzPct val="65000"/>
              <a:buFont typeface="Wingdings" panose="05000000000000000000" pitchFamily="2" charset="2"/>
              <a:buNone/>
            </a:pPr>
            <a:r>
              <a:rPr lang="zh-CN" altLang="zh-CN" sz="2000" b="1" dirty="0"/>
              <a:t>                                                                  </a:t>
            </a:r>
            <a:r>
              <a:rPr lang="zh-CN" altLang="en-US" b="1" dirty="0"/>
              <a:t>，</a:t>
            </a:r>
            <a:r>
              <a:rPr lang="zh-CN" altLang="zh-CN" b="1" i="1" dirty="0"/>
              <a:t>k</a:t>
            </a:r>
            <a:r>
              <a:rPr lang="zh-CN" altLang="zh-CN" b="1" dirty="0"/>
              <a:t> = 0</a:t>
            </a:r>
            <a:r>
              <a:rPr lang="zh-CN" altLang="en-US" b="1" dirty="0"/>
              <a:t>，</a:t>
            </a:r>
            <a:r>
              <a:rPr lang="zh-CN" altLang="zh-CN" b="1" dirty="0"/>
              <a:t>1</a:t>
            </a:r>
            <a:r>
              <a:rPr lang="zh-CN" altLang="en-US" b="1" dirty="0"/>
              <a:t>，</a:t>
            </a:r>
            <a:r>
              <a:rPr lang="zh-CN" altLang="zh-CN" b="1" dirty="0"/>
              <a:t>2</a:t>
            </a:r>
            <a:r>
              <a:rPr lang="zh-CN" altLang="en-US" b="1" dirty="0"/>
              <a:t>，</a:t>
            </a:r>
            <a:r>
              <a:rPr lang="zh-CN" altLang="zh-CN" b="1" dirty="0">
                <a:latin typeface="Arial" panose="020B0604020202020204" pitchFamily="34" charset="0"/>
              </a:rPr>
              <a:t>…</a:t>
            </a:r>
            <a:endParaRPr lang="zh-CN" altLang="zh-CN" b="1" dirty="0"/>
          </a:p>
          <a:p>
            <a:pPr lvl="2" indent="0" eaLnBrk="1" hangingPunct="1">
              <a:buClr>
                <a:schemeClr val="bg2"/>
              </a:buClr>
              <a:buSzPct val="65000"/>
              <a:buFont typeface="Wingdings" panose="05000000000000000000" pitchFamily="2" charset="2"/>
              <a:buNone/>
            </a:pPr>
            <a:r>
              <a:rPr lang="zh-CN" altLang="en-US" b="1" dirty="0"/>
              <a:t>从</a:t>
            </a:r>
            <a:r>
              <a:rPr lang="zh-CN" altLang="zh-CN" b="1" i="1" dirty="0"/>
              <a:t>x</a:t>
            </a:r>
            <a:r>
              <a:rPr lang="zh-CN" altLang="zh-CN" b="1" baseline="30000" dirty="0"/>
              <a:t>(0)</a:t>
            </a:r>
            <a:r>
              <a:rPr lang="zh-CN" altLang="zh-CN" b="1" dirty="0"/>
              <a:t> = 0.5</a:t>
            </a:r>
            <a:r>
              <a:rPr lang="zh-CN" altLang="en-US" b="1" dirty="0"/>
              <a:t>出发，计算结果</a:t>
            </a:r>
            <a:r>
              <a:rPr lang="zh-CN" altLang="zh-CN" b="1" dirty="0">
                <a:solidFill>
                  <a:srgbClr val="E9030E"/>
                </a:solidFill>
              </a:rPr>
              <a:t>:&gt;&gt;k=3, x1=0.5671</a:t>
            </a:r>
            <a:r>
              <a:rPr lang="zh-CN" altLang="en-US" b="1" dirty="0"/>
              <a:t>。</a:t>
            </a:r>
            <a:endParaRPr lang="zh-CN" altLang="en-US" b="1" dirty="0"/>
          </a:p>
          <a:p>
            <a:pPr lvl="2" indent="0" eaLnBrk="1" hangingPunct="1">
              <a:buClr>
                <a:schemeClr val="bg2"/>
              </a:buClr>
              <a:buSzPct val="65000"/>
              <a:buFont typeface="Wingdings" panose="05000000000000000000" pitchFamily="2" charset="2"/>
              <a:buNone/>
            </a:pPr>
            <a:endParaRPr lang="zh-CN" altLang="zh-CN" b="1" dirty="0"/>
          </a:p>
          <a:p>
            <a:pPr lvl="4" indent="0" eaLnBrk="1" hangingPunct="1">
              <a:buClr>
                <a:schemeClr val="bg2"/>
              </a:buClr>
              <a:buSzTx/>
              <a:buFont typeface="Wingdings" panose="05000000000000000000" pitchFamily="2" charset="2"/>
              <a:buNone/>
            </a:pPr>
            <a:r>
              <a:rPr lang="zh-CN" altLang="zh-CN" b="1" dirty="0"/>
              <a:t>k=0,x0=0.5</a:t>
            </a:r>
            <a:endParaRPr lang="zh-CN" altLang="zh-CN" b="1" dirty="0"/>
          </a:p>
          <a:p>
            <a:pPr lvl="4" indent="0" eaLnBrk="1" hangingPunct="1">
              <a:buClr>
                <a:schemeClr val="bg2"/>
              </a:buClr>
              <a:buSzTx/>
              <a:buFont typeface="Wingdings" panose="05000000000000000000" pitchFamily="2" charset="2"/>
              <a:buNone/>
            </a:pPr>
            <a:r>
              <a:rPr lang="zh-CN" altLang="zh-CN" b="1" dirty="0"/>
              <a:t>x1=x0-(x0*exp(x0)-1)/((1+x0)*exp(x0))%</a:t>
            </a:r>
            <a:endParaRPr lang="zh-CN" altLang="zh-CN" b="1" dirty="0"/>
          </a:p>
          <a:p>
            <a:pPr lvl="4" indent="0" eaLnBrk="1" hangingPunct="1">
              <a:buClr>
                <a:schemeClr val="bg2"/>
              </a:buClr>
              <a:buSzTx/>
              <a:buFont typeface="Wingdings" panose="05000000000000000000" pitchFamily="2" charset="2"/>
              <a:buNone/>
            </a:pPr>
            <a:r>
              <a:rPr lang="zh-CN" altLang="zh-CN" b="1" dirty="0"/>
              <a:t>while abs(x1-x0)&gt;0.00001 &amp; k&lt;10</a:t>
            </a:r>
            <a:endParaRPr lang="zh-CN" altLang="zh-CN" b="1" dirty="0"/>
          </a:p>
          <a:p>
            <a:pPr lvl="4" indent="0" eaLnBrk="1" hangingPunct="1">
              <a:buClr>
                <a:schemeClr val="bg2"/>
              </a:buClr>
              <a:buSzTx/>
              <a:buFont typeface="Wingdings" panose="05000000000000000000" pitchFamily="2" charset="2"/>
              <a:buNone/>
            </a:pPr>
            <a:r>
              <a:rPr lang="zh-CN" altLang="zh-CN" b="1" dirty="0"/>
              <a:t>    k=k+1, x0=x1;</a:t>
            </a:r>
            <a:endParaRPr lang="zh-CN" altLang="zh-CN" b="1" dirty="0"/>
          </a:p>
          <a:p>
            <a:pPr lvl="4" indent="0" eaLnBrk="1" hangingPunct="1">
              <a:buClr>
                <a:schemeClr val="bg2"/>
              </a:buClr>
              <a:buSzTx/>
              <a:buFont typeface="Wingdings" panose="05000000000000000000" pitchFamily="2" charset="2"/>
              <a:buNone/>
            </a:pPr>
            <a:r>
              <a:rPr lang="zh-CN" altLang="zh-CN" b="1" dirty="0"/>
              <a:t>    x1=x0-(x0*exp(x0)-1)/((1+x0)*exp(x0))</a:t>
            </a:r>
            <a:endParaRPr lang="zh-CN" altLang="zh-CN" b="1" dirty="0"/>
          </a:p>
          <a:p>
            <a:pPr lvl="4" indent="0" eaLnBrk="1" hangingPunct="1">
              <a:buClr>
                <a:schemeClr val="bg2"/>
              </a:buClr>
              <a:buSzTx/>
              <a:buFont typeface="Wingdings" panose="05000000000000000000" pitchFamily="2" charset="2"/>
              <a:buNone/>
            </a:pPr>
            <a:r>
              <a:rPr lang="zh-CN" altLang="zh-CN" b="1" dirty="0"/>
              <a:t>end</a:t>
            </a:r>
            <a:endParaRPr lang="zh-CN" altLang="zh-CN" b="1" dirty="0"/>
          </a:p>
        </p:txBody>
      </p:sp>
      <p:graphicFrame>
        <p:nvGraphicFramePr>
          <p:cNvPr id="44035" name="Object 3"/>
          <p:cNvGraphicFramePr>
            <a:graphicFrameLocks noChangeAspect="1"/>
          </p:cNvGraphicFramePr>
          <p:nvPr/>
        </p:nvGraphicFramePr>
        <p:xfrm>
          <a:off x="1692275" y="1989138"/>
          <a:ext cx="3113088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0" name="" r:id="rId1" imgW="1714500" imgH="482600" progId="Equation.3">
                  <p:embed/>
                </p:oleObj>
              </mc:Choice>
              <mc:Fallback>
                <p:oleObj name="" r:id="rId1" imgW="1714500" imgH="482600" progId="Equation.3">
                  <p:embed/>
                  <p:pic>
                    <p:nvPicPr>
                      <p:cNvPr id="0" name="图片 310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692275" y="1989138"/>
                        <a:ext cx="3113088" cy="8699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3" name="AutoShape 4"/>
          <p:cNvSpPr/>
          <p:nvPr/>
        </p:nvSpPr>
        <p:spPr>
          <a:xfrm>
            <a:off x="971550" y="3716338"/>
            <a:ext cx="7561263" cy="2592387"/>
          </a:xfrm>
          <a:prstGeom prst="foldedCorner">
            <a:avLst>
              <a:gd name="adj" fmla="val 12500"/>
            </a:avLst>
          </a:prstGeom>
          <a:noFill/>
          <a:ln w="9525" cap="flat" cmpd="sng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44037" name="Object 5"/>
          <p:cNvGraphicFramePr>
            <a:graphicFrameLocks noGrp="1" noChangeAspect="1"/>
          </p:cNvGraphicFramePr>
          <p:nvPr>
            <p:ph sz="half" idx="2"/>
          </p:nvPr>
        </p:nvGraphicFramePr>
        <p:xfrm>
          <a:off x="5867400" y="4076700"/>
          <a:ext cx="2233613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" name="" r:id="rId3" imgW="1410335" imgH="457200" progId="Equation.3">
                  <p:embed/>
                </p:oleObj>
              </mc:Choice>
              <mc:Fallback>
                <p:oleObj name="" r:id="rId3" imgW="1410335" imgH="457200" progId="Equation.3">
                  <p:embed/>
                  <p:pic>
                    <p:nvPicPr>
                      <p:cNvPr id="0" name="图片 310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867400" y="4076700"/>
                        <a:ext cx="2233613" cy="72390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>
                                            <p:txEl>
                                              <p:charRg st="60" end="9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4034">
                                            <p:txEl>
                                              <p:charRg st="60" end="9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4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>
                                            <p:txEl>
                                              <p:charRg st="98" end="17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4034">
                                            <p:txEl>
                                              <p:charRg st="98" end="17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>
                                            <p:txEl>
                                              <p:charRg st="177" end="2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4034">
                                            <p:txEl>
                                              <p:charRg st="177" end="2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>
                                            <p:txEl>
                                              <p:charRg st="215" end="2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4034">
                                            <p:txEl>
                                              <p:charRg st="215" end="2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>
                                            <p:txEl>
                                              <p:charRg st="226" end="26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4034">
                                            <p:txEl>
                                              <p:charRg st="226" end="26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>
                                            <p:txEl>
                                              <p:charRg st="265" end="29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4034">
                                            <p:txEl>
                                              <p:charRg st="265" end="29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>
                                            <p:txEl>
                                              <p:charRg st="297" end="3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4034">
                                            <p:txEl>
                                              <p:charRg st="297" end="3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>
                                            <p:txEl>
                                              <p:charRg st="315" end="35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4034">
                                            <p:txEl>
                                              <p:charRg st="315" end="35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>
                                            <p:txEl>
                                              <p:charRg st="357" end="36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4034">
                                            <p:txEl>
                                              <p:charRg st="357" end="36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44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8" name="Rectangle 2"/>
          <p:cNvSpPr>
            <a:spLocks noGrp="1"/>
          </p:cNvSpPr>
          <p:nvPr>
            <p:ph idx="1"/>
          </p:nvPr>
        </p:nvSpPr>
        <p:spPr>
          <a:xfrm>
            <a:off x="457200" y="404813"/>
            <a:ext cx="8229600" cy="6192837"/>
          </a:xfrm>
        </p:spPr>
        <p:txBody>
          <a:bodyPr vert="horz" wrap="square" lIns="91440" tIns="45720" rIns="91440" bIns="45720" anchor="t" anchorCtr="0"/>
          <a:p>
            <a:pPr lvl="2" indent="0" eaLnBrk="1" hangingPunct="1">
              <a:buNone/>
            </a:pPr>
            <a:r>
              <a:rPr lang="zh-CN" altLang="en-US" b="1" dirty="0"/>
              <a:t>(2) 若</a:t>
            </a:r>
            <a:r>
              <a:rPr lang="zh-CN" altLang="en-US" b="1" i="1" dirty="0"/>
              <a:t>x</a:t>
            </a:r>
            <a:r>
              <a:rPr lang="zh-CN" altLang="en-US" b="1" baseline="30000" dirty="0"/>
              <a:t>*</a:t>
            </a:r>
            <a:r>
              <a:rPr lang="zh-CN" altLang="en-US" b="1" dirty="0"/>
              <a:t>是</a:t>
            </a:r>
            <a:r>
              <a:rPr lang="zh-CN" altLang="en-US" b="1" i="1" dirty="0"/>
              <a:t>f</a:t>
            </a:r>
            <a:r>
              <a:rPr lang="zh-CN" altLang="en-US" b="1" dirty="0"/>
              <a:t>(</a:t>
            </a:r>
            <a:r>
              <a:rPr lang="zh-CN" altLang="en-US" b="1" i="1" dirty="0"/>
              <a:t>x</a:t>
            </a:r>
            <a:r>
              <a:rPr lang="zh-CN" altLang="en-US" b="1" dirty="0"/>
              <a:t>)的重根，即有</a:t>
            </a:r>
            <a:r>
              <a:rPr lang="zh-CN" altLang="en-US" b="1" i="1" dirty="0"/>
              <a:t>f</a:t>
            </a:r>
            <a:r>
              <a:rPr lang="zh-CN" altLang="en-US" b="1" dirty="0"/>
              <a:t>(</a:t>
            </a:r>
            <a:r>
              <a:rPr lang="zh-CN" altLang="en-US" b="1" i="1" dirty="0"/>
              <a:t>x</a:t>
            </a:r>
            <a:r>
              <a:rPr lang="zh-CN" altLang="en-US" b="1" dirty="0"/>
              <a:t>) = (</a:t>
            </a:r>
            <a:r>
              <a:rPr lang="zh-CN" altLang="en-US" b="1" i="1" dirty="0"/>
              <a:t>x</a:t>
            </a:r>
            <a:r>
              <a:rPr lang="zh-CN" altLang="en-US" b="1" dirty="0"/>
              <a:t> </a:t>
            </a:r>
            <a:r>
              <a:rPr lang="zh-CN" altLang="en-US" b="1" dirty="0">
                <a:latin typeface="Arial" panose="020B0604020202020204" pitchFamily="34" charset="0"/>
              </a:rPr>
              <a:t>–</a:t>
            </a:r>
            <a:r>
              <a:rPr lang="zh-CN" altLang="en-US" b="1" dirty="0"/>
              <a:t> </a:t>
            </a:r>
            <a:r>
              <a:rPr lang="zh-CN" altLang="en-US" b="1" i="1" dirty="0"/>
              <a:t>x</a:t>
            </a:r>
            <a:r>
              <a:rPr lang="zh-CN" altLang="en-US" b="1" baseline="30000" dirty="0"/>
              <a:t>*</a:t>
            </a:r>
            <a:r>
              <a:rPr lang="zh-CN" altLang="en-US" b="1" dirty="0"/>
              <a:t>)</a:t>
            </a:r>
            <a:r>
              <a:rPr lang="zh-CN" altLang="en-US" b="1" i="1" baseline="30000" dirty="0"/>
              <a:t>m</a:t>
            </a:r>
            <a:r>
              <a:rPr lang="zh-CN" altLang="en-US" b="1" i="1" dirty="0"/>
              <a:t>g</a:t>
            </a:r>
            <a:r>
              <a:rPr lang="zh-CN" altLang="en-US" b="1" dirty="0"/>
              <a:t>(</a:t>
            </a:r>
            <a:r>
              <a:rPr lang="zh-CN" altLang="en-US" b="1" i="1" dirty="0"/>
              <a:t>x</a:t>
            </a:r>
            <a:r>
              <a:rPr lang="zh-CN" altLang="en-US" b="1" dirty="0"/>
              <a:t>)，</a:t>
            </a:r>
            <a:endParaRPr lang="zh-CN" altLang="en-US" b="1" dirty="0"/>
          </a:p>
          <a:p>
            <a:pPr lvl="2" indent="0" eaLnBrk="1" hangingPunct="1">
              <a:buNone/>
            </a:pPr>
            <a:r>
              <a:rPr lang="zh-CN" altLang="en-US" b="1" dirty="0"/>
              <a:t>其中</a:t>
            </a:r>
            <a:r>
              <a:rPr lang="zh-CN" altLang="en-US" b="1" i="1" dirty="0"/>
              <a:t>g</a:t>
            </a:r>
            <a:r>
              <a:rPr lang="zh-CN" altLang="en-US" b="1" dirty="0"/>
              <a:t>(</a:t>
            </a:r>
            <a:r>
              <a:rPr lang="zh-CN" altLang="en-US" b="1" i="1" dirty="0"/>
              <a:t>x</a:t>
            </a:r>
            <a:r>
              <a:rPr lang="zh-CN" altLang="en-US" b="1" baseline="30000" dirty="0"/>
              <a:t>*</a:t>
            </a:r>
            <a:r>
              <a:rPr lang="zh-CN" altLang="en-US" b="1" dirty="0"/>
              <a:t>) ≠ 0，</a:t>
            </a:r>
            <a:r>
              <a:rPr lang="zh-CN" altLang="en-US" b="1" i="1" dirty="0"/>
              <a:t>m</a:t>
            </a:r>
            <a:r>
              <a:rPr lang="zh-CN" altLang="en-US" b="1" dirty="0"/>
              <a:t> </a:t>
            </a:r>
            <a:r>
              <a:rPr lang="zh-CN" altLang="en-US" b="1" dirty="0">
                <a:sym typeface="Symbol" panose="05050102010706020507" pitchFamily="18" charset="2"/>
              </a:rPr>
              <a:t></a:t>
            </a:r>
            <a:r>
              <a:rPr lang="zh-CN" altLang="en-US" b="1" dirty="0"/>
              <a:t> 2</a:t>
            </a:r>
            <a:endParaRPr lang="zh-CN" altLang="en-US" b="1" dirty="0"/>
          </a:p>
          <a:p>
            <a:pPr lvl="2" indent="0" eaLnBrk="1" hangingPunct="1">
              <a:buNone/>
            </a:pPr>
            <a:r>
              <a:rPr lang="zh-CN" altLang="en-US" b="1" dirty="0"/>
              <a:t>因为</a:t>
            </a:r>
            <a:r>
              <a:rPr lang="zh-CN" altLang="en-US" b="1" i="1" dirty="0"/>
              <a:t>f </a:t>
            </a:r>
            <a:r>
              <a:rPr lang="zh-CN" altLang="en-US" b="1" dirty="0"/>
              <a:t>'(</a:t>
            </a:r>
            <a:r>
              <a:rPr lang="zh-CN" altLang="en-US" b="1" i="1" dirty="0"/>
              <a:t>x</a:t>
            </a:r>
            <a:r>
              <a:rPr lang="zh-CN" altLang="en-US" b="1" dirty="0"/>
              <a:t>) = </a:t>
            </a:r>
            <a:r>
              <a:rPr lang="zh-CN" altLang="en-US" b="1" i="1" dirty="0"/>
              <a:t>m</a:t>
            </a:r>
            <a:r>
              <a:rPr lang="zh-CN" altLang="en-US" b="1" dirty="0"/>
              <a:t>(</a:t>
            </a:r>
            <a:r>
              <a:rPr lang="zh-CN" altLang="en-US" b="1" i="1" dirty="0"/>
              <a:t>x</a:t>
            </a:r>
            <a:r>
              <a:rPr lang="zh-CN" altLang="en-US" b="1" dirty="0"/>
              <a:t> </a:t>
            </a:r>
            <a:r>
              <a:rPr lang="zh-CN" altLang="en-US" b="1" dirty="0">
                <a:latin typeface="Arial" panose="020B0604020202020204" pitchFamily="34" charset="0"/>
              </a:rPr>
              <a:t>–</a:t>
            </a:r>
            <a:r>
              <a:rPr lang="zh-CN" altLang="en-US" b="1" dirty="0"/>
              <a:t> </a:t>
            </a:r>
            <a:r>
              <a:rPr lang="zh-CN" altLang="en-US" b="1" i="1" dirty="0"/>
              <a:t>x</a:t>
            </a:r>
            <a:r>
              <a:rPr lang="zh-CN" altLang="en-US" b="1" baseline="30000" dirty="0"/>
              <a:t>*</a:t>
            </a:r>
            <a:r>
              <a:rPr lang="zh-CN" altLang="en-US" b="1" dirty="0"/>
              <a:t>)</a:t>
            </a:r>
            <a:r>
              <a:rPr lang="zh-CN" altLang="en-US" b="1" i="1" baseline="30000" dirty="0"/>
              <a:t>m</a:t>
            </a:r>
            <a:r>
              <a:rPr lang="zh-CN" altLang="en-US" b="1" baseline="30000" dirty="0"/>
              <a:t>-1</a:t>
            </a:r>
            <a:r>
              <a:rPr lang="zh-CN" altLang="en-US" b="1" i="1" dirty="0"/>
              <a:t>g</a:t>
            </a:r>
            <a:r>
              <a:rPr lang="zh-CN" altLang="en-US" b="1" dirty="0"/>
              <a:t>(</a:t>
            </a:r>
            <a:r>
              <a:rPr lang="zh-CN" altLang="en-US" b="1" i="1" dirty="0"/>
              <a:t>x</a:t>
            </a:r>
            <a:r>
              <a:rPr lang="zh-CN" altLang="en-US" b="1" dirty="0"/>
              <a:t>) + (</a:t>
            </a:r>
            <a:r>
              <a:rPr lang="zh-CN" altLang="en-US" b="1" i="1" dirty="0"/>
              <a:t>x</a:t>
            </a:r>
            <a:r>
              <a:rPr lang="zh-CN" altLang="en-US" b="1" dirty="0"/>
              <a:t> </a:t>
            </a:r>
            <a:r>
              <a:rPr lang="zh-CN" altLang="en-US" b="1" dirty="0">
                <a:latin typeface="Arial" panose="020B0604020202020204" pitchFamily="34" charset="0"/>
              </a:rPr>
              <a:t>–</a:t>
            </a:r>
            <a:r>
              <a:rPr lang="zh-CN" altLang="en-US" b="1" dirty="0"/>
              <a:t> </a:t>
            </a:r>
            <a:r>
              <a:rPr lang="zh-CN" altLang="en-US" b="1" i="1" dirty="0"/>
              <a:t>x</a:t>
            </a:r>
            <a:r>
              <a:rPr lang="zh-CN" altLang="en-US" b="1" baseline="30000" dirty="0"/>
              <a:t>*</a:t>
            </a:r>
            <a:r>
              <a:rPr lang="zh-CN" altLang="en-US" b="1" dirty="0"/>
              <a:t>)</a:t>
            </a:r>
            <a:r>
              <a:rPr lang="zh-CN" altLang="en-US" b="1" i="1" baseline="30000" dirty="0"/>
              <a:t>m</a:t>
            </a:r>
            <a:r>
              <a:rPr lang="zh-CN" altLang="en-US" b="1" i="1" dirty="0"/>
              <a:t>g</a:t>
            </a:r>
            <a:r>
              <a:rPr lang="zh-CN" altLang="en-US" b="1" dirty="0"/>
              <a:t>'(</a:t>
            </a:r>
            <a:r>
              <a:rPr lang="zh-CN" altLang="en-US" b="1" i="1" dirty="0"/>
              <a:t>x</a:t>
            </a:r>
            <a:r>
              <a:rPr lang="zh-CN" altLang="en-US" b="1" dirty="0"/>
              <a:t>)</a:t>
            </a:r>
            <a:endParaRPr lang="zh-CN" altLang="en-US" b="1" dirty="0"/>
          </a:p>
          <a:p>
            <a:pPr lvl="2" indent="0" eaLnBrk="1" hangingPunct="1">
              <a:buNone/>
            </a:pPr>
            <a:r>
              <a:rPr lang="zh-CN" altLang="en-US" b="1" dirty="0"/>
              <a:t>记</a:t>
            </a:r>
            <a:r>
              <a:rPr lang="zh-CN" altLang="en-US" b="1" i="1" dirty="0"/>
              <a:t>x</a:t>
            </a:r>
            <a:r>
              <a:rPr lang="zh-CN" altLang="en-US" b="1" dirty="0"/>
              <a:t> = </a:t>
            </a:r>
            <a:r>
              <a:rPr lang="zh-CN" altLang="en-US" b="1" i="1" dirty="0"/>
              <a:t>x</a:t>
            </a:r>
            <a:r>
              <a:rPr lang="zh-CN" altLang="en-US" b="1" baseline="30000" dirty="0"/>
              <a:t>*</a:t>
            </a:r>
            <a:r>
              <a:rPr lang="zh-CN" altLang="en-US" b="1" dirty="0"/>
              <a:t> + </a:t>
            </a:r>
            <a:r>
              <a:rPr lang="zh-CN" altLang="en-US" b="1" i="1" dirty="0"/>
              <a:t>h</a:t>
            </a:r>
            <a:r>
              <a:rPr lang="zh-CN" altLang="en-US" b="1" dirty="0"/>
              <a:t>，则</a:t>
            </a:r>
            <a:endParaRPr lang="zh-CN" altLang="en-US" b="1" dirty="0"/>
          </a:p>
          <a:p>
            <a:pPr lvl="2" indent="0" eaLnBrk="1" hangingPunct="1">
              <a:buNone/>
            </a:pPr>
            <a:endParaRPr lang="zh-CN" altLang="en-US" b="1" dirty="0"/>
          </a:p>
          <a:p>
            <a:pPr lvl="2" indent="0" eaLnBrk="1" hangingPunct="1">
              <a:buNone/>
            </a:pPr>
            <a:endParaRPr lang="zh-CN" altLang="en-US" b="1" dirty="0"/>
          </a:p>
          <a:p>
            <a:pPr lvl="2" indent="0" eaLnBrk="1" hangingPunct="1">
              <a:buNone/>
            </a:pPr>
            <a:endParaRPr lang="zh-CN" altLang="en-US" b="1" dirty="0"/>
          </a:p>
          <a:p>
            <a:pPr lvl="2" indent="0" eaLnBrk="1" hangingPunct="1">
              <a:buNone/>
            </a:pPr>
            <a:endParaRPr lang="zh-CN" altLang="en-US" b="1" dirty="0"/>
          </a:p>
          <a:p>
            <a:pPr lvl="2" indent="0" eaLnBrk="1" hangingPunct="1">
              <a:buNone/>
            </a:pPr>
            <a:endParaRPr lang="zh-CN" altLang="en-US" b="1" dirty="0"/>
          </a:p>
          <a:p>
            <a:pPr lvl="2" indent="0" eaLnBrk="1" hangingPunct="1">
              <a:buNone/>
            </a:pPr>
            <a:endParaRPr lang="zh-CN" altLang="en-US" b="1" dirty="0"/>
          </a:p>
          <a:p>
            <a:pPr lvl="2" indent="0" eaLnBrk="1" hangingPunct="1">
              <a:buNone/>
            </a:pPr>
            <a:r>
              <a:rPr lang="zh-CN" altLang="en-US" b="1" dirty="0"/>
              <a:t>当</a:t>
            </a:r>
            <a:r>
              <a:rPr lang="zh-CN" altLang="en-US" b="1" i="1" dirty="0"/>
              <a:t>m</a:t>
            </a:r>
            <a:r>
              <a:rPr lang="zh-CN" altLang="en-US" b="1" dirty="0"/>
              <a:t> </a:t>
            </a:r>
            <a:r>
              <a:rPr lang="zh-CN" altLang="en-US" b="1" dirty="0">
                <a:sym typeface="Symbol" panose="05050102010706020507" pitchFamily="18" charset="2"/>
              </a:rPr>
              <a:t></a:t>
            </a:r>
            <a:r>
              <a:rPr lang="zh-CN" altLang="en-US" b="1" dirty="0"/>
              <a:t> 2时，</a:t>
            </a:r>
            <a:r>
              <a:rPr lang="zh-CN" altLang="en-US" b="1" i="1" dirty="0">
                <a:sym typeface="Symbol" panose="05050102010706020507" pitchFamily="18" charset="2"/>
              </a:rPr>
              <a:t></a:t>
            </a:r>
            <a:r>
              <a:rPr lang="zh-CN" altLang="en-US" b="1" i="1" dirty="0"/>
              <a:t> </a:t>
            </a:r>
            <a:r>
              <a:rPr lang="zh-CN" altLang="en-US" b="1" dirty="0"/>
              <a:t>'</a:t>
            </a:r>
            <a:r>
              <a:rPr lang="pt-BR" altLang="en-US" b="1" dirty="0"/>
              <a:t>(</a:t>
            </a:r>
            <a:r>
              <a:rPr lang="pt-BR" altLang="en-US" b="1" i="1" dirty="0"/>
              <a:t>x</a:t>
            </a:r>
            <a:r>
              <a:rPr lang="zh-CN" altLang="en-US" b="1" baseline="30000" dirty="0"/>
              <a:t>*</a:t>
            </a:r>
            <a:r>
              <a:rPr lang="pt-BR" altLang="en-US" b="1" dirty="0"/>
              <a:t>) </a:t>
            </a:r>
            <a:r>
              <a:rPr lang="zh-CN" altLang="en-US" b="1" dirty="0"/>
              <a:t>≠ 0，且|</a:t>
            </a:r>
            <a:r>
              <a:rPr lang="zh-CN" altLang="en-US" b="1" i="1" dirty="0">
                <a:sym typeface="Symbol" panose="05050102010706020507" pitchFamily="18" charset="2"/>
              </a:rPr>
              <a:t></a:t>
            </a:r>
            <a:r>
              <a:rPr lang="zh-CN" altLang="en-US" b="1" i="1" dirty="0"/>
              <a:t> </a:t>
            </a:r>
            <a:r>
              <a:rPr lang="zh-CN" altLang="en-US" b="1" dirty="0"/>
              <a:t>'</a:t>
            </a:r>
            <a:r>
              <a:rPr lang="pt-BR" altLang="en-US" b="1" dirty="0"/>
              <a:t>(</a:t>
            </a:r>
            <a:r>
              <a:rPr lang="pt-BR" altLang="en-US" b="1" i="1" dirty="0"/>
              <a:t>x</a:t>
            </a:r>
            <a:r>
              <a:rPr lang="zh-CN" altLang="en-US" b="1" baseline="30000" dirty="0"/>
              <a:t>*</a:t>
            </a:r>
            <a:r>
              <a:rPr lang="pt-BR" altLang="en-US" b="1" dirty="0"/>
              <a:t>)</a:t>
            </a:r>
            <a:r>
              <a:rPr lang="zh-CN" altLang="en-US" b="1" dirty="0"/>
              <a:t>| &lt; 1，所以Newton迭代法一阶收敛。</a:t>
            </a:r>
            <a:endParaRPr lang="zh-CN" altLang="en-US" b="1" dirty="0"/>
          </a:p>
        </p:txBody>
      </p:sp>
      <p:graphicFrame>
        <p:nvGraphicFramePr>
          <p:cNvPr id="45059" name="Object 3"/>
          <p:cNvGraphicFramePr>
            <a:graphicFrameLocks noChangeAspect="1"/>
          </p:cNvGraphicFramePr>
          <p:nvPr/>
        </p:nvGraphicFramePr>
        <p:xfrm>
          <a:off x="1741488" y="2382838"/>
          <a:ext cx="5999162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1" name="" r:id="rId1" imgW="3302000" imgH="444500" progId="Equation.3">
                  <p:embed/>
                </p:oleObj>
              </mc:Choice>
              <mc:Fallback>
                <p:oleObj name="" r:id="rId1" imgW="3302000" imgH="444500" progId="Equation.3">
                  <p:embed/>
                  <p:pic>
                    <p:nvPicPr>
                      <p:cNvPr id="0" name="图片 311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741488" y="2382838"/>
                        <a:ext cx="5999162" cy="8032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0" name="Object 4"/>
          <p:cNvGraphicFramePr>
            <a:graphicFrameLocks noChangeAspect="1"/>
          </p:cNvGraphicFramePr>
          <p:nvPr/>
        </p:nvGraphicFramePr>
        <p:xfrm>
          <a:off x="2843213" y="3200400"/>
          <a:ext cx="4354512" cy="823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name="" r:id="rId3" imgW="2413000" imgH="457200" progId="Equation.3">
                  <p:embed/>
                </p:oleObj>
              </mc:Choice>
              <mc:Fallback>
                <p:oleObj name="" r:id="rId3" imgW="2413000" imgH="457200" progId="Equation.3">
                  <p:embed/>
                  <p:pic>
                    <p:nvPicPr>
                      <p:cNvPr id="0" name="图片 310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43213" y="3200400"/>
                        <a:ext cx="4354512" cy="8239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1" name="Object 5"/>
          <p:cNvGraphicFramePr>
            <a:graphicFrameLocks noChangeAspect="1"/>
          </p:cNvGraphicFramePr>
          <p:nvPr/>
        </p:nvGraphicFramePr>
        <p:xfrm>
          <a:off x="1452563" y="4043363"/>
          <a:ext cx="4606925" cy="147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name="" r:id="rId5" imgW="2678430" imgH="862965" progId="Equation.3">
                  <p:embed/>
                </p:oleObj>
              </mc:Choice>
              <mc:Fallback>
                <p:oleObj name="" r:id="rId5" imgW="2678430" imgH="862965" progId="Equation.3">
                  <p:embed/>
                  <p:pic>
                    <p:nvPicPr>
                      <p:cNvPr id="0" name="图片 310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52563" y="4043363"/>
                        <a:ext cx="4606925" cy="1473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charRg st="40" end="5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5058">
                                            <p:txEl>
                                              <p:charRg st="40" end="5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charRg st="58" end="10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5058">
                                            <p:txEl>
                                              <p:charRg st="58" end="10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charRg st="103" end="1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5058">
                                            <p:txEl>
                                              <p:charRg st="103" end="1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5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5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5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charRg st="123" end="17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5058">
                                            <p:txEl>
                                              <p:charRg st="123" end="17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Rectangle 2"/>
          <p:cNvSpPr>
            <a:spLocks noGrp="1"/>
          </p:cNvSpPr>
          <p:nvPr>
            <p:ph idx="1"/>
          </p:nvPr>
        </p:nvSpPr>
        <p:spPr>
          <a:xfrm>
            <a:off x="457200" y="1357313"/>
            <a:ext cx="8401050" cy="5240337"/>
          </a:xfrm>
        </p:spPr>
        <p:txBody>
          <a:bodyPr vert="horz" wrap="square" lIns="91440" tIns="45720" rIns="91440" bIns="45720" anchor="t" anchorCtr="0"/>
          <a:p>
            <a:pPr lvl="1" indent="0" eaLnBrk="1" hangingPunct="1">
              <a:buNone/>
            </a:pPr>
            <a:r>
              <a:rPr lang="zh-CN" altLang="zh-CN" dirty="0"/>
              <a:t>1</a:t>
            </a:r>
            <a:r>
              <a:rPr lang="zh-CN" altLang="en-US" dirty="0"/>
              <a:t>．不动点</a:t>
            </a:r>
            <a:endParaRPr lang="zh-CN" altLang="en-US" dirty="0"/>
          </a:p>
          <a:p>
            <a:pPr lvl="2" indent="0" eaLnBrk="1" hangingPunct="1">
              <a:buNone/>
            </a:pPr>
            <a:r>
              <a:rPr lang="zh-CN" altLang="en-US" b="1" dirty="0"/>
              <a:t>设非线性方程     </a:t>
            </a:r>
            <a:r>
              <a:rPr lang="zh-CN" altLang="zh-CN" b="1" i="1" dirty="0"/>
              <a:t>f</a:t>
            </a:r>
            <a:r>
              <a:rPr lang="zh-CN" altLang="zh-CN" b="1" dirty="0"/>
              <a:t>(</a:t>
            </a:r>
            <a:r>
              <a:rPr lang="zh-CN" altLang="zh-CN" b="1" i="1" dirty="0"/>
              <a:t>x</a:t>
            </a:r>
            <a:r>
              <a:rPr lang="zh-CN" altLang="zh-CN" b="1" dirty="0"/>
              <a:t>) = 0                                     (2.1-1</a:t>
            </a:r>
            <a:r>
              <a:rPr lang="en-US" altLang="zh-CN" b="1" dirty="0"/>
              <a:t>)</a:t>
            </a:r>
            <a:endParaRPr lang="zh-CN" altLang="zh-CN" b="1" dirty="0"/>
          </a:p>
          <a:p>
            <a:pPr lvl="2" indent="0" eaLnBrk="1" hangingPunct="1">
              <a:buNone/>
            </a:pPr>
            <a:endParaRPr lang="zh-CN" altLang="zh-CN" b="1" dirty="0"/>
          </a:p>
          <a:p>
            <a:pPr lvl="2" indent="0" eaLnBrk="1" hangingPunct="1">
              <a:buNone/>
            </a:pPr>
            <a:r>
              <a:rPr lang="zh-CN" altLang="en-US" b="1" dirty="0"/>
              <a:t>通过构造等价不动点规则：    </a:t>
            </a:r>
            <a:r>
              <a:rPr lang="zh-CN" altLang="zh-CN" b="1" i="1" dirty="0"/>
              <a:t>x</a:t>
            </a:r>
            <a:r>
              <a:rPr lang="zh-CN" altLang="zh-CN" b="1" dirty="0"/>
              <a:t> = </a:t>
            </a:r>
            <a:r>
              <a:rPr lang="zh-CN" altLang="zh-CN" b="1" i="1" dirty="0">
                <a:sym typeface="Symbol" panose="05050102010706020507" pitchFamily="18" charset="2"/>
              </a:rPr>
              <a:t></a:t>
            </a:r>
            <a:r>
              <a:rPr lang="zh-CN" altLang="zh-CN" b="1" dirty="0"/>
              <a:t>(</a:t>
            </a:r>
            <a:r>
              <a:rPr lang="zh-CN" altLang="zh-CN" b="1" i="1" dirty="0"/>
              <a:t>x</a:t>
            </a:r>
            <a:r>
              <a:rPr lang="zh-CN" altLang="zh-CN" b="1" dirty="0"/>
              <a:t>)              (2.1-2)</a:t>
            </a:r>
            <a:endParaRPr lang="zh-CN" altLang="zh-CN" b="1" dirty="0"/>
          </a:p>
          <a:p>
            <a:pPr lvl="2" indent="0" eaLnBrk="1" hangingPunct="1">
              <a:buNone/>
            </a:pPr>
            <a:r>
              <a:rPr lang="zh-CN" altLang="en-US" b="1" dirty="0"/>
              <a:t>则有迭代格式：</a:t>
            </a:r>
            <a:r>
              <a:rPr lang="zh-CN" altLang="zh-CN" b="1" i="1" dirty="0"/>
              <a:t>x</a:t>
            </a:r>
            <a:r>
              <a:rPr lang="zh-CN" altLang="zh-CN" b="1" baseline="30000" dirty="0"/>
              <a:t>(</a:t>
            </a:r>
            <a:r>
              <a:rPr lang="zh-CN" altLang="zh-CN" b="1" i="1" baseline="30000" dirty="0"/>
              <a:t>k</a:t>
            </a:r>
            <a:r>
              <a:rPr lang="zh-CN" altLang="zh-CN" b="1" baseline="30000" dirty="0"/>
              <a:t>+1)</a:t>
            </a:r>
            <a:r>
              <a:rPr lang="zh-CN" altLang="zh-CN" b="1" dirty="0"/>
              <a:t> = </a:t>
            </a:r>
            <a:r>
              <a:rPr lang="zh-CN" altLang="zh-CN" b="1" i="1" dirty="0">
                <a:sym typeface="Symbol" panose="05050102010706020507" pitchFamily="18" charset="2"/>
              </a:rPr>
              <a:t></a:t>
            </a:r>
            <a:r>
              <a:rPr lang="zh-CN" altLang="zh-CN" b="1" dirty="0"/>
              <a:t>(</a:t>
            </a:r>
            <a:r>
              <a:rPr lang="zh-CN" altLang="zh-CN" b="1" i="1" dirty="0"/>
              <a:t>x</a:t>
            </a:r>
            <a:r>
              <a:rPr lang="zh-CN" altLang="zh-CN" b="1" baseline="30000" dirty="0"/>
              <a:t>(</a:t>
            </a:r>
            <a:r>
              <a:rPr lang="zh-CN" altLang="zh-CN" b="1" i="1" baseline="30000" dirty="0"/>
              <a:t>k</a:t>
            </a:r>
            <a:r>
              <a:rPr lang="zh-CN" altLang="zh-CN" b="1" baseline="30000" dirty="0"/>
              <a:t>)</a:t>
            </a:r>
            <a:r>
              <a:rPr lang="zh-CN" altLang="zh-CN" b="1" dirty="0"/>
              <a:t>)</a:t>
            </a:r>
            <a:r>
              <a:rPr lang="zh-CN" altLang="en-US" b="1" dirty="0"/>
              <a:t>，</a:t>
            </a:r>
            <a:r>
              <a:rPr lang="zh-CN" altLang="zh-CN" b="1" dirty="0"/>
              <a:t>k = 0</a:t>
            </a:r>
            <a:r>
              <a:rPr lang="zh-CN" altLang="en-US" b="1" dirty="0"/>
              <a:t>，</a:t>
            </a:r>
            <a:r>
              <a:rPr lang="zh-CN" altLang="zh-CN" b="1" dirty="0"/>
              <a:t>1</a:t>
            </a:r>
            <a:r>
              <a:rPr lang="zh-CN" altLang="en-US" b="1" dirty="0"/>
              <a:t>，</a:t>
            </a:r>
            <a:r>
              <a:rPr lang="zh-CN" altLang="zh-CN" b="1" dirty="0"/>
              <a:t>2</a:t>
            </a:r>
            <a:r>
              <a:rPr lang="zh-CN" altLang="en-US" b="1" dirty="0"/>
              <a:t>，</a:t>
            </a:r>
            <a:r>
              <a:rPr lang="zh-CN" altLang="zh-CN" b="1" dirty="0">
                <a:latin typeface="Arial" panose="020B0604020202020204" pitchFamily="34" charset="0"/>
              </a:rPr>
              <a:t>…</a:t>
            </a:r>
            <a:endParaRPr lang="zh-CN" altLang="zh-CN" b="1" dirty="0"/>
          </a:p>
          <a:p>
            <a:pPr lvl="2" indent="0" eaLnBrk="1" hangingPunct="1">
              <a:buNone/>
            </a:pPr>
            <a:r>
              <a:rPr lang="zh-CN" altLang="en-US" b="1" dirty="0"/>
              <a:t>若</a:t>
            </a:r>
            <a:r>
              <a:rPr lang="zh-CN" altLang="en-US" b="1" i="1" dirty="0">
                <a:sym typeface="Symbol" panose="05050102010706020507" pitchFamily="18" charset="2"/>
              </a:rPr>
              <a:t></a:t>
            </a:r>
            <a:r>
              <a:rPr lang="zh-CN" altLang="en-US" b="1" dirty="0"/>
              <a:t>连续，且迭代序列</a:t>
            </a:r>
            <a:r>
              <a:rPr lang="zh-CN" altLang="zh-CN" b="1" dirty="0"/>
              <a:t>{</a:t>
            </a:r>
            <a:r>
              <a:rPr lang="zh-CN" altLang="zh-CN" b="1" i="1" dirty="0"/>
              <a:t>x</a:t>
            </a:r>
            <a:r>
              <a:rPr lang="zh-CN" altLang="zh-CN" b="1" baseline="30000" dirty="0"/>
              <a:t>(</a:t>
            </a:r>
            <a:r>
              <a:rPr lang="zh-CN" altLang="zh-CN" b="1" i="1" baseline="30000" dirty="0"/>
              <a:t>k</a:t>
            </a:r>
            <a:r>
              <a:rPr lang="zh-CN" altLang="zh-CN" b="1" baseline="30000" dirty="0"/>
              <a:t>)</a:t>
            </a:r>
            <a:r>
              <a:rPr lang="zh-CN" altLang="zh-CN" b="1" dirty="0"/>
              <a:t>}</a:t>
            </a:r>
            <a:r>
              <a:rPr lang="zh-CN" altLang="en-US" b="1" dirty="0"/>
              <a:t>收敛到</a:t>
            </a:r>
            <a:r>
              <a:rPr lang="zh-CN" altLang="zh-CN" b="1" i="1" dirty="0"/>
              <a:t>x</a:t>
            </a:r>
            <a:r>
              <a:rPr lang="zh-CN" altLang="zh-CN" b="1" baseline="30000" dirty="0"/>
              <a:t>*</a:t>
            </a:r>
            <a:r>
              <a:rPr lang="zh-CN" altLang="en-US" b="1" dirty="0"/>
              <a:t>，则两边取极限得</a:t>
            </a:r>
            <a:endParaRPr lang="zh-CN" altLang="en-US" b="1" dirty="0"/>
          </a:p>
          <a:p>
            <a:pPr lvl="2" indent="0" algn="ctr" eaLnBrk="1" hangingPunct="1">
              <a:buNone/>
            </a:pPr>
            <a:r>
              <a:rPr lang="zh-CN" altLang="zh-CN" b="1" i="1" dirty="0"/>
              <a:t>x</a:t>
            </a:r>
            <a:r>
              <a:rPr lang="zh-CN" altLang="zh-CN" b="1" baseline="30000" dirty="0"/>
              <a:t>*</a:t>
            </a:r>
            <a:r>
              <a:rPr lang="zh-CN" altLang="zh-CN" b="1" dirty="0"/>
              <a:t> = </a:t>
            </a:r>
            <a:r>
              <a:rPr lang="zh-CN" altLang="zh-CN" b="1" i="1" dirty="0">
                <a:sym typeface="Symbol" panose="05050102010706020507" pitchFamily="18" charset="2"/>
              </a:rPr>
              <a:t></a:t>
            </a:r>
            <a:r>
              <a:rPr lang="zh-CN" altLang="zh-CN" b="1" dirty="0"/>
              <a:t>(</a:t>
            </a:r>
            <a:r>
              <a:rPr lang="zh-CN" altLang="zh-CN" b="1" i="1" dirty="0"/>
              <a:t>x</a:t>
            </a:r>
            <a:r>
              <a:rPr lang="zh-CN" altLang="zh-CN" b="1" baseline="30000" dirty="0"/>
              <a:t>*</a:t>
            </a:r>
            <a:r>
              <a:rPr lang="zh-CN" altLang="zh-CN" b="1" dirty="0"/>
              <a:t>)</a:t>
            </a:r>
            <a:r>
              <a:rPr lang="zh-CN" altLang="en-US" b="1" dirty="0"/>
              <a:t>，</a:t>
            </a:r>
            <a:endParaRPr lang="zh-CN" altLang="en-US" b="1" dirty="0"/>
          </a:p>
          <a:p>
            <a:pPr lvl="2" indent="0" eaLnBrk="1" hangingPunct="1">
              <a:buNone/>
            </a:pPr>
            <a:r>
              <a:rPr lang="zh-CN" altLang="en-US" b="1" dirty="0"/>
              <a:t>即</a:t>
            </a:r>
            <a:r>
              <a:rPr lang="zh-CN" altLang="zh-CN" b="1" i="1" dirty="0"/>
              <a:t>x</a:t>
            </a:r>
            <a:r>
              <a:rPr lang="zh-CN" altLang="zh-CN" b="1" baseline="30000" dirty="0"/>
              <a:t>*</a:t>
            </a:r>
            <a:r>
              <a:rPr lang="zh-CN" altLang="en-US" b="1" dirty="0"/>
              <a:t>满足</a:t>
            </a:r>
            <a:r>
              <a:rPr lang="zh-CN" altLang="zh-CN" b="1" dirty="0"/>
              <a:t>(2.1-2)</a:t>
            </a:r>
            <a:r>
              <a:rPr lang="zh-CN" altLang="en-US" b="1" dirty="0"/>
              <a:t>，称</a:t>
            </a:r>
            <a:r>
              <a:rPr lang="zh-CN" altLang="zh-CN" b="1" i="1" dirty="0"/>
              <a:t>x</a:t>
            </a:r>
            <a:r>
              <a:rPr lang="zh-CN" altLang="zh-CN" b="1" baseline="30000" dirty="0"/>
              <a:t>*</a:t>
            </a:r>
            <a:r>
              <a:rPr lang="zh-CN" altLang="en-US" b="1" dirty="0"/>
              <a:t>为</a:t>
            </a:r>
            <a:r>
              <a:rPr lang="zh-CN" altLang="en-US" b="1" i="1" dirty="0">
                <a:sym typeface="Symbol" panose="05050102010706020507" pitchFamily="18" charset="2"/>
              </a:rPr>
              <a:t></a:t>
            </a:r>
            <a:r>
              <a:rPr lang="zh-CN" altLang="zh-CN" b="1" dirty="0"/>
              <a:t>(</a:t>
            </a:r>
            <a:r>
              <a:rPr lang="zh-CN" altLang="zh-CN" b="1" i="1" dirty="0"/>
              <a:t>x</a:t>
            </a:r>
            <a:r>
              <a:rPr lang="zh-CN" altLang="zh-CN" b="1" dirty="0"/>
              <a:t>)</a:t>
            </a:r>
            <a:r>
              <a:rPr lang="zh-CN" altLang="en-US" b="1" dirty="0"/>
              <a:t>的不动点。</a:t>
            </a:r>
            <a:endParaRPr lang="en-US" altLang="zh-CN" b="1" dirty="0"/>
          </a:p>
          <a:p>
            <a:pPr lvl="2" indent="0" eaLnBrk="1" hangingPunct="1">
              <a:buNone/>
            </a:pPr>
            <a:r>
              <a:rPr lang="zh-CN" altLang="en-US" b="1" dirty="0"/>
              <a:t>如果</a:t>
            </a:r>
            <a:r>
              <a:rPr lang="zh-CN" altLang="zh-CN" b="1" i="1" dirty="0"/>
              <a:t>x</a:t>
            </a:r>
            <a:r>
              <a:rPr lang="zh-CN" altLang="zh-CN" b="1" baseline="30000" dirty="0"/>
              <a:t>*</a:t>
            </a:r>
            <a:r>
              <a:rPr lang="zh-CN" altLang="en-US" b="1" dirty="0"/>
              <a:t>还满足</a:t>
            </a:r>
            <a:r>
              <a:rPr lang="zh-CN" altLang="zh-CN" b="1" dirty="0"/>
              <a:t>(2.1-1)</a:t>
            </a:r>
            <a:r>
              <a:rPr lang="zh-CN" altLang="en-US" b="1" dirty="0"/>
              <a:t>，则</a:t>
            </a:r>
            <a:r>
              <a:rPr lang="zh-CN" altLang="zh-CN" b="1" i="1" dirty="0"/>
              <a:t>x</a:t>
            </a:r>
            <a:r>
              <a:rPr lang="zh-CN" altLang="zh-CN" b="1" baseline="30000" dirty="0"/>
              <a:t>*</a:t>
            </a:r>
            <a:r>
              <a:rPr lang="zh-CN" altLang="en-US" b="1" dirty="0"/>
              <a:t>为</a:t>
            </a:r>
            <a:r>
              <a:rPr lang="zh-CN" altLang="zh-CN" b="1" i="1" dirty="0"/>
              <a:t>f </a:t>
            </a:r>
            <a:r>
              <a:rPr lang="zh-CN" altLang="en-US" b="1" dirty="0"/>
              <a:t>的零点。</a:t>
            </a:r>
            <a:endParaRPr lang="zh-CN" altLang="en-US" b="1" dirty="0"/>
          </a:p>
        </p:txBody>
      </p:sp>
      <p:sp>
        <p:nvSpPr>
          <p:cNvPr id="2" name="Rectangle 4"/>
          <p:cNvSpPr>
            <a:spLocks noGrp="1"/>
          </p:cNvSpPr>
          <p:nvPr>
            <p:ph type="title"/>
          </p:nvPr>
        </p:nvSpPr>
        <p:spPr>
          <a:xfrm>
            <a:off x="457200" y="404813"/>
            <a:ext cx="8229600" cy="792162"/>
          </a:xfrm>
          <a:noFill/>
          <a:ln>
            <a:noFill/>
          </a:ln>
        </p:spPr>
        <p:txBody>
          <a:bodyPr anchor="t" anchorCtr="0"/>
          <a:p>
            <a:pPr eaLnBrk="1" hangingPunct="1"/>
            <a:r>
              <a:rPr lang="zh-CN" altLang="zh-CN" dirty="0">
                <a:solidFill>
                  <a:srgbClr val="0099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2.1 </a:t>
            </a:r>
            <a:r>
              <a:rPr lang="zh-CN" altLang="en-US" dirty="0">
                <a:solidFill>
                  <a:srgbClr val="0099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不动点迭代法及其收敛性</a:t>
            </a:r>
            <a:endParaRPr lang="zh-CN" altLang="en-US" b="1" dirty="0">
              <a:solidFill>
                <a:srgbClr val="0099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218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charRg st="6" end="7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218">
                                            <p:txEl>
                                              <p:charRg st="6" end="7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charRg st="71" end="1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218">
                                            <p:txEl>
                                              <p:charRg st="71" end="1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charRg st="117" end="15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218">
                                            <p:txEl>
                                              <p:charRg st="117" end="15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charRg st="153" end="18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218">
                                            <p:txEl>
                                              <p:charRg st="153" end="18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charRg st="183" end="1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218">
                                            <p:txEl>
                                              <p:charRg st="183" end="1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charRg st="195" end="2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9218">
                                            <p:txEl>
                                              <p:charRg st="195" end="2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charRg st="222" end="24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9218">
                                            <p:txEl>
                                              <p:charRg st="222" end="24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2" name="Rectangle 2"/>
          <p:cNvSpPr>
            <a:spLocks noGrp="1"/>
          </p:cNvSpPr>
          <p:nvPr>
            <p:ph idx="1"/>
          </p:nvPr>
        </p:nvSpPr>
        <p:spPr>
          <a:xfrm>
            <a:off x="457200" y="404813"/>
            <a:ext cx="8229600" cy="6192837"/>
          </a:xfrm>
        </p:spPr>
        <p:txBody>
          <a:bodyPr vert="horz" wrap="square" lIns="91440" tIns="45720" rIns="91440" bIns="45720" anchor="t" anchorCtr="0"/>
          <a:p>
            <a:pPr lvl="2" indent="0" eaLnBrk="1" hangingPunct="1">
              <a:buNone/>
            </a:pPr>
            <a:r>
              <a:rPr lang="zh-CN" altLang="en-US" b="1" dirty="0"/>
              <a:t>(3) 若 (2)的改进中取</a:t>
            </a:r>
            <a:endParaRPr lang="zh-CN" altLang="en-US" b="1" dirty="0"/>
          </a:p>
          <a:p>
            <a:pPr lvl="2" indent="0" eaLnBrk="1" hangingPunct="1">
              <a:buNone/>
            </a:pPr>
            <a:endParaRPr lang="zh-CN" altLang="en-US" b="1" dirty="0"/>
          </a:p>
          <a:p>
            <a:pPr lvl="2" indent="0" eaLnBrk="1" hangingPunct="1">
              <a:buNone/>
            </a:pPr>
            <a:r>
              <a:rPr lang="zh-CN" altLang="en-US" b="1" dirty="0"/>
              <a:t>易知有</a:t>
            </a:r>
            <a:r>
              <a:rPr lang="zh-CN" altLang="en-US" b="1" i="1" dirty="0">
                <a:sym typeface="Symbol" panose="05050102010706020507" pitchFamily="18" charset="2"/>
              </a:rPr>
              <a:t></a:t>
            </a:r>
            <a:r>
              <a:rPr lang="zh-CN" altLang="en-US" b="1" i="1" dirty="0"/>
              <a:t> </a:t>
            </a:r>
            <a:r>
              <a:rPr lang="zh-CN" altLang="en-US" b="1" dirty="0"/>
              <a:t>'</a:t>
            </a:r>
            <a:r>
              <a:rPr lang="pt-BR" altLang="en-US" b="1" dirty="0"/>
              <a:t>(</a:t>
            </a:r>
            <a:r>
              <a:rPr lang="pt-BR" altLang="en-US" b="1" i="1" dirty="0"/>
              <a:t>x</a:t>
            </a:r>
            <a:r>
              <a:rPr lang="zh-CN" altLang="en-US" b="1" baseline="30000" dirty="0"/>
              <a:t>*</a:t>
            </a:r>
            <a:r>
              <a:rPr lang="pt-BR" altLang="en-US" b="1" dirty="0"/>
              <a:t>) =</a:t>
            </a:r>
            <a:r>
              <a:rPr lang="zh-CN" altLang="en-US" b="1" dirty="0"/>
              <a:t>0所以，若事先知道</a:t>
            </a:r>
            <a:r>
              <a:rPr lang="zh-CN" altLang="en-US" b="1" i="1" dirty="0"/>
              <a:t>x</a:t>
            </a:r>
            <a:r>
              <a:rPr lang="zh-CN" altLang="en-US" b="1" baseline="30000" dirty="0"/>
              <a:t>*</a:t>
            </a:r>
            <a:r>
              <a:rPr lang="zh-CN" altLang="en-US" b="1" dirty="0"/>
              <a:t>的重数，则可改迭代公式为</a:t>
            </a:r>
            <a:endParaRPr lang="zh-CN" altLang="en-US" b="1" dirty="0"/>
          </a:p>
          <a:p>
            <a:pPr lvl="2" indent="0" eaLnBrk="1" hangingPunct="1">
              <a:buNone/>
            </a:pPr>
            <a:r>
              <a:rPr lang="zh-CN" altLang="en-US" b="1" dirty="0"/>
              <a:t>                                                                                        (2.2-6)</a:t>
            </a:r>
            <a:endParaRPr lang="zh-CN" altLang="en-US" b="1" dirty="0"/>
          </a:p>
          <a:p>
            <a:pPr lvl="2" indent="0" eaLnBrk="1" hangingPunct="1">
              <a:buNone/>
            </a:pPr>
            <a:r>
              <a:rPr lang="zh-CN" altLang="en-US" b="1" dirty="0"/>
              <a:t>此时，迭代序列{</a:t>
            </a:r>
            <a:r>
              <a:rPr lang="zh-CN" altLang="en-US" b="1" i="1" dirty="0"/>
              <a:t>x</a:t>
            </a:r>
            <a:r>
              <a:rPr lang="zh-CN" altLang="en-US" b="1" baseline="30000" dirty="0"/>
              <a:t>(</a:t>
            </a:r>
            <a:r>
              <a:rPr lang="zh-CN" altLang="en-US" b="1" i="1" baseline="30000" dirty="0"/>
              <a:t>k</a:t>
            </a:r>
            <a:r>
              <a:rPr lang="zh-CN" altLang="en-US" b="1" baseline="30000" dirty="0"/>
              <a:t>)</a:t>
            </a:r>
            <a:r>
              <a:rPr lang="zh-CN" altLang="en-US" b="1" dirty="0"/>
              <a:t>}是二阶收敛的。</a:t>
            </a:r>
            <a:endParaRPr lang="zh-CN" altLang="en-US" b="1" dirty="0"/>
          </a:p>
          <a:p>
            <a:pPr lvl="2" indent="0" eaLnBrk="1" hangingPunct="1">
              <a:buNone/>
            </a:pPr>
            <a:r>
              <a:rPr lang="zh-CN" altLang="en-US" b="1" dirty="0"/>
              <a:t>或令</a:t>
            </a:r>
            <a:endParaRPr lang="zh-CN" altLang="en-US" b="1" dirty="0"/>
          </a:p>
          <a:p>
            <a:pPr lvl="2" indent="0" eaLnBrk="1" hangingPunct="1">
              <a:buNone/>
            </a:pPr>
            <a:endParaRPr lang="zh-CN" altLang="en-US" b="1" dirty="0"/>
          </a:p>
          <a:p>
            <a:pPr lvl="2" indent="0" eaLnBrk="1" hangingPunct="1">
              <a:buNone/>
            </a:pPr>
            <a:r>
              <a:rPr lang="zh-CN" altLang="en-US" b="1" dirty="0"/>
              <a:t>则</a:t>
            </a:r>
            <a:r>
              <a:rPr lang="zh-CN" altLang="en-US" b="1" i="1" dirty="0"/>
              <a:t>x</a:t>
            </a:r>
            <a:r>
              <a:rPr lang="zh-CN" altLang="en-US" b="1" baseline="30000" dirty="0"/>
              <a:t>*</a:t>
            </a:r>
            <a:r>
              <a:rPr lang="zh-CN" altLang="en-US" b="1" dirty="0"/>
              <a:t>是</a:t>
            </a:r>
            <a:r>
              <a:rPr lang="zh-CN" altLang="en-US" b="1" i="1" dirty="0"/>
              <a:t>u</a:t>
            </a:r>
            <a:r>
              <a:rPr lang="zh-CN" altLang="en-US" b="1" dirty="0"/>
              <a:t>的单重零点，应用Newton法于</a:t>
            </a:r>
            <a:r>
              <a:rPr lang="zh-CN" altLang="en-US" b="1" i="1" dirty="0"/>
              <a:t>u</a:t>
            </a:r>
            <a:r>
              <a:rPr lang="zh-CN" altLang="en-US" b="1" dirty="0"/>
              <a:t>(</a:t>
            </a:r>
            <a:r>
              <a:rPr lang="zh-CN" altLang="en-US" b="1" i="1" dirty="0"/>
              <a:t>x</a:t>
            </a:r>
            <a:r>
              <a:rPr lang="zh-CN" altLang="en-US" b="1" dirty="0"/>
              <a:t>)，有</a:t>
            </a:r>
            <a:endParaRPr lang="zh-CN" altLang="en-US" b="1" dirty="0"/>
          </a:p>
          <a:p>
            <a:pPr lvl="2" indent="0" eaLnBrk="1" hangingPunct="1">
              <a:buNone/>
            </a:pPr>
            <a:endParaRPr lang="zh-CN" altLang="en-US" b="1" dirty="0"/>
          </a:p>
          <a:p>
            <a:pPr lvl="2" indent="0" eaLnBrk="1" hangingPunct="1">
              <a:buNone/>
            </a:pPr>
            <a:r>
              <a:rPr lang="zh-CN" altLang="en-US" b="1" dirty="0"/>
              <a:t>                                                                                        (2.2-7)</a:t>
            </a:r>
            <a:endParaRPr lang="zh-CN" altLang="en-US" b="1" dirty="0"/>
          </a:p>
          <a:p>
            <a:pPr lvl="2" indent="0" eaLnBrk="1" hangingPunct="1">
              <a:buNone/>
            </a:pPr>
            <a:r>
              <a:rPr lang="zh-CN" altLang="en-US" b="1" dirty="0"/>
              <a:t>迭代序列也是二阶收敛的</a:t>
            </a:r>
            <a:endParaRPr lang="zh-CN" altLang="en-US" b="1" dirty="0"/>
          </a:p>
        </p:txBody>
      </p:sp>
      <p:graphicFrame>
        <p:nvGraphicFramePr>
          <p:cNvPr id="46083" name="Object 3"/>
          <p:cNvGraphicFramePr>
            <a:graphicFrameLocks noChangeAspect="1"/>
          </p:cNvGraphicFramePr>
          <p:nvPr/>
        </p:nvGraphicFramePr>
        <p:xfrm>
          <a:off x="3741738" y="728663"/>
          <a:ext cx="2159000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" r:id="rId1" imgW="1194435" imgH="419100" progId="Equation.3">
                  <p:embed/>
                </p:oleObj>
              </mc:Choice>
              <mc:Fallback>
                <p:oleObj name="" r:id="rId1" imgW="1194435" imgH="419100" progId="Equation.3">
                  <p:embed/>
                  <p:pic>
                    <p:nvPicPr>
                      <p:cNvPr id="0" name="图片 309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741738" y="728663"/>
                        <a:ext cx="2159000" cy="7556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4" name="Object 4"/>
          <p:cNvGraphicFramePr>
            <a:graphicFrameLocks noChangeAspect="1"/>
          </p:cNvGraphicFramePr>
          <p:nvPr/>
        </p:nvGraphicFramePr>
        <p:xfrm>
          <a:off x="3309938" y="2173288"/>
          <a:ext cx="2774950" cy="823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" r:id="rId3" imgW="1536700" imgH="457200" progId="Equation.3">
                  <p:embed/>
                </p:oleObj>
              </mc:Choice>
              <mc:Fallback>
                <p:oleObj name="" r:id="rId3" imgW="1536700" imgH="457200" progId="Equation.3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09938" y="2173288"/>
                        <a:ext cx="2774950" cy="8239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5" name="Object 5"/>
          <p:cNvGraphicFramePr>
            <a:graphicFrameLocks noChangeAspect="1"/>
          </p:cNvGraphicFramePr>
          <p:nvPr/>
        </p:nvGraphicFramePr>
        <p:xfrm>
          <a:off x="3851275" y="3681413"/>
          <a:ext cx="1482725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" r:id="rId5" imgW="826135" imgH="419100" progId="Equation.3">
                  <p:embed/>
                </p:oleObj>
              </mc:Choice>
              <mc:Fallback>
                <p:oleObj name="" r:id="rId5" imgW="826135" imgH="419100" progId="Equation.3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851275" y="3681413"/>
                        <a:ext cx="1482725" cy="7556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6" name="Object 6"/>
          <p:cNvGraphicFramePr>
            <a:graphicFrameLocks noChangeAspect="1"/>
          </p:cNvGraphicFramePr>
          <p:nvPr/>
        </p:nvGraphicFramePr>
        <p:xfrm>
          <a:off x="1116013" y="5013325"/>
          <a:ext cx="6621462" cy="823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" r:id="rId7" imgW="3670300" imgH="457200" progId="Equation.3">
                  <p:embed/>
                </p:oleObj>
              </mc:Choice>
              <mc:Fallback>
                <p:oleObj name="" r:id="rId7" imgW="3670300" imgH="457200" progId="Equation.3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116013" y="5013325"/>
                        <a:ext cx="6621462" cy="8239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6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charRg st="16" end="5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6082">
                                            <p:txEl>
                                              <p:charRg st="16" end="5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6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charRg st="52" end="14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6082">
                                            <p:txEl>
                                              <p:charRg st="52" end="14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charRg st="148" end="16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6082">
                                            <p:txEl>
                                              <p:charRg st="148" end="16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charRg st="169" end="17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46082">
                                            <p:txEl>
                                              <p:charRg st="169" end="17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46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charRg st="173" end="20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46082">
                                            <p:txEl>
                                              <p:charRg st="173" end="20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46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charRg st="202" end="29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46082">
                                            <p:txEl>
                                              <p:charRg st="202" end="29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>
                                            <p:txEl>
                                              <p:charRg st="298" end="3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46082">
                                            <p:txEl>
                                              <p:charRg st="298" end="3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06" name="Rectangle 2"/>
          <p:cNvSpPr>
            <a:spLocks noGrp="1"/>
          </p:cNvSpPr>
          <p:nvPr>
            <p:ph idx="1"/>
          </p:nvPr>
        </p:nvSpPr>
        <p:spPr>
          <a:xfrm>
            <a:off x="457200" y="404813"/>
            <a:ext cx="8229600" cy="6192837"/>
          </a:xfrm>
        </p:spPr>
        <p:txBody>
          <a:bodyPr vert="horz" wrap="square" lIns="91440" tIns="45720" rIns="91440" bIns="45720" anchor="t" anchorCtr="0"/>
          <a:p>
            <a:pPr lvl="2" indent="0" eaLnBrk="1" hangingPunct="1">
              <a:buNone/>
            </a:pPr>
            <a:r>
              <a:rPr lang="zh-CN" altLang="en-US" b="1" dirty="0"/>
              <a:t>例</a:t>
            </a:r>
            <a:r>
              <a:rPr lang="en-US" altLang="zh-CN" b="1" dirty="0"/>
              <a:t>4</a:t>
            </a:r>
            <a:r>
              <a:rPr lang="zh-CN" altLang="zh-CN" b="1" dirty="0"/>
              <a:t>            </a:t>
            </a:r>
            <a:r>
              <a:rPr lang="zh-CN" altLang="en-US" b="1" dirty="0"/>
              <a:t>是方程</a:t>
            </a:r>
            <a:r>
              <a:rPr lang="zh-CN" altLang="zh-CN" b="1" i="1" dirty="0"/>
              <a:t>x</a:t>
            </a:r>
            <a:r>
              <a:rPr lang="zh-CN" altLang="zh-CN" b="1" baseline="30000" dirty="0"/>
              <a:t>4</a:t>
            </a:r>
            <a:r>
              <a:rPr lang="zh-CN" altLang="zh-CN" b="1" dirty="0"/>
              <a:t> </a:t>
            </a:r>
            <a:r>
              <a:rPr lang="zh-CN" altLang="zh-CN" b="1" dirty="0">
                <a:latin typeface="Arial" panose="020B0604020202020204" pitchFamily="34" charset="0"/>
              </a:rPr>
              <a:t>–</a:t>
            </a:r>
            <a:r>
              <a:rPr lang="zh-CN" altLang="zh-CN" b="1" dirty="0"/>
              <a:t> 4</a:t>
            </a:r>
            <a:r>
              <a:rPr lang="zh-CN" altLang="zh-CN" b="1" i="1" dirty="0"/>
              <a:t>x</a:t>
            </a:r>
            <a:r>
              <a:rPr lang="zh-CN" altLang="zh-CN" b="1" baseline="30000" dirty="0"/>
              <a:t>2</a:t>
            </a:r>
            <a:r>
              <a:rPr lang="zh-CN" altLang="zh-CN" b="1" dirty="0"/>
              <a:t> + 4 = 0</a:t>
            </a:r>
            <a:r>
              <a:rPr lang="zh-CN" altLang="en-US" b="1" dirty="0"/>
              <a:t>的二重根</a:t>
            </a:r>
            <a:endParaRPr lang="zh-CN" altLang="en-US" b="1" dirty="0"/>
          </a:p>
          <a:p>
            <a:pPr lvl="2" indent="0" eaLnBrk="1" hangingPunct="1">
              <a:buNone/>
            </a:pPr>
            <a:r>
              <a:rPr lang="zh-CN" altLang="zh-CN" b="1" dirty="0"/>
              <a:t>(1) </a:t>
            </a:r>
            <a:r>
              <a:rPr lang="zh-CN" altLang="en-US" b="1" dirty="0"/>
              <a:t>采用</a:t>
            </a:r>
            <a:r>
              <a:rPr lang="zh-CN" altLang="zh-CN" b="1" dirty="0"/>
              <a:t>Newton</a:t>
            </a:r>
            <a:r>
              <a:rPr lang="zh-CN" altLang="en-US" b="1" dirty="0"/>
              <a:t>法</a:t>
            </a:r>
            <a:endParaRPr lang="zh-CN" altLang="en-US" b="1" dirty="0"/>
          </a:p>
          <a:p>
            <a:pPr lvl="2" indent="0" eaLnBrk="1" hangingPunct="1">
              <a:buNone/>
            </a:pPr>
            <a:endParaRPr lang="zh-CN" altLang="zh-CN" b="1" dirty="0"/>
          </a:p>
          <a:p>
            <a:pPr lvl="2" indent="0" eaLnBrk="1" hangingPunct="1">
              <a:buNone/>
            </a:pPr>
            <a:r>
              <a:rPr lang="zh-CN" altLang="en-US" b="1" dirty="0"/>
              <a:t>即</a:t>
            </a:r>
            <a:endParaRPr lang="zh-CN" altLang="en-US" b="1" dirty="0"/>
          </a:p>
          <a:p>
            <a:pPr lvl="2" indent="0" eaLnBrk="1" hangingPunct="1">
              <a:buNone/>
            </a:pPr>
            <a:endParaRPr lang="zh-CN" altLang="zh-CN" b="1" dirty="0"/>
          </a:p>
          <a:p>
            <a:pPr lvl="2" indent="0" eaLnBrk="1" hangingPunct="1">
              <a:buNone/>
            </a:pPr>
            <a:endParaRPr lang="zh-CN" altLang="zh-CN" b="1" dirty="0"/>
          </a:p>
          <a:p>
            <a:pPr lvl="4" indent="0" eaLnBrk="1" hangingPunct="1">
              <a:buNone/>
            </a:pPr>
            <a:r>
              <a:rPr lang="zh-CN" altLang="zh-CN" sz="1800" b="1" dirty="0"/>
              <a:t>k=0,x0=1.5</a:t>
            </a:r>
            <a:endParaRPr lang="zh-CN" altLang="zh-CN" sz="1800" b="1" dirty="0"/>
          </a:p>
          <a:p>
            <a:pPr lvl="4" indent="0" eaLnBrk="1" hangingPunct="1">
              <a:buNone/>
            </a:pPr>
            <a:r>
              <a:rPr lang="zh-CN" altLang="zh-CN" sz="1800" b="1" dirty="0"/>
              <a:t>x1=x0-(x0^2-2)/(4*x0)</a:t>
            </a:r>
            <a:endParaRPr lang="zh-CN" altLang="zh-CN" sz="1800" b="1" dirty="0"/>
          </a:p>
          <a:p>
            <a:pPr lvl="4" indent="0" eaLnBrk="1" hangingPunct="1">
              <a:buNone/>
            </a:pPr>
            <a:r>
              <a:rPr lang="zh-CN" altLang="zh-CN" sz="1800" b="1" dirty="0"/>
              <a:t>while abs(x1-x0)&gt;0.00001 &amp; k&lt;10</a:t>
            </a:r>
            <a:endParaRPr lang="zh-CN" altLang="zh-CN" sz="1800" b="1" dirty="0"/>
          </a:p>
          <a:p>
            <a:pPr lvl="4" indent="0" eaLnBrk="1" hangingPunct="1">
              <a:buNone/>
            </a:pPr>
            <a:r>
              <a:rPr lang="zh-CN" altLang="zh-CN" sz="1800" b="1" dirty="0"/>
              <a:t>    k=k+1, x0=x1;</a:t>
            </a:r>
            <a:endParaRPr lang="zh-CN" altLang="zh-CN" sz="1800" b="1" dirty="0"/>
          </a:p>
          <a:p>
            <a:pPr lvl="4" indent="0" eaLnBrk="1" hangingPunct="1">
              <a:buNone/>
            </a:pPr>
            <a:r>
              <a:rPr lang="zh-CN" altLang="zh-CN" sz="1800" b="1" dirty="0"/>
              <a:t>    x1=x0-(x0^2-2)/(4*x0)</a:t>
            </a:r>
            <a:endParaRPr lang="zh-CN" altLang="zh-CN" sz="1800" b="1" dirty="0"/>
          </a:p>
          <a:p>
            <a:pPr lvl="4" indent="0" eaLnBrk="1" hangingPunct="1">
              <a:buNone/>
            </a:pPr>
            <a:r>
              <a:rPr lang="zh-CN" altLang="zh-CN" sz="1800" b="1" dirty="0"/>
              <a:t>end</a:t>
            </a:r>
            <a:endParaRPr lang="zh-CN" altLang="zh-CN" sz="1800" b="1" dirty="0"/>
          </a:p>
          <a:p>
            <a:pPr lvl="2" indent="0" eaLnBrk="1" hangingPunct="1">
              <a:buNone/>
            </a:pPr>
            <a:r>
              <a:rPr lang="zh-CN" altLang="en-US" b="1" dirty="0"/>
              <a:t>注：</a:t>
            </a:r>
            <a:r>
              <a:rPr lang="zh-CN" altLang="zh-CN" b="1" dirty="0"/>
              <a:t>&gt;&gt;k=10</a:t>
            </a:r>
            <a:endParaRPr lang="zh-CN" altLang="zh-CN" b="1" dirty="0"/>
          </a:p>
          <a:p>
            <a:pPr lvl="2" indent="0" eaLnBrk="1" hangingPunct="1">
              <a:buNone/>
            </a:pPr>
            <a:r>
              <a:rPr lang="zh-CN" altLang="zh-CN" b="1" dirty="0"/>
              <a:t>        &gt;&gt;x1=1.41425799103092</a:t>
            </a:r>
            <a:endParaRPr lang="zh-CN" altLang="zh-CN" b="1" dirty="0"/>
          </a:p>
        </p:txBody>
      </p:sp>
      <p:graphicFrame>
        <p:nvGraphicFramePr>
          <p:cNvPr id="38914" name="Object 3"/>
          <p:cNvGraphicFramePr>
            <a:graphicFrameLocks noChangeAspect="1"/>
          </p:cNvGraphicFramePr>
          <p:nvPr/>
        </p:nvGraphicFramePr>
        <p:xfrm>
          <a:off x="1763713" y="488950"/>
          <a:ext cx="446087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" r:id="rId1" imgW="241300" imgH="215900" progId="Equation.3">
                  <p:embed/>
                </p:oleObj>
              </mc:Choice>
              <mc:Fallback>
                <p:oleObj name="" r:id="rId1" imgW="241300" imgH="215900" progId="Equation.3">
                  <p:embed/>
                  <p:pic>
                    <p:nvPicPr>
                      <p:cNvPr id="0" name="图片 309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763713" y="488950"/>
                        <a:ext cx="446087" cy="387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08" name="Object 4"/>
          <p:cNvGraphicFramePr>
            <a:graphicFrameLocks noChangeAspect="1"/>
          </p:cNvGraphicFramePr>
          <p:nvPr/>
        </p:nvGraphicFramePr>
        <p:xfrm>
          <a:off x="1966913" y="1341438"/>
          <a:ext cx="5973762" cy="823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" r:id="rId3" imgW="3314700" imgH="457200" progId="Equation.3">
                  <p:embed/>
                </p:oleObj>
              </mc:Choice>
              <mc:Fallback>
                <p:oleObj name="" r:id="rId3" imgW="3314700" imgH="457200" progId="Equation.3">
                  <p:embed/>
                  <p:pic>
                    <p:nvPicPr>
                      <p:cNvPr id="0" name="图片 309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66913" y="1341438"/>
                        <a:ext cx="5973762" cy="8239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09" name="Object 5"/>
          <p:cNvGraphicFramePr>
            <a:graphicFrameLocks noChangeAspect="1"/>
          </p:cNvGraphicFramePr>
          <p:nvPr/>
        </p:nvGraphicFramePr>
        <p:xfrm>
          <a:off x="3348038" y="2276475"/>
          <a:ext cx="2789237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" r:id="rId5" imgW="1549400" imgH="419100" progId="Equation.3">
                  <p:embed/>
                </p:oleObj>
              </mc:Choice>
              <mc:Fallback>
                <p:oleObj name="" r:id="rId5" imgW="1549400" imgH="419100" progId="Equation.3">
                  <p:embed/>
                  <p:pic>
                    <p:nvPicPr>
                      <p:cNvPr id="0" name="图片 309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348038" y="2276475"/>
                        <a:ext cx="2789237" cy="7556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7" name="AutoShape 6"/>
          <p:cNvSpPr/>
          <p:nvPr/>
        </p:nvSpPr>
        <p:spPr>
          <a:xfrm>
            <a:off x="755650" y="3213100"/>
            <a:ext cx="3960813" cy="2159000"/>
          </a:xfrm>
          <a:prstGeom prst="foldedCorner">
            <a:avLst>
              <a:gd name="adj" fmla="val 12500"/>
            </a:avLst>
          </a:prstGeom>
          <a:noFill/>
          <a:ln w="9525" cap="flat" cmpd="sng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charRg st="38" end="5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7106">
                                            <p:txEl>
                                              <p:charRg st="38" end="5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7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charRg st="53" end="5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7106">
                                            <p:txEl>
                                              <p:charRg st="53" end="5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7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charRg st="57" end="6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7106">
                                            <p:txEl>
                                              <p:charRg st="57" end="6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charRg st="68" end="9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7106">
                                            <p:txEl>
                                              <p:charRg st="68" end="9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charRg st="90" end="1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7106">
                                            <p:txEl>
                                              <p:charRg st="90" end="1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charRg st="122" end="1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7106">
                                            <p:txEl>
                                              <p:charRg st="122" end="14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charRg st="140" end="16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7106">
                                            <p:txEl>
                                              <p:charRg st="140" end="16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charRg st="166" end="17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7106">
                                            <p:txEl>
                                              <p:charRg st="166" end="17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charRg st="170" end="17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47106">
                                            <p:txEl>
                                              <p:charRg st="170" end="17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charRg st="179" end="20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47106">
                                            <p:txEl>
                                              <p:charRg st="179" end="20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130" name="Rectangle 2"/>
          <p:cNvSpPr>
            <a:spLocks noGrp="1"/>
          </p:cNvSpPr>
          <p:nvPr>
            <p:ph idx="1"/>
          </p:nvPr>
        </p:nvSpPr>
        <p:spPr>
          <a:xfrm>
            <a:off x="457200" y="404813"/>
            <a:ext cx="8229600" cy="6192837"/>
          </a:xfrm>
        </p:spPr>
        <p:txBody>
          <a:bodyPr vert="horz" wrap="square" lIns="91440" tIns="45720" rIns="91440" bIns="45720" anchor="t" anchorCtr="0"/>
          <a:p>
            <a:pPr lvl="2" indent="0" eaLnBrk="1" hangingPunct="1">
              <a:buNone/>
            </a:pPr>
            <a:r>
              <a:rPr lang="zh-CN" altLang="en-US" b="1" dirty="0"/>
              <a:t>例</a:t>
            </a:r>
            <a:r>
              <a:rPr lang="zh-CN" altLang="zh-CN" b="1" dirty="0"/>
              <a:t>2            </a:t>
            </a:r>
            <a:r>
              <a:rPr lang="zh-CN" altLang="en-US" b="1" dirty="0"/>
              <a:t>是方程</a:t>
            </a:r>
            <a:r>
              <a:rPr lang="zh-CN" altLang="zh-CN" b="1" i="1" dirty="0"/>
              <a:t>x</a:t>
            </a:r>
            <a:r>
              <a:rPr lang="zh-CN" altLang="zh-CN" b="1" baseline="30000" dirty="0"/>
              <a:t>4</a:t>
            </a:r>
            <a:r>
              <a:rPr lang="zh-CN" altLang="zh-CN" b="1" dirty="0"/>
              <a:t> </a:t>
            </a:r>
            <a:r>
              <a:rPr lang="zh-CN" altLang="zh-CN" b="1" dirty="0">
                <a:latin typeface="Arial" panose="020B0604020202020204" pitchFamily="34" charset="0"/>
              </a:rPr>
              <a:t>–</a:t>
            </a:r>
            <a:r>
              <a:rPr lang="zh-CN" altLang="zh-CN" b="1" dirty="0"/>
              <a:t> 4</a:t>
            </a:r>
            <a:r>
              <a:rPr lang="zh-CN" altLang="zh-CN" b="1" i="1" dirty="0"/>
              <a:t>x</a:t>
            </a:r>
            <a:r>
              <a:rPr lang="zh-CN" altLang="zh-CN" b="1" baseline="30000" dirty="0"/>
              <a:t>2</a:t>
            </a:r>
            <a:r>
              <a:rPr lang="zh-CN" altLang="zh-CN" b="1" dirty="0"/>
              <a:t> + 4 = 0</a:t>
            </a:r>
            <a:r>
              <a:rPr lang="zh-CN" altLang="en-US" b="1" dirty="0"/>
              <a:t>的二重根</a:t>
            </a:r>
            <a:endParaRPr lang="zh-CN" altLang="en-US" b="1" dirty="0"/>
          </a:p>
          <a:p>
            <a:pPr lvl="2" indent="0" eaLnBrk="1" hangingPunct="1">
              <a:buNone/>
            </a:pPr>
            <a:r>
              <a:rPr lang="zh-CN" altLang="zh-CN" b="1" dirty="0"/>
              <a:t>(2) </a:t>
            </a:r>
            <a:r>
              <a:rPr lang="zh-CN" altLang="en-US" b="1" dirty="0"/>
              <a:t>采用</a:t>
            </a:r>
            <a:r>
              <a:rPr lang="zh-CN" altLang="zh-CN" b="1" dirty="0"/>
              <a:t>(2.2-6)</a:t>
            </a:r>
            <a:endParaRPr lang="zh-CN" altLang="zh-CN" b="1" dirty="0"/>
          </a:p>
          <a:p>
            <a:pPr lvl="2" indent="0" eaLnBrk="1" hangingPunct="1">
              <a:buNone/>
            </a:pPr>
            <a:endParaRPr lang="zh-CN" altLang="zh-CN" b="1" dirty="0"/>
          </a:p>
          <a:p>
            <a:pPr lvl="3" indent="0" eaLnBrk="1" hangingPunct="1">
              <a:buNone/>
            </a:pPr>
            <a:endParaRPr lang="zh-CN" altLang="zh-CN" b="1" dirty="0"/>
          </a:p>
          <a:p>
            <a:pPr lvl="4" indent="0" eaLnBrk="1" hangingPunct="1">
              <a:buNone/>
            </a:pPr>
            <a:r>
              <a:rPr lang="zh-CN" altLang="zh-CN" sz="2400" b="1" dirty="0"/>
              <a:t>k=0,x0=1.5</a:t>
            </a:r>
            <a:endParaRPr lang="zh-CN" altLang="zh-CN" sz="2400" b="1" dirty="0"/>
          </a:p>
          <a:p>
            <a:pPr lvl="4" indent="0" eaLnBrk="1" hangingPunct="1">
              <a:buNone/>
            </a:pPr>
            <a:r>
              <a:rPr lang="zh-CN" altLang="zh-CN" sz="2400" b="1" dirty="0"/>
              <a:t>x1=x0-(x0^2-2)/(2*x0)</a:t>
            </a:r>
            <a:endParaRPr lang="zh-CN" altLang="zh-CN" sz="2400" b="1" dirty="0"/>
          </a:p>
          <a:p>
            <a:pPr lvl="4" indent="0" eaLnBrk="1" hangingPunct="1">
              <a:buNone/>
            </a:pPr>
            <a:r>
              <a:rPr lang="zh-CN" altLang="zh-CN" sz="2400" b="1" dirty="0"/>
              <a:t>while abs(x1-x0)&gt;0.00001 &amp; k&lt;10</a:t>
            </a:r>
            <a:endParaRPr lang="zh-CN" altLang="zh-CN" sz="2400" b="1" dirty="0"/>
          </a:p>
          <a:p>
            <a:pPr lvl="4" indent="0" eaLnBrk="1" hangingPunct="1">
              <a:buNone/>
            </a:pPr>
            <a:r>
              <a:rPr lang="zh-CN" altLang="zh-CN" sz="2400" b="1" dirty="0"/>
              <a:t>    k=k+1, x0=x1;</a:t>
            </a:r>
            <a:endParaRPr lang="zh-CN" altLang="zh-CN" sz="2400" b="1" dirty="0"/>
          </a:p>
          <a:p>
            <a:pPr lvl="4" indent="0" eaLnBrk="1" hangingPunct="1">
              <a:buNone/>
            </a:pPr>
            <a:r>
              <a:rPr lang="zh-CN" altLang="zh-CN" sz="2400" b="1" dirty="0"/>
              <a:t>    x1=x0-(x0^2-2)/(2*x0)</a:t>
            </a:r>
            <a:endParaRPr lang="zh-CN" altLang="zh-CN" sz="2400" b="1" dirty="0"/>
          </a:p>
          <a:p>
            <a:pPr lvl="4" indent="0" eaLnBrk="1" hangingPunct="1">
              <a:buNone/>
            </a:pPr>
            <a:r>
              <a:rPr lang="zh-CN" altLang="zh-CN" sz="2400" b="1" dirty="0"/>
              <a:t>end</a:t>
            </a:r>
            <a:endParaRPr lang="zh-CN" altLang="zh-CN" sz="2400" b="1" dirty="0"/>
          </a:p>
          <a:p>
            <a:pPr lvl="2" indent="0" eaLnBrk="1" hangingPunct="1">
              <a:buNone/>
            </a:pPr>
            <a:r>
              <a:rPr lang="zh-CN" altLang="en-US" b="1" dirty="0"/>
              <a:t>迭代</a:t>
            </a:r>
            <a:r>
              <a:rPr lang="zh-CN" altLang="zh-CN" b="1" dirty="0"/>
              <a:t>2</a:t>
            </a:r>
            <a:r>
              <a:rPr lang="zh-CN" altLang="en-US" b="1" dirty="0"/>
              <a:t>次</a:t>
            </a:r>
            <a:endParaRPr lang="zh-CN" altLang="en-US" b="1" dirty="0"/>
          </a:p>
        </p:txBody>
      </p:sp>
      <p:graphicFrame>
        <p:nvGraphicFramePr>
          <p:cNvPr id="39938" name="Object 3"/>
          <p:cNvGraphicFramePr>
            <a:graphicFrameLocks noChangeAspect="1"/>
          </p:cNvGraphicFramePr>
          <p:nvPr/>
        </p:nvGraphicFramePr>
        <p:xfrm>
          <a:off x="1763713" y="488950"/>
          <a:ext cx="446087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" r:id="rId1" imgW="241300" imgH="215900" progId="Equation.3">
                  <p:embed/>
                </p:oleObj>
              </mc:Choice>
              <mc:Fallback>
                <p:oleObj name="" r:id="rId1" imgW="241300" imgH="215900" progId="Equation.3">
                  <p:embed/>
                  <p:pic>
                    <p:nvPicPr>
                      <p:cNvPr id="0" name="图片 309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763713" y="488950"/>
                        <a:ext cx="446087" cy="387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39" name="Rectangle 4"/>
          <p:cNvSpPr/>
          <p:nvPr/>
        </p:nvSpPr>
        <p:spPr>
          <a:xfrm>
            <a:off x="0" y="321945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48133" name="Object 5"/>
          <p:cNvGraphicFramePr>
            <a:graphicFrameLocks noChangeAspect="1"/>
          </p:cNvGraphicFramePr>
          <p:nvPr/>
        </p:nvGraphicFramePr>
        <p:xfrm>
          <a:off x="4572000" y="1125538"/>
          <a:ext cx="3960813" cy="107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" r:id="rId3" imgW="1549400" imgH="419100" progId="Equation.3">
                  <p:embed/>
                </p:oleObj>
              </mc:Choice>
              <mc:Fallback>
                <p:oleObj name="" r:id="rId3" imgW="1549400" imgH="419100" progId="Equation.3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72000" y="1125538"/>
                        <a:ext cx="3960813" cy="10731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charRg st="38" end="5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8130">
                                            <p:txEl>
                                              <p:charRg st="38" end="5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8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charRg st="54" end="6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8130">
                                            <p:txEl>
                                              <p:charRg st="54" end="6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charRg st="65" end="8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8130">
                                            <p:txEl>
                                              <p:charRg st="65" end="8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charRg st="87" end="1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8130">
                                            <p:txEl>
                                              <p:charRg st="87" end="1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charRg st="119" end="1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8130">
                                            <p:txEl>
                                              <p:charRg st="119" end="13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charRg st="137" end="16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8130">
                                            <p:txEl>
                                              <p:charRg st="137" end="16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charRg st="163" end="16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8130">
                                            <p:txEl>
                                              <p:charRg st="163" end="16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charRg st="167" end="17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8130">
                                            <p:txEl>
                                              <p:charRg st="167" end="17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4" name="Rectangle 2"/>
          <p:cNvSpPr>
            <a:spLocks noGrp="1"/>
          </p:cNvSpPr>
          <p:nvPr>
            <p:ph type="body" sz="half" idx="1"/>
          </p:nvPr>
        </p:nvSpPr>
        <p:spPr>
          <a:xfrm>
            <a:off x="457200" y="476250"/>
            <a:ext cx="8218488" cy="6121400"/>
          </a:xfrm>
        </p:spPr>
        <p:txBody>
          <a:bodyPr vert="horz" wrap="square" lIns="91440" tIns="45720" rIns="91440" bIns="45720" anchor="t" anchorCtr="0"/>
          <a:p>
            <a:pPr lvl="2" indent="0" eaLnBrk="1" hangingPunct="1">
              <a:lnSpc>
                <a:spcPct val="110000"/>
              </a:lnSpc>
              <a:buClr>
                <a:schemeClr val="bg2"/>
              </a:buClr>
              <a:buSzPct val="65000"/>
              <a:buFont typeface="Wingdings" panose="05000000000000000000" pitchFamily="2" charset="2"/>
              <a:buNone/>
            </a:pPr>
            <a:r>
              <a:rPr lang="zh-CN" altLang="zh-CN" sz="2000" b="1" dirty="0"/>
              <a:t>(3) </a:t>
            </a:r>
            <a:r>
              <a:rPr lang="zh-CN" altLang="en-US" sz="2000" b="1" dirty="0"/>
              <a:t>采用</a:t>
            </a:r>
            <a:r>
              <a:rPr lang="zh-CN" altLang="zh-CN" sz="2000" b="1" dirty="0"/>
              <a:t>(2.2-7)</a:t>
            </a:r>
            <a:endParaRPr lang="zh-CN" altLang="zh-CN" sz="2000" b="1" dirty="0"/>
          </a:p>
          <a:p>
            <a:pPr lvl="2" indent="0" eaLnBrk="1" hangingPunct="1">
              <a:lnSpc>
                <a:spcPct val="110000"/>
              </a:lnSpc>
              <a:buClr>
                <a:schemeClr val="bg2"/>
              </a:buClr>
              <a:buSzPct val="65000"/>
              <a:buFont typeface="Wingdings" panose="05000000000000000000" pitchFamily="2" charset="2"/>
              <a:buNone/>
            </a:pPr>
            <a:endParaRPr lang="zh-CN" altLang="zh-CN" sz="2000" b="1" dirty="0"/>
          </a:p>
          <a:p>
            <a:pPr lvl="2" indent="0" eaLnBrk="1" hangingPunct="1">
              <a:lnSpc>
                <a:spcPct val="110000"/>
              </a:lnSpc>
              <a:buClr>
                <a:schemeClr val="bg2"/>
              </a:buClr>
              <a:buSzPct val="65000"/>
              <a:buFont typeface="Wingdings" panose="05000000000000000000" pitchFamily="2" charset="2"/>
              <a:buNone/>
            </a:pPr>
            <a:endParaRPr lang="zh-CN" altLang="zh-CN" sz="2000" b="1" dirty="0"/>
          </a:p>
          <a:p>
            <a:pPr lvl="2" indent="0" eaLnBrk="1" hangingPunct="1">
              <a:lnSpc>
                <a:spcPct val="110000"/>
              </a:lnSpc>
              <a:buClr>
                <a:schemeClr val="bg2"/>
              </a:buClr>
              <a:buSzPct val="65000"/>
              <a:buFont typeface="Wingdings" panose="05000000000000000000" pitchFamily="2" charset="2"/>
              <a:buNone/>
            </a:pPr>
            <a:endParaRPr lang="zh-CN" altLang="zh-CN" sz="2000" b="1" dirty="0"/>
          </a:p>
          <a:p>
            <a:pPr lvl="2" indent="0" eaLnBrk="1" hangingPunct="1">
              <a:lnSpc>
                <a:spcPct val="110000"/>
              </a:lnSpc>
              <a:buClr>
                <a:schemeClr val="bg2"/>
              </a:buClr>
              <a:buSzPct val="65000"/>
              <a:buFont typeface="Wingdings" panose="05000000000000000000" pitchFamily="2" charset="2"/>
              <a:buNone/>
            </a:pPr>
            <a:endParaRPr lang="zh-CN" altLang="zh-CN" sz="2000" b="1" dirty="0"/>
          </a:p>
          <a:p>
            <a:pPr lvl="2" indent="0" eaLnBrk="1" hangingPunct="1">
              <a:lnSpc>
                <a:spcPct val="110000"/>
              </a:lnSpc>
              <a:buClr>
                <a:schemeClr val="bg2"/>
              </a:buClr>
              <a:buSzPct val="65000"/>
              <a:buFont typeface="Wingdings" panose="05000000000000000000" pitchFamily="2" charset="2"/>
              <a:buNone/>
            </a:pPr>
            <a:r>
              <a:rPr lang="zh-CN" altLang="en-US" sz="2000" b="1" dirty="0"/>
              <a:t>即</a:t>
            </a:r>
            <a:endParaRPr lang="zh-CN" altLang="en-US" sz="2000" b="1" dirty="0"/>
          </a:p>
          <a:p>
            <a:pPr lvl="2" indent="0" eaLnBrk="1" hangingPunct="1">
              <a:lnSpc>
                <a:spcPct val="110000"/>
              </a:lnSpc>
              <a:buClr>
                <a:schemeClr val="bg2"/>
              </a:buClr>
              <a:buSzPct val="65000"/>
              <a:buFont typeface="Wingdings" panose="05000000000000000000" pitchFamily="2" charset="2"/>
              <a:buNone/>
            </a:pPr>
            <a:endParaRPr lang="zh-CN" altLang="en-US" sz="2000" b="1" dirty="0"/>
          </a:p>
          <a:p>
            <a:pPr lvl="4" indent="0" eaLnBrk="1" hangingPunct="1">
              <a:lnSpc>
                <a:spcPct val="100000"/>
              </a:lnSpc>
              <a:spcBef>
                <a:spcPct val="10000"/>
              </a:spcBef>
              <a:buClr>
                <a:schemeClr val="bg2"/>
              </a:buClr>
              <a:buSzTx/>
              <a:buFont typeface="Wingdings" panose="05000000000000000000" pitchFamily="2" charset="2"/>
              <a:buNone/>
            </a:pPr>
            <a:endParaRPr lang="zh-CN" altLang="en-US" sz="1600" b="1" dirty="0"/>
          </a:p>
          <a:p>
            <a:pPr lvl="4" indent="0" eaLnBrk="1" hangingPunct="1">
              <a:lnSpc>
                <a:spcPct val="100000"/>
              </a:lnSpc>
              <a:spcBef>
                <a:spcPct val="10000"/>
              </a:spcBef>
              <a:buClr>
                <a:schemeClr val="bg2"/>
              </a:buClr>
              <a:buSzTx/>
              <a:buFont typeface="Wingdings" panose="05000000000000000000" pitchFamily="2" charset="2"/>
              <a:buNone/>
            </a:pPr>
            <a:endParaRPr lang="zh-CN" altLang="en-US" sz="1600" b="1" dirty="0"/>
          </a:p>
          <a:p>
            <a:pPr lvl="4" indent="0" eaLnBrk="1" hangingPunct="1">
              <a:lnSpc>
                <a:spcPct val="100000"/>
              </a:lnSpc>
              <a:spcBef>
                <a:spcPct val="10000"/>
              </a:spcBef>
              <a:buClr>
                <a:schemeClr val="bg2"/>
              </a:buClr>
              <a:buSzTx/>
              <a:buFont typeface="Wingdings" panose="05000000000000000000" pitchFamily="2" charset="2"/>
              <a:buNone/>
            </a:pPr>
            <a:r>
              <a:rPr lang="zh-CN" altLang="zh-CN" sz="2400" b="1" dirty="0"/>
              <a:t>k=0,x0=1.5</a:t>
            </a:r>
            <a:endParaRPr lang="zh-CN" altLang="zh-CN" sz="2400" b="1" dirty="0"/>
          </a:p>
          <a:p>
            <a:pPr lvl="4" indent="0" eaLnBrk="1" hangingPunct="1">
              <a:lnSpc>
                <a:spcPct val="100000"/>
              </a:lnSpc>
              <a:spcBef>
                <a:spcPct val="10000"/>
              </a:spcBef>
              <a:buClr>
                <a:schemeClr val="bg2"/>
              </a:buClr>
              <a:buSzTx/>
              <a:buFont typeface="Wingdings" panose="05000000000000000000" pitchFamily="2" charset="2"/>
              <a:buNone/>
            </a:pPr>
            <a:r>
              <a:rPr lang="zh-CN" altLang="zh-CN" sz="2400" b="1" dirty="0"/>
              <a:t>x1=x0-x0*(x0^2-2)/(x0^2+2)</a:t>
            </a:r>
            <a:endParaRPr lang="zh-CN" altLang="zh-CN" sz="2400" b="1" dirty="0"/>
          </a:p>
          <a:p>
            <a:pPr lvl="4" indent="0" eaLnBrk="1" hangingPunct="1">
              <a:lnSpc>
                <a:spcPct val="100000"/>
              </a:lnSpc>
              <a:spcBef>
                <a:spcPct val="10000"/>
              </a:spcBef>
              <a:buClr>
                <a:schemeClr val="bg2"/>
              </a:buClr>
              <a:buSzTx/>
              <a:buFont typeface="Wingdings" panose="05000000000000000000" pitchFamily="2" charset="2"/>
              <a:buNone/>
            </a:pPr>
            <a:r>
              <a:rPr lang="zh-CN" altLang="zh-CN" sz="2400" b="1" dirty="0"/>
              <a:t>while abs(x1-x0)&gt;0.00001 &amp; k&lt;10</a:t>
            </a:r>
            <a:endParaRPr lang="zh-CN" altLang="zh-CN" sz="2400" b="1" dirty="0"/>
          </a:p>
          <a:p>
            <a:pPr lvl="4" indent="0" eaLnBrk="1" hangingPunct="1">
              <a:lnSpc>
                <a:spcPct val="100000"/>
              </a:lnSpc>
              <a:spcBef>
                <a:spcPct val="10000"/>
              </a:spcBef>
              <a:buClr>
                <a:schemeClr val="bg2"/>
              </a:buClr>
              <a:buSzTx/>
              <a:buFont typeface="Wingdings" panose="05000000000000000000" pitchFamily="2" charset="2"/>
              <a:buNone/>
            </a:pPr>
            <a:r>
              <a:rPr lang="zh-CN" altLang="zh-CN" sz="2400" b="1" dirty="0"/>
              <a:t>    k=k+1, x0=x1;</a:t>
            </a:r>
            <a:endParaRPr lang="zh-CN" altLang="zh-CN" sz="2400" b="1" dirty="0"/>
          </a:p>
          <a:p>
            <a:pPr lvl="4" indent="0" eaLnBrk="1" hangingPunct="1">
              <a:lnSpc>
                <a:spcPct val="100000"/>
              </a:lnSpc>
              <a:spcBef>
                <a:spcPct val="10000"/>
              </a:spcBef>
              <a:buClr>
                <a:schemeClr val="bg2"/>
              </a:buClr>
              <a:buSzTx/>
              <a:buFont typeface="Wingdings" panose="05000000000000000000" pitchFamily="2" charset="2"/>
              <a:buNone/>
            </a:pPr>
            <a:r>
              <a:rPr lang="zh-CN" altLang="zh-CN" sz="2400" b="1" dirty="0"/>
              <a:t>    x1=x0-x0*(x0^2-2)/(x0^2+2)</a:t>
            </a:r>
            <a:endParaRPr lang="zh-CN" altLang="zh-CN" sz="2400" b="1" dirty="0"/>
          </a:p>
          <a:p>
            <a:pPr lvl="4" indent="0" eaLnBrk="1" hangingPunct="1">
              <a:lnSpc>
                <a:spcPct val="100000"/>
              </a:lnSpc>
              <a:buClr>
                <a:schemeClr val="bg2"/>
              </a:buClr>
              <a:buSzTx/>
              <a:buFont typeface="Wingdings" panose="05000000000000000000" pitchFamily="2" charset="2"/>
              <a:buNone/>
            </a:pPr>
            <a:r>
              <a:rPr lang="zh-CN" altLang="zh-CN" sz="2400" b="1" dirty="0"/>
              <a:t>end</a:t>
            </a:r>
            <a:endParaRPr lang="zh-CN" altLang="zh-CN" sz="1600" b="1" dirty="0"/>
          </a:p>
        </p:txBody>
      </p:sp>
      <p:graphicFrame>
        <p:nvGraphicFramePr>
          <p:cNvPr id="49155" name="Object 3"/>
          <p:cNvGraphicFramePr>
            <a:graphicFrameLocks noChangeAspect="1"/>
          </p:cNvGraphicFramePr>
          <p:nvPr/>
        </p:nvGraphicFramePr>
        <p:xfrm>
          <a:off x="2268538" y="1125538"/>
          <a:ext cx="1579562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" r:id="rId1" imgW="876935" imgH="419100" progId="Equation.3">
                  <p:embed/>
                </p:oleObj>
              </mc:Choice>
              <mc:Fallback>
                <p:oleObj name="" r:id="rId1" imgW="876935" imgH="419100" progId="Equation.3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268538" y="1125538"/>
                        <a:ext cx="1579562" cy="7556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6" name="Object 4"/>
          <p:cNvGraphicFramePr>
            <a:graphicFrameLocks noChangeAspect="1"/>
          </p:cNvGraphicFramePr>
          <p:nvPr/>
        </p:nvGraphicFramePr>
        <p:xfrm>
          <a:off x="4643438" y="1125538"/>
          <a:ext cx="2062162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" r:id="rId3" imgW="1143635" imgH="419100" progId="Equation.3">
                  <p:embed/>
                </p:oleObj>
              </mc:Choice>
              <mc:Fallback>
                <p:oleObj name="" r:id="rId3" imgW="1143635" imgH="419100" progId="Equation.3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43438" y="1125538"/>
                        <a:ext cx="2062162" cy="7556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7" name="Object 5"/>
          <p:cNvGraphicFramePr>
            <a:graphicFrameLocks noChangeAspect="1"/>
          </p:cNvGraphicFramePr>
          <p:nvPr/>
        </p:nvGraphicFramePr>
        <p:xfrm>
          <a:off x="2843213" y="1989138"/>
          <a:ext cx="3502025" cy="823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" r:id="rId5" imgW="1943100" imgH="457200" progId="Equation.3">
                  <p:embed/>
                </p:oleObj>
              </mc:Choice>
              <mc:Fallback>
                <p:oleObj name="" r:id="rId5" imgW="1943100" imgH="457200" progId="Equation.3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843213" y="1989138"/>
                        <a:ext cx="3502025" cy="8239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8" name="Object 6"/>
          <p:cNvGraphicFramePr>
            <a:graphicFrameLocks noChangeAspect="1"/>
          </p:cNvGraphicFramePr>
          <p:nvPr/>
        </p:nvGraphicFramePr>
        <p:xfrm>
          <a:off x="1619250" y="2852738"/>
          <a:ext cx="3365500" cy="823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2" name="" r:id="rId7" imgW="1866900" imgH="457200" progId="Equation.3">
                  <p:embed/>
                </p:oleObj>
              </mc:Choice>
              <mc:Fallback>
                <p:oleObj name="" r:id="rId7" imgW="1866900" imgH="457200" progId="Equation.3">
                  <p:embed/>
                  <p:pic>
                    <p:nvPicPr>
                      <p:cNvPr id="0" name="图片 311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619250" y="2852738"/>
                        <a:ext cx="3365500" cy="8239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9" name="Object 7"/>
          <p:cNvGraphicFramePr>
            <a:graphicFrameLocks noGrp="1" noChangeAspect="1"/>
          </p:cNvGraphicFramePr>
          <p:nvPr>
            <p:ph sz="half" idx="2"/>
          </p:nvPr>
        </p:nvGraphicFramePr>
        <p:xfrm>
          <a:off x="3419475" y="404813"/>
          <a:ext cx="5724525" cy="712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" name="" r:id="rId9" imgW="3670300" imgH="457200" progId="Equation.3">
                  <p:embed/>
                </p:oleObj>
              </mc:Choice>
              <mc:Fallback>
                <p:oleObj name="" r:id="rId9" imgW="3670300" imgH="457200" progId="Equation.3">
                  <p:embed/>
                  <p:pic>
                    <p:nvPicPr>
                      <p:cNvPr id="0" name="图片 311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419475" y="404813"/>
                        <a:ext cx="5724525" cy="712787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7" name="AutoShape 8"/>
          <p:cNvSpPr/>
          <p:nvPr/>
        </p:nvSpPr>
        <p:spPr>
          <a:xfrm>
            <a:off x="684213" y="3789363"/>
            <a:ext cx="5327650" cy="2590800"/>
          </a:xfrm>
          <a:prstGeom prst="foldedCorner">
            <a:avLst>
              <a:gd name="adj" fmla="val 12500"/>
            </a:avLst>
          </a:prstGeom>
          <a:noFill/>
          <a:ln w="9525" cap="flat" cmpd="sng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0968" name="Text Box 9"/>
          <p:cNvSpPr txBox="1"/>
          <p:nvPr/>
        </p:nvSpPr>
        <p:spPr>
          <a:xfrm>
            <a:off x="6048375" y="3933825"/>
            <a:ext cx="3095625" cy="10985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&gt;&gt;k=2</a:t>
            </a:r>
            <a:endParaRPr lang="zh-CN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zh-CN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x1=</a:t>
            </a:r>
            <a:r>
              <a:rPr lang="zh-CN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1.41421356237150</a:t>
            </a:r>
            <a:endParaRPr lang="zh-CN" altLang="zh-CN" sz="2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9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9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9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charRg st="18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9154">
                                            <p:txEl>
                                              <p:charRg st="18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9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charRg st="23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9154">
                                            <p:txEl>
                                              <p:charRg st="23" end="3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charRg st="34" end="6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9154">
                                            <p:txEl>
                                              <p:charRg st="34" end="6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charRg st="61" end="9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9154">
                                            <p:txEl>
                                              <p:charRg st="61" end="9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charRg st="93" end="1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9154">
                                            <p:txEl>
                                              <p:charRg st="93" end="1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charRg st="111" end="1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9154">
                                            <p:txEl>
                                              <p:charRg st="111" end="14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charRg st="142" end="14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49154">
                                            <p:txEl>
                                              <p:charRg st="142" end="14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49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5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476250"/>
            <a:ext cx="8105775" cy="6121400"/>
          </a:xfrm>
        </p:spPr>
        <p:txBody>
          <a:bodyPr anchor="t" anchorCtr="0"/>
          <a:p>
            <a:pPr>
              <a:buClr>
                <a:schemeClr val="bg2"/>
              </a:buClr>
              <a:buSzPct val="75000"/>
              <a:buFont typeface="Wingdings" panose="05000000000000000000" pitchFamily="2" charset="2"/>
            </a:pPr>
            <a:r>
              <a:rPr lang="zh-CN" altLang="en-US" sz="2400"/>
              <a:t>思考：</a:t>
            </a:r>
            <a:endParaRPr lang="zh-CN" altLang="en-US" sz="2400"/>
          </a:p>
          <a:p>
            <a:pPr>
              <a:buClr>
                <a:schemeClr val="bg2"/>
              </a:buClr>
              <a:buSzPct val="75000"/>
              <a:buFont typeface="Wingdings" panose="05000000000000000000" pitchFamily="2" charset="2"/>
            </a:pPr>
            <a:r>
              <a:rPr lang="en-US" altLang="zh-CN" sz="2400">
                <a:solidFill>
                  <a:schemeClr val="tx1"/>
                </a:solidFill>
              </a:rPr>
              <a:t>1.</a:t>
            </a:r>
            <a:r>
              <a:rPr lang="zh-CN" altLang="en-US" sz="2400">
                <a:solidFill>
                  <a:schemeClr val="tx1"/>
                </a:solidFill>
              </a:rPr>
              <a:t>如果不知道非线性方程的具体形式，只有一组      及对应的函数值，如何构造迭代过程？</a:t>
            </a:r>
            <a:endParaRPr lang="zh-CN" altLang="en-US" sz="2400">
              <a:solidFill>
                <a:schemeClr val="tx1"/>
              </a:solidFill>
            </a:endParaRPr>
          </a:p>
          <a:p>
            <a:pPr>
              <a:buClr>
                <a:schemeClr val="bg2"/>
              </a:buClr>
              <a:buSzPct val="75000"/>
              <a:buFont typeface="Wingdings" panose="05000000000000000000" pitchFamily="2" charset="2"/>
            </a:pPr>
            <a:r>
              <a:rPr lang="en-US" altLang="zh-CN" sz="2400">
                <a:solidFill>
                  <a:schemeClr val="tx1"/>
                </a:solidFill>
              </a:rPr>
              <a:t>2.</a:t>
            </a:r>
            <a:r>
              <a:rPr lang="zh-CN" altLang="en-US" sz="2400">
                <a:solidFill>
                  <a:schemeClr val="tx1"/>
                </a:solidFill>
              </a:rPr>
              <a:t>如何求函数的极值？</a:t>
            </a:r>
            <a:endParaRPr lang="zh-CN" altLang="en-US" sz="2400">
              <a:solidFill>
                <a:schemeClr val="tx1"/>
              </a:solidFill>
            </a:endParaRPr>
          </a:p>
        </p:txBody>
      </p:sp>
      <p:graphicFrame>
        <p:nvGraphicFramePr>
          <p:cNvPr id="41986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380288" y="1176338"/>
          <a:ext cx="503237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4" name="" r:id="rId1" imgW="292100" imgH="215900" progId="Equation.KSEE3">
                  <p:embed/>
                </p:oleObj>
              </mc:Choice>
              <mc:Fallback>
                <p:oleObj name="" r:id="rId1" imgW="292100" imgH="215900" progId="Equation.KSEE3">
                  <p:embed/>
                  <p:pic>
                    <p:nvPicPr>
                      <p:cNvPr id="0" name="图片 311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380288" y="1176338"/>
                        <a:ext cx="503237" cy="3714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3009" name="图片 1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95288" y="1244600"/>
            <a:ext cx="7985125" cy="33877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3" name="文本框 4"/>
          <p:cNvSpPr txBox="1"/>
          <p:nvPr/>
        </p:nvSpPr>
        <p:spPr>
          <a:xfrm>
            <a:off x="668338" y="757238"/>
            <a:ext cx="5980112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Extremes of a function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44034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95513" y="1844675"/>
            <a:ext cx="2309812" cy="6921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4035" name="文本框 6"/>
          <p:cNvSpPr txBox="1"/>
          <p:nvPr/>
        </p:nvSpPr>
        <p:spPr>
          <a:xfrm>
            <a:off x="1225550" y="1314450"/>
            <a:ext cx="4586288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找极值问题转化为找零根问题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44036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6950" y="2921000"/>
            <a:ext cx="2438400" cy="44608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4037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6950" y="3933825"/>
            <a:ext cx="2354263" cy="45243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4038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9975" y="4941888"/>
            <a:ext cx="5197475" cy="51911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7" name="Rectangle 2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anchor="t" anchorCtr="0"/>
          <a:p>
            <a:pPr eaLnBrk="1" hangingPunct="1"/>
            <a:r>
              <a:rPr lang="zh-CN" altLang="en-US" dirty="0"/>
              <a:t>小结</a:t>
            </a:r>
            <a:endParaRPr lang="zh-CN" altLang="en-US" dirty="0"/>
          </a:p>
        </p:txBody>
      </p:sp>
      <p:sp>
        <p:nvSpPr>
          <p:cNvPr id="51203" name="Text Box 3"/>
          <p:cNvSpPr>
            <a:spLocks noGrp="1"/>
          </p:cNvSpPr>
          <p:nvPr>
            <p:ph idx="1"/>
          </p:nvPr>
        </p:nvSpPr>
        <p:spPr>
          <a:xfrm>
            <a:off x="457200" y="1268413"/>
            <a:ext cx="8229600" cy="2447925"/>
          </a:xfrm>
        </p:spPr>
        <p:txBody>
          <a:bodyPr vert="horz" wrap="square" lIns="91440" tIns="45720" rIns="91440" bIns="45720" anchor="t" anchorCtr="0"/>
          <a:p>
            <a:pPr marL="0" indent="0" algn="l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zh-CN" b="1" dirty="0"/>
              <a:t>1.</a:t>
            </a:r>
            <a:r>
              <a:rPr lang="zh-CN" altLang="en-US" b="1" dirty="0">
                <a:solidFill>
                  <a:schemeClr val="tx1"/>
                </a:solidFill>
              </a:rPr>
              <a:t>理解简单迭代法的思想方法，几何意义，不动点定理。</a:t>
            </a:r>
            <a:endParaRPr lang="zh-CN" altLang="en-US" b="1" dirty="0">
              <a:solidFill>
                <a:schemeClr val="tx1"/>
              </a:solidFill>
            </a:endParaRPr>
          </a:p>
          <a:p>
            <a:pPr marL="0" indent="0" algn="l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zh-CN" b="1" dirty="0">
                <a:solidFill>
                  <a:schemeClr val="tx1"/>
                </a:solidFill>
              </a:rPr>
              <a:t>2. </a:t>
            </a:r>
            <a:r>
              <a:rPr lang="zh-CN" altLang="en-US" b="1" dirty="0">
                <a:solidFill>
                  <a:schemeClr val="tx1"/>
                </a:solidFill>
              </a:rPr>
              <a:t>掌握简单迭代法的收敛</a:t>
            </a:r>
            <a:r>
              <a:rPr lang="zh-CN" altLang="zh-CN" b="1" dirty="0">
                <a:solidFill>
                  <a:schemeClr val="tx1"/>
                </a:solidFill>
              </a:rPr>
              <a:t>(</a:t>
            </a:r>
            <a:r>
              <a:rPr lang="zh-CN" altLang="en-US" b="1" dirty="0">
                <a:solidFill>
                  <a:schemeClr val="tx1"/>
                </a:solidFill>
              </a:rPr>
              <a:t>局部</a:t>
            </a:r>
            <a:r>
              <a:rPr lang="zh-CN" altLang="zh-CN" b="1" dirty="0">
                <a:solidFill>
                  <a:schemeClr val="tx1"/>
                </a:solidFill>
              </a:rPr>
              <a:t>)</a:t>
            </a:r>
            <a:r>
              <a:rPr lang="zh-CN" altLang="en-US" b="1" dirty="0">
                <a:solidFill>
                  <a:schemeClr val="tx1"/>
                </a:solidFill>
              </a:rPr>
              <a:t>定理（定理证明，会判断简单迭代法是否收敛）。</a:t>
            </a:r>
            <a:endParaRPr lang="zh-CN" altLang="en-US" b="1" dirty="0">
              <a:solidFill>
                <a:schemeClr val="tx1"/>
              </a:solidFill>
            </a:endParaRPr>
          </a:p>
          <a:p>
            <a:pPr marL="0" indent="0" algn="l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zh-CN" altLang="zh-CN" b="1" dirty="0">
              <a:solidFill>
                <a:schemeClr val="tx1"/>
              </a:solidFill>
            </a:endParaRPr>
          </a:p>
        </p:txBody>
      </p:sp>
      <p:sp>
        <p:nvSpPr>
          <p:cNvPr id="45059" name="Rectangle 4"/>
          <p:cNvSpPr/>
          <p:nvPr/>
        </p:nvSpPr>
        <p:spPr>
          <a:xfrm>
            <a:off x="468313" y="3581400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r>
              <a:rPr lang="zh-CN" altLang="en-US" sz="4400" dirty="0">
                <a:latin typeface="Arial" panose="020B0604020202020204" pitchFamily="34" charset="0"/>
                <a:ea typeface="宋体" panose="02010600030101010101" pitchFamily="2" charset="-122"/>
              </a:rPr>
              <a:t>作业：</a:t>
            </a:r>
            <a:r>
              <a:rPr lang="zh-CN" altLang="zh-CN" sz="4400" dirty="0">
                <a:latin typeface="Arial" panose="020B0604020202020204" pitchFamily="34" charset="0"/>
                <a:ea typeface="宋体" panose="02010600030101010101" pitchFamily="2" charset="-122"/>
              </a:rPr>
              <a:t>P3</a:t>
            </a:r>
            <a:r>
              <a:rPr lang="en-US" altLang="zh-CN" sz="4400" dirty="0">
                <a:latin typeface="Arial" panose="020B0604020202020204" pitchFamily="34" charset="0"/>
                <a:ea typeface="宋体" panose="02010600030101010101" pitchFamily="2" charset="-122"/>
              </a:rPr>
              <a:t>6</a:t>
            </a:r>
            <a:r>
              <a:rPr lang="zh-CN" altLang="zh-CN" sz="4400" dirty="0">
                <a:latin typeface="Arial" panose="020B0604020202020204" pitchFamily="34" charset="0"/>
                <a:ea typeface="宋体" panose="02010600030101010101" pitchFamily="2" charset="-122"/>
              </a:rPr>
              <a:t>#1, 4 </a:t>
            </a:r>
            <a:br>
              <a:rPr lang="zh-CN" altLang="zh-CN" sz="4400" dirty="0"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zh-CN" altLang="zh-CN" sz="4400" dirty="0">
                <a:latin typeface="Arial" panose="020B0604020202020204" pitchFamily="34" charset="0"/>
                <a:ea typeface="宋体" panose="02010600030101010101" pitchFamily="2" charset="-122"/>
              </a:rPr>
              <a:t>           P4</a:t>
            </a:r>
            <a:r>
              <a:rPr lang="en-US" altLang="zh-CN" sz="4400" dirty="0">
                <a:latin typeface="Arial" panose="020B0604020202020204" pitchFamily="34" charset="0"/>
                <a:ea typeface="宋体" panose="02010600030101010101" pitchFamily="2" charset="-122"/>
              </a:rPr>
              <a:t>4</a:t>
            </a:r>
            <a:r>
              <a:rPr lang="zh-CN" altLang="en-US" sz="4400" dirty="0">
                <a:latin typeface="Arial" panose="020B0604020202020204" pitchFamily="34" charset="0"/>
                <a:ea typeface="宋体" panose="02010600030101010101" pitchFamily="2" charset="-122"/>
              </a:rPr>
              <a:t>＃</a:t>
            </a:r>
            <a:r>
              <a:rPr lang="zh-CN" altLang="zh-CN" sz="4400" dirty="0">
                <a:latin typeface="Arial" panose="020B0604020202020204" pitchFamily="34" charset="0"/>
                <a:ea typeface="宋体" panose="02010600030101010101" pitchFamily="2" charset="-122"/>
              </a:rPr>
              <a:t>11</a:t>
            </a:r>
            <a:br>
              <a:rPr lang="zh-CN" altLang="zh-CN" sz="4400" dirty="0"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zh-CN" altLang="zh-CN" sz="4400" dirty="0">
                <a:latin typeface="Arial" panose="020B0604020202020204" pitchFamily="34" charset="0"/>
                <a:ea typeface="宋体" panose="02010600030101010101" pitchFamily="2" charset="-122"/>
              </a:rPr>
              <a:t>           P</a:t>
            </a:r>
            <a:r>
              <a:rPr lang="en-US" altLang="zh-CN" sz="4400" dirty="0">
                <a:latin typeface="Arial" panose="020B0604020202020204" pitchFamily="34" charset="0"/>
                <a:ea typeface="宋体" panose="02010600030101010101" pitchFamily="2" charset="-122"/>
              </a:rPr>
              <a:t>59</a:t>
            </a:r>
            <a:r>
              <a:rPr lang="zh-CN" altLang="zh-CN" sz="4400" dirty="0">
                <a:latin typeface="Arial" panose="020B0604020202020204" pitchFamily="34" charset="0"/>
                <a:ea typeface="宋体" panose="02010600030101010101" pitchFamily="2" charset="-122"/>
              </a:rPr>
              <a:t>#1</a:t>
            </a:r>
            <a:endParaRPr lang="zh-CN" altLang="zh-CN" sz="4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1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Rectangle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lvl="2" indent="0" eaLnBrk="1" hangingPunct="1">
              <a:buNone/>
            </a:pPr>
            <a:r>
              <a:rPr lang="zh-CN" altLang="en-US" b="1" dirty="0"/>
              <a:t>注：</a:t>
            </a:r>
            <a:endParaRPr lang="zh-CN" altLang="en-US" b="1" dirty="0"/>
          </a:p>
          <a:p>
            <a:pPr lvl="2" indent="0" eaLnBrk="1" hangingPunct="1">
              <a:buNone/>
            </a:pPr>
            <a:r>
              <a:rPr lang="zh-CN" altLang="zh-CN" b="1" dirty="0"/>
              <a:t>(1) </a:t>
            </a:r>
            <a:r>
              <a:rPr lang="zh-CN" altLang="en-US" b="1" dirty="0"/>
              <a:t>求零根：点</a:t>
            </a:r>
            <a:r>
              <a:rPr lang="zh-CN" altLang="zh-CN" b="1" dirty="0"/>
              <a:t>f(x)=0</a:t>
            </a:r>
            <a:r>
              <a:rPr lang="zh-CN" altLang="en-US" b="1" dirty="0"/>
              <a:t>的根</a:t>
            </a:r>
            <a:r>
              <a:rPr lang="zh-CN" altLang="en-US" b="1" dirty="0">
                <a:sym typeface="Symbol" panose="05050102010706020507" pitchFamily="18" charset="2"/>
              </a:rPr>
              <a:t></a:t>
            </a:r>
            <a:r>
              <a:rPr lang="zh-CN" altLang="en-US" b="1" dirty="0"/>
              <a:t>求不动点</a:t>
            </a:r>
            <a:endParaRPr lang="zh-CN" altLang="en-US" b="1" dirty="0"/>
          </a:p>
          <a:p>
            <a:pPr lvl="2" indent="0" eaLnBrk="1" hangingPunct="1">
              <a:buNone/>
            </a:pPr>
            <a:r>
              <a:rPr lang="zh-CN" altLang="zh-CN" b="1" dirty="0"/>
              <a:t>(2) </a:t>
            </a:r>
            <a:r>
              <a:rPr lang="zh-CN" altLang="zh-CN" b="1" i="1" dirty="0">
                <a:sym typeface="Symbol" panose="05050102010706020507" pitchFamily="18" charset="2"/>
              </a:rPr>
              <a:t></a:t>
            </a:r>
            <a:r>
              <a:rPr lang="zh-CN" altLang="zh-CN" b="1" dirty="0"/>
              <a:t>(.)</a:t>
            </a:r>
            <a:r>
              <a:rPr lang="zh-CN" altLang="en-US" b="1" dirty="0"/>
              <a:t>称为迭代函数，</a:t>
            </a:r>
            <a:r>
              <a:rPr lang="zh-CN" altLang="zh-CN" b="1" dirty="0"/>
              <a:t>{</a:t>
            </a:r>
            <a:r>
              <a:rPr lang="zh-CN" altLang="zh-CN" b="1" i="1" dirty="0"/>
              <a:t>x</a:t>
            </a:r>
            <a:r>
              <a:rPr lang="zh-CN" altLang="zh-CN" b="1" baseline="30000" dirty="0"/>
              <a:t>(</a:t>
            </a:r>
            <a:r>
              <a:rPr lang="zh-CN" altLang="zh-CN" b="1" i="1" baseline="30000" dirty="0"/>
              <a:t>k</a:t>
            </a:r>
            <a:r>
              <a:rPr lang="zh-CN" altLang="zh-CN" b="1" baseline="30000" dirty="0"/>
              <a:t>)</a:t>
            </a:r>
            <a:r>
              <a:rPr lang="zh-CN" altLang="zh-CN" b="1" dirty="0"/>
              <a:t>}</a:t>
            </a:r>
            <a:r>
              <a:rPr lang="zh-CN" altLang="en-US" b="1" dirty="0"/>
              <a:t>称为迭代序列</a:t>
            </a:r>
            <a:endParaRPr lang="zh-CN" altLang="en-US" b="1" dirty="0"/>
          </a:p>
          <a:p>
            <a:pPr lvl="2" indent="0" eaLnBrk="1" hangingPunct="1">
              <a:buNone/>
            </a:pPr>
            <a:r>
              <a:rPr lang="zh-CN" altLang="zh-CN" b="1" dirty="0"/>
              <a:t>(3) </a:t>
            </a:r>
            <a:r>
              <a:rPr lang="zh-CN" altLang="en-US" b="1" dirty="0"/>
              <a:t>不同方法构造迭代函数，得不同的迭代序列</a:t>
            </a:r>
            <a:endParaRPr lang="zh-CN" altLang="en-US" b="1" dirty="0"/>
          </a:p>
        </p:txBody>
      </p:sp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5786438" y="857250"/>
          <a:ext cx="1536700" cy="782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1" imgW="673100" imgH="457200" progId="Equation.3">
                  <p:embed/>
                </p:oleObj>
              </mc:Choice>
              <mc:Fallback>
                <p:oleObj name="" r:id="rId1" imgW="673100" imgH="457200" progId="Equation.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786438" y="857250"/>
                        <a:ext cx="1536700" cy="7826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3" name="Text Box 4"/>
          <p:cNvSpPr txBox="1"/>
          <p:nvPr/>
        </p:nvSpPr>
        <p:spPr>
          <a:xfrm>
            <a:off x="7235825" y="981075"/>
            <a:ext cx="8382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的解</a:t>
            </a: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0244" name="Group 5"/>
          <p:cNvGrpSpPr/>
          <p:nvPr/>
        </p:nvGrpSpPr>
        <p:grpSpPr>
          <a:xfrm>
            <a:off x="3492500" y="2565400"/>
            <a:ext cx="3817938" cy="3024188"/>
            <a:chOff x="0" y="0"/>
            <a:chExt cx="2405" cy="1905"/>
          </a:xfrm>
        </p:grpSpPr>
        <p:graphicFrame>
          <p:nvGraphicFramePr>
            <p:cNvPr id="10245" name="Object 6"/>
            <p:cNvGraphicFramePr>
              <a:graphicFrameLocks noChangeAspect="1"/>
            </p:cNvGraphicFramePr>
            <p:nvPr/>
          </p:nvGraphicFramePr>
          <p:xfrm>
            <a:off x="1011" y="0"/>
            <a:ext cx="114" cy="2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6" name="" r:id="rId3" imgW="114300" imgH="215900" progId="Equation.3">
                    <p:embed/>
                  </p:oleObj>
                </mc:Choice>
                <mc:Fallback>
                  <p:oleObj name="" r:id="rId3" imgW="114300" imgH="215900" progId="Equation.3">
                    <p:embed/>
                    <p:pic>
                      <p:nvPicPr>
                        <p:cNvPr id="0" name="图片 3075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011" y="0"/>
                          <a:ext cx="114" cy="28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0246" name="Group 7"/>
            <p:cNvGrpSpPr/>
            <p:nvPr/>
          </p:nvGrpSpPr>
          <p:grpSpPr>
            <a:xfrm>
              <a:off x="0" y="265"/>
              <a:ext cx="2405" cy="1640"/>
              <a:chOff x="0" y="0"/>
              <a:chExt cx="2405" cy="1640"/>
            </a:xfrm>
          </p:grpSpPr>
          <p:graphicFrame>
            <p:nvGraphicFramePr>
              <p:cNvPr id="10247" name="Object 8"/>
              <p:cNvGraphicFramePr>
                <a:graphicFrameLocks noChangeAspect="1"/>
              </p:cNvGraphicFramePr>
              <p:nvPr/>
            </p:nvGraphicFramePr>
            <p:xfrm>
              <a:off x="697" y="211"/>
              <a:ext cx="194" cy="21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82" name="" r:id="rId5" imgW="139700" imgH="165100" progId="Equation.3">
                      <p:embed/>
                    </p:oleObj>
                  </mc:Choice>
                  <mc:Fallback>
                    <p:oleObj name="" r:id="rId5" imgW="139700" imgH="165100" progId="Equation.3">
                      <p:embed/>
                      <p:pic>
                        <p:nvPicPr>
                          <p:cNvPr id="0" name="图片 3081"/>
                          <p:cNvPicPr/>
                          <p:nvPr/>
                        </p:nvPicPr>
                        <p:blipFill>
                          <a:blip r:embed="rId6"/>
                          <a:stretch>
                            <a:fillRect/>
                          </a:stretch>
                        </p:blipFill>
                        <p:spPr>
                          <a:xfrm>
                            <a:off x="697" y="211"/>
                            <a:ext cx="194" cy="218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248" name="Object 9"/>
              <p:cNvGraphicFramePr>
                <a:graphicFrameLocks noChangeAspect="1"/>
              </p:cNvGraphicFramePr>
              <p:nvPr/>
            </p:nvGraphicFramePr>
            <p:xfrm>
              <a:off x="1677" y="423"/>
              <a:ext cx="728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83" name="" r:id="rId7" imgW="596900" imgH="203200" progId="Equation.3">
                      <p:embed/>
                    </p:oleObj>
                  </mc:Choice>
                  <mc:Fallback>
                    <p:oleObj name="" r:id="rId7" imgW="596900" imgH="203200" progId="Equation.3">
                      <p:embed/>
                      <p:pic>
                        <p:nvPicPr>
                          <p:cNvPr id="0" name="图片 3082"/>
                          <p:cNvPicPr/>
                          <p:nvPr/>
                        </p:nvPicPr>
                        <p:blipFill>
                          <a:blip r:embed="rId8"/>
                          <a:stretch>
                            <a:fillRect/>
                          </a:stretch>
                        </p:blipFill>
                        <p:spPr>
                          <a:xfrm>
                            <a:off x="1677" y="423"/>
                            <a:ext cx="728" cy="236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249" name="Object 10"/>
              <p:cNvGraphicFramePr>
                <a:graphicFrameLocks noChangeAspect="1"/>
              </p:cNvGraphicFramePr>
              <p:nvPr/>
            </p:nvGraphicFramePr>
            <p:xfrm>
              <a:off x="1892" y="0"/>
              <a:ext cx="512" cy="21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85" name="" r:id="rId9" imgW="368300" imgH="165100" progId="Equation.3">
                      <p:embed/>
                    </p:oleObj>
                  </mc:Choice>
                  <mc:Fallback>
                    <p:oleObj name="" r:id="rId9" imgW="368300" imgH="165100" progId="Equation.3">
                      <p:embed/>
                      <p:pic>
                        <p:nvPicPr>
                          <p:cNvPr id="0" name="图片 3084"/>
                          <p:cNvPicPr/>
                          <p:nvPr/>
                        </p:nvPicPr>
                        <p:blipFill>
                          <a:blip r:embed="rId10"/>
                          <a:stretch>
                            <a:fillRect/>
                          </a:stretch>
                        </p:blipFill>
                        <p:spPr>
                          <a:xfrm>
                            <a:off x="1892" y="0"/>
                            <a:ext cx="512" cy="218"/>
                          </a:xfrm>
                          <a:prstGeom prst="rect">
                            <a:avLst/>
                          </a:prstGeom>
                          <a:solidFill>
                            <a:srgbClr val="FFCCCC"/>
                          </a:solidFill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250" name="Object 11"/>
              <p:cNvGraphicFramePr>
                <a:graphicFrameLocks noChangeAspect="1"/>
              </p:cNvGraphicFramePr>
              <p:nvPr/>
            </p:nvGraphicFramePr>
            <p:xfrm>
              <a:off x="1941" y="1375"/>
              <a:ext cx="176" cy="18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88" name="" r:id="rId11" imgW="127000" imgH="139700" progId="Equation.3">
                      <p:embed/>
                    </p:oleObj>
                  </mc:Choice>
                  <mc:Fallback>
                    <p:oleObj name="" r:id="rId11" imgW="127000" imgH="139700" progId="Equation.3">
                      <p:embed/>
                      <p:pic>
                        <p:nvPicPr>
                          <p:cNvPr id="0" name="图片 3087"/>
                          <p:cNvPicPr/>
                          <p:nvPr/>
                        </p:nvPicPr>
                        <p:blipFill>
                          <a:blip r:embed="rId12"/>
                          <a:stretch>
                            <a:fillRect/>
                          </a:stretch>
                        </p:blipFill>
                        <p:spPr>
                          <a:xfrm>
                            <a:off x="1941" y="1375"/>
                            <a:ext cx="176" cy="183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10251" name="Group 12"/>
              <p:cNvGrpSpPr/>
              <p:nvPr/>
            </p:nvGrpSpPr>
            <p:grpSpPr>
              <a:xfrm>
                <a:off x="0" y="265"/>
                <a:ext cx="2090" cy="1375"/>
                <a:chOff x="0" y="0"/>
                <a:chExt cx="1905" cy="1179"/>
              </a:xfrm>
            </p:grpSpPr>
            <p:sp>
              <p:nvSpPr>
                <p:cNvPr id="10252" name="Line 13"/>
                <p:cNvSpPr/>
                <p:nvPr/>
              </p:nvSpPr>
              <p:spPr>
                <a:xfrm>
                  <a:off x="0" y="907"/>
                  <a:ext cx="1905" cy="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sp>
            <p:sp>
              <p:nvSpPr>
                <p:cNvPr id="10253" name="Line 14"/>
                <p:cNvSpPr/>
                <p:nvPr/>
              </p:nvSpPr>
              <p:spPr>
                <a:xfrm flipV="1">
                  <a:off x="589" y="0"/>
                  <a:ext cx="0" cy="1179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sp>
          </p:grpSp>
          <p:sp>
            <p:nvSpPr>
              <p:cNvPr id="10254" name="Line 15"/>
              <p:cNvSpPr/>
              <p:nvPr/>
            </p:nvSpPr>
            <p:spPr>
              <a:xfrm flipV="1">
                <a:off x="464" y="252"/>
                <a:ext cx="1369" cy="1222"/>
              </a:xfrm>
              <a:prstGeom prst="line">
                <a:avLst/>
              </a:prstGeom>
              <a:ln w="9525" cap="flat" cmpd="sng">
                <a:solidFill>
                  <a:schemeClr val="hlink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graphicFrame>
            <p:nvGraphicFramePr>
              <p:cNvPr id="10255" name="Object 16"/>
              <p:cNvGraphicFramePr>
                <a:graphicFrameLocks noChangeAspect="1"/>
              </p:cNvGraphicFramePr>
              <p:nvPr/>
            </p:nvGraphicFramePr>
            <p:xfrm>
              <a:off x="747" y="1270"/>
              <a:ext cx="230" cy="30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79" name="" r:id="rId13" imgW="165100" imgH="228600" progId="Equation.3">
                      <p:embed/>
                    </p:oleObj>
                  </mc:Choice>
                  <mc:Fallback>
                    <p:oleObj name="" r:id="rId13" imgW="165100" imgH="228600" progId="Equation.3">
                      <p:embed/>
                      <p:pic>
                        <p:nvPicPr>
                          <p:cNvPr id="0" name="图片 3078"/>
                          <p:cNvPicPr/>
                          <p:nvPr/>
                        </p:nvPicPr>
                        <p:blipFill>
                          <a:blip r:embed="rId14"/>
                          <a:stretch>
                            <a:fillRect/>
                          </a:stretch>
                        </p:blipFill>
                        <p:spPr>
                          <a:xfrm>
                            <a:off x="747" y="1270"/>
                            <a:ext cx="230" cy="301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256" name="Object 17"/>
              <p:cNvGraphicFramePr>
                <a:graphicFrameLocks noChangeAspect="1"/>
              </p:cNvGraphicFramePr>
              <p:nvPr/>
            </p:nvGraphicFramePr>
            <p:xfrm>
              <a:off x="1046" y="1269"/>
              <a:ext cx="210" cy="28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81" name="" r:id="rId15" imgW="152400" imgH="215900" progId="Equation.3">
                      <p:embed/>
                    </p:oleObj>
                  </mc:Choice>
                  <mc:Fallback>
                    <p:oleObj name="" r:id="rId15" imgW="152400" imgH="215900" progId="Equation.3">
                      <p:embed/>
                      <p:pic>
                        <p:nvPicPr>
                          <p:cNvPr id="0" name="图片 3080"/>
                          <p:cNvPicPr/>
                          <p:nvPr/>
                        </p:nvPicPr>
                        <p:blipFill>
                          <a:blip r:embed="rId16"/>
                          <a:stretch>
                            <a:fillRect/>
                          </a:stretch>
                        </p:blipFill>
                        <p:spPr>
                          <a:xfrm>
                            <a:off x="1046" y="1269"/>
                            <a:ext cx="210" cy="285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257" name="Object 18"/>
              <p:cNvGraphicFramePr>
                <a:graphicFrameLocks noChangeAspect="1"/>
              </p:cNvGraphicFramePr>
              <p:nvPr/>
            </p:nvGraphicFramePr>
            <p:xfrm>
              <a:off x="1295" y="1323"/>
              <a:ext cx="214" cy="26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89" name="" r:id="rId17" imgW="165100" imgH="215900" progId="Equation.3">
                      <p:embed/>
                    </p:oleObj>
                  </mc:Choice>
                  <mc:Fallback>
                    <p:oleObj name="" r:id="rId17" imgW="165100" imgH="215900" progId="Equation.3">
                      <p:embed/>
                      <p:pic>
                        <p:nvPicPr>
                          <p:cNvPr id="0" name="图片 3088"/>
                          <p:cNvPicPr/>
                          <p:nvPr/>
                        </p:nvPicPr>
                        <p:blipFill>
                          <a:blip r:embed="rId18"/>
                          <a:stretch>
                            <a:fillRect/>
                          </a:stretch>
                        </p:blipFill>
                        <p:spPr>
                          <a:xfrm>
                            <a:off x="1295" y="1323"/>
                            <a:ext cx="214" cy="265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258" name="Object 19"/>
              <p:cNvGraphicFramePr>
                <a:graphicFrameLocks noChangeAspect="1"/>
              </p:cNvGraphicFramePr>
              <p:nvPr/>
            </p:nvGraphicFramePr>
            <p:xfrm>
              <a:off x="697" y="529"/>
              <a:ext cx="264" cy="30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78" name="" r:id="rId19" imgW="190500" imgH="228600" progId="Equation.3">
                      <p:embed/>
                    </p:oleObj>
                  </mc:Choice>
                  <mc:Fallback>
                    <p:oleObj name="" r:id="rId19" imgW="190500" imgH="228600" progId="Equation.3">
                      <p:embed/>
                      <p:pic>
                        <p:nvPicPr>
                          <p:cNvPr id="0" name="图片 3077"/>
                          <p:cNvPicPr/>
                          <p:nvPr/>
                        </p:nvPicPr>
                        <p:blipFill>
                          <a:blip r:embed="rId20"/>
                          <a:stretch>
                            <a:fillRect/>
                          </a:stretch>
                        </p:blipFill>
                        <p:spPr>
                          <a:xfrm>
                            <a:off x="697" y="529"/>
                            <a:ext cx="264" cy="301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259" name="Object 20"/>
              <p:cNvGraphicFramePr>
                <a:graphicFrameLocks noChangeAspect="1"/>
              </p:cNvGraphicFramePr>
              <p:nvPr/>
            </p:nvGraphicFramePr>
            <p:xfrm>
              <a:off x="1046" y="317"/>
              <a:ext cx="248" cy="2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86" name="" r:id="rId21" imgW="177800" imgH="215900" progId="Equation.3">
                      <p:embed/>
                    </p:oleObj>
                  </mc:Choice>
                  <mc:Fallback>
                    <p:oleObj name="" r:id="rId21" imgW="177800" imgH="215900" progId="Equation.3">
                      <p:embed/>
                      <p:pic>
                        <p:nvPicPr>
                          <p:cNvPr id="0" name="图片 3085"/>
                          <p:cNvPicPr/>
                          <p:nvPr/>
                        </p:nvPicPr>
                        <p:blipFill>
                          <a:blip r:embed="rId22"/>
                          <a:stretch>
                            <a:fillRect/>
                          </a:stretch>
                        </p:blipFill>
                        <p:spPr>
                          <a:xfrm>
                            <a:off x="1046" y="317"/>
                            <a:ext cx="248" cy="284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260" name="Object 21"/>
              <p:cNvGraphicFramePr>
                <a:graphicFrameLocks noChangeAspect="1"/>
              </p:cNvGraphicFramePr>
              <p:nvPr/>
            </p:nvGraphicFramePr>
            <p:xfrm>
              <a:off x="1195" y="211"/>
              <a:ext cx="264" cy="28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84" name="" r:id="rId23" imgW="190500" imgH="215900" progId="Equation.3">
                      <p:embed/>
                    </p:oleObj>
                  </mc:Choice>
                  <mc:Fallback>
                    <p:oleObj name="" r:id="rId23" imgW="190500" imgH="215900" progId="Equation.3">
                      <p:embed/>
                      <p:pic>
                        <p:nvPicPr>
                          <p:cNvPr id="0" name="图片 3083"/>
                          <p:cNvPicPr/>
                          <p:nvPr/>
                        </p:nvPicPr>
                        <p:blipFill>
                          <a:blip r:embed="rId24"/>
                          <a:stretch>
                            <a:fillRect/>
                          </a:stretch>
                        </p:blipFill>
                        <p:spPr>
                          <a:xfrm>
                            <a:off x="1195" y="211"/>
                            <a:ext cx="264" cy="283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261" name="Object 22"/>
              <p:cNvGraphicFramePr>
                <a:graphicFrameLocks noChangeAspect="1"/>
              </p:cNvGraphicFramePr>
              <p:nvPr/>
            </p:nvGraphicFramePr>
            <p:xfrm>
              <a:off x="498" y="1375"/>
              <a:ext cx="176" cy="23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87" name="" r:id="rId25" imgW="127000" imgH="177800" progId="Equation.3">
                      <p:embed/>
                    </p:oleObj>
                  </mc:Choice>
                  <mc:Fallback>
                    <p:oleObj name="" r:id="rId25" imgW="127000" imgH="177800" progId="Equation.3">
                      <p:embed/>
                      <p:pic>
                        <p:nvPicPr>
                          <p:cNvPr id="0" name="图片 3086"/>
                          <p:cNvPicPr/>
                          <p:nvPr/>
                        </p:nvPicPr>
                        <p:blipFill>
                          <a:blip r:embed="rId26"/>
                          <a:stretch>
                            <a:fillRect/>
                          </a:stretch>
                        </p:blipFill>
                        <p:spPr>
                          <a:xfrm>
                            <a:off x="498" y="1375"/>
                            <a:ext cx="176" cy="234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262" name="Line 23"/>
              <p:cNvSpPr/>
              <p:nvPr/>
            </p:nvSpPr>
            <p:spPr>
              <a:xfrm>
                <a:off x="1393" y="507"/>
                <a:ext cx="0" cy="794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triangle" w="med" len="med"/>
                <a:tailEnd type="none" w="med" len="med"/>
              </a:ln>
            </p:spPr>
          </p:sp>
          <p:sp>
            <p:nvSpPr>
              <p:cNvPr id="10263" name="Line 24"/>
              <p:cNvSpPr/>
              <p:nvPr/>
            </p:nvSpPr>
            <p:spPr>
              <a:xfrm flipV="1">
                <a:off x="846" y="847"/>
                <a:ext cx="0" cy="47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10264" name="Line 25"/>
              <p:cNvSpPr/>
              <p:nvPr/>
            </p:nvSpPr>
            <p:spPr>
              <a:xfrm flipH="1" flipV="1">
                <a:off x="1144" y="634"/>
                <a:ext cx="0" cy="689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10265" name="未知"/>
              <p:cNvSpPr/>
              <p:nvPr/>
            </p:nvSpPr>
            <p:spPr>
              <a:xfrm>
                <a:off x="411" y="420"/>
                <a:ext cx="1528" cy="840"/>
              </a:xfrm>
              <a:custGeom>
                <a:avLst/>
                <a:gdLst/>
                <a:ahLst/>
                <a:cxnLst>
                  <a:cxn ang="0">
                    <a:pos x="0" y="3076"/>
                  </a:cxn>
                  <a:cxn ang="0">
                    <a:pos x="1805" y="1535"/>
                  </a:cxn>
                  <a:cxn ang="0">
                    <a:pos x="4202" y="259"/>
                  </a:cxn>
                  <a:cxn ang="0">
                    <a:pos x="6298" y="0"/>
                  </a:cxn>
                </a:cxnLst>
                <a:pathLst>
                  <a:path w="953" h="545">
                    <a:moveTo>
                      <a:pt x="0" y="545"/>
                    </a:moveTo>
                    <a:cubicBezTo>
                      <a:pt x="83" y="450"/>
                      <a:pt x="167" y="355"/>
                      <a:pt x="273" y="272"/>
                    </a:cubicBezTo>
                    <a:cubicBezTo>
                      <a:pt x="379" y="189"/>
                      <a:pt x="523" y="91"/>
                      <a:pt x="636" y="46"/>
                    </a:cubicBezTo>
                    <a:cubicBezTo>
                      <a:pt x="749" y="1"/>
                      <a:pt x="900" y="8"/>
                      <a:pt x="953" y="0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0266" name="Oval 27"/>
              <p:cNvSpPr/>
              <p:nvPr/>
            </p:nvSpPr>
            <p:spPr>
              <a:xfrm flipH="1">
                <a:off x="1593" y="423"/>
                <a:ext cx="51" cy="53"/>
              </a:xfrm>
              <a:prstGeom prst="ellipse">
                <a:avLst/>
              </a:prstGeom>
              <a:solidFill>
                <a:schemeClr val="accent2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267" name="Line 28"/>
              <p:cNvSpPr/>
              <p:nvPr/>
            </p:nvSpPr>
            <p:spPr>
              <a:xfrm>
                <a:off x="846" y="847"/>
                <a:ext cx="298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10268" name="Line 29"/>
              <p:cNvSpPr/>
              <p:nvPr/>
            </p:nvSpPr>
            <p:spPr>
              <a:xfrm>
                <a:off x="1144" y="634"/>
                <a:ext cx="249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10269" name="Line 30"/>
              <p:cNvSpPr/>
              <p:nvPr/>
            </p:nvSpPr>
            <p:spPr>
              <a:xfrm>
                <a:off x="1614" y="461"/>
                <a:ext cx="0" cy="847"/>
              </a:xfrm>
              <a:prstGeom prst="line">
                <a:avLst/>
              </a:prstGeom>
              <a:ln w="38100" cap="flat" cmpd="sng">
                <a:solidFill>
                  <a:srgbClr val="E9030E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graphicFrame>
            <p:nvGraphicFramePr>
              <p:cNvPr id="10270" name="Object 31"/>
              <p:cNvGraphicFramePr>
                <a:graphicFrameLocks noChangeAspect="1"/>
              </p:cNvGraphicFramePr>
              <p:nvPr/>
            </p:nvGraphicFramePr>
            <p:xfrm>
              <a:off x="1565" y="1308"/>
              <a:ext cx="228" cy="26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90" name="" r:id="rId27" imgW="165100" imgH="203200" progId="Equation.3">
                      <p:embed/>
                    </p:oleObj>
                  </mc:Choice>
                  <mc:Fallback>
                    <p:oleObj name="" r:id="rId27" imgW="165100" imgH="203200" progId="Equation.3">
                      <p:embed/>
                      <p:pic>
                        <p:nvPicPr>
                          <p:cNvPr id="0" name="图片 3089"/>
                          <p:cNvPicPr/>
                          <p:nvPr/>
                        </p:nvPicPr>
                        <p:blipFill>
                          <a:blip r:embed="rId28"/>
                          <a:stretch>
                            <a:fillRect/>
                          </a:stretch>
                        </p:blipFill>
                        <p:spPr>
                          <a:xfrm>
                            <a:off x="1565" y="1308"/>
                            <a:ext cx="228" cy="265"/>
                          </a:xfrm>
                          <a:prstGeom prst="rect">
                            <a:avLst/>
                          </a:prstGeom>
                          <a:noFill/>
                          <a:ln w="9525" cap="flat" cmpd="sng">
                            <a:solidFill>
                              <a:schemeClr val="tx1"/>
                            </a:solidFill>
                            <a:prstDash val="solid"/>
                            <a:miter/>
                            <a:headEnd type="none" w="med" len="med"/>
                            <a:tailEnd type="none" w="med" len="med"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271" name="Line 32"/>
              <p:cNvSpPr/>
              <p:nvPr/>
            </p:nvSpPr>
            <p:spPr>
              <a:xfrm>
                <a:off x="1412" y="507"/>
                <a:ext cx="153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10272" name="Line 33"/>
              <p:cNvSpPr/>
              <p:nvPr/>
            </p:nvSpPr>
            <p:spPr>
              <a:xfrm>
                <a:off x="1565" y="461"/>
                <a:ext cx="0" cy="847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triangle" w="med" len="med"/>
                <a:tailEnd type="none" w="med" len="med"/>
              </a:ln>
            </p:spPr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charRg st="3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2">
                                            <p:txEl>
                                              <p:charRg st="3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charRg st="26" end="5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2">
                                            <p:txEl>
                                              <p:charRg st="26" end="5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charRg st="54" end="7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2">
                                            <p:txEl>
                                              <p:charRg st="54" end="7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Rectangle 2"/>
          <p:cNvSpPr>
            <a:spLocks noGrp="1"/>
          </p:cNvSpPr>
          <p:nvPr>
            <p:ph idx="1"/>
          </p:nvPr>
        </p:nvSpPr>
        <p:spPr>
          <a:xfrm>
            <a:off x="457200" y="404813"/>
            <a:ext cx="8229600" cy="6192837"/>
          </a:xfrm>
        </p:spPr>
        <p:txBody>
          <a:bodyPr vert="horz" wrap="square" lIns="91440" tIns="45720" rIns="91440" bIns="45720" anchor="t" anchorCtr="0"/>
          <a:p>
            <a:pPr lvl="1" indent="0" eaLnBrk="1" hangingPunct="1">
              <a:buNone/>
            </a:pPr>
            <a:r>
              <a:rPr lang="zh-CN" altLang="zh-CN" dirty="0"/>
              <a:t>2</a:t>
            </a:r>
            <a:r>
              <a:rPr lang="zh-CN" altLang="en-US" dirty="0"/>
              <a:t>．迭代法的基本问题</a:t>
            </a:r>
            <a:endParaRPr lang="zh-CN" altLang="en-US" dirty="0"/>
          </a:p>
          <a:p>
            <a:pPr lvl="2" indent="0" eaLnBrk="1" hangingPunct="1">
              <a:buNone/>
            </a:pPr>
            <a:r>
              <a:rPr lang="zh-CN" altLang="zh-CN" b="1" dirty="0"/>
              <a:t>(1) </a:t>
            </a:r>
            <a:r>
              <a:rPr lang="zh-CN" altLang="en-US" b="1" dirty="0"/>
              <a:t>如何构造适当的迭代函数</a:t>
            </a:r>
            <a:r>
              <a:rPr lang="zh-CN" altLang="en-US" b="1" i="1" dirty="0">
                <a:sym typeface="Symbol" panose="05050102010706020507" pitchFamily="18" charset="2"/>
              </a:rPr>
              <a:t></a:t>
            </a:r>
            <a:r>
              <a:rPr lang="zh-CN" altLang="zh-CN" b="1" dirty="0"/>
              <a:t>(.)</a:t>
            </a:r>
            <a:r>
              <a:rPr lang="zh-CN" altLang="en-US" b="1" dirty="0"/>
              <a:t>使迭代序列</a:t>
            </a:r>
            <a:r>
              <a:rPr lang="zh-CN" altLang="zh-CN" b="1" dirty="0"/>
              <a:t>{</a:t>
            </a:r>
            <a:r>
              <a:rPr lang="zh-CN" altLang="zh-CN" b="1" i="1" dirty="0"/>
              <a:t>x</a:t>
            </a:r>
            <a:r>
              <a:rPr lang="zh-CN" altLang="zh-CN" b="1" baseline="30000" dirty="0"/>
              <a:t>(</a:t>
            </a:r>
            <a:r>
              <a:rPr lang="zh-CN" altLang="zh-CN" b="1" i="1" baseline="30000" dirty="0"/>
              <a:t>k</a:t>
            </a:r>
            <a:r>
              <a:rPr lang="zh-CN" altLang="zh-CN" b="1" baseline="30000" dirty="0"/>
              <a:t>)</a:t>
            </a:r>
            <a:r>
              <a:rPr lang="zh-CN" altLang="zh-CN" b="1" dirty="0"/>
              <a:t>}</a:t>
            </a:r>
            <a:r>
              <a:rPr lang="zh-CN" altLang="en-US" b="1" dirty="0"/>
              <a:t>收敛</a:t>
            </a:r>
            <a:endParaRPr lang="zh-CN" altLang="en-US" b="1" dirty="0"/>
          </a:p>
          <a:p>
            <a:pPr lvl="2" indent="0" eaLnBrk="1" hangingPunct="1">
              <a:buNone/>
            </a:pPr>
            <a:r>
              <a:rPr lang="zh-CN" altLang="zh-CN" b="1" dirty="0"/>
              <a:t>(2) </a:t>
            </a:r>
            <a:r>
              <a:rPr lang="zh-CN" altLang="en-US" b="1" dirty="0"/>
              <a:t>收敛的速度和误差</a:t>
            </a:r>
            <a:endParaRPr lang="zh-CN" altLang="en-US" b="1" dirty="0"/>
          </a:p>
          <a:p>
            <a:pPr lvl="2" indent="0" eaLnBrk="1" hangingPunct="1">
              <a:buNone/>
            </a:pPr>
            <a:r>
              <a:rPr lang="zh-CN" altLang="zh-CN" b="1" dirty="0"/>
              <a:t>(3) </a:t>
            </a:r>
            <a:r>
              <a:rPr lang="zh-CN" altLang="en-US" b="1" dirty="0"/>
              <a:t>如何加速</a:t>
            </a:r>
            <a:endParaRPr lang="zh-CN" altLang="en-US" b="1" dirty="0"/>
          </a:p>
        </p:txBody>
      </p:sp>
      <p:grpSp>
        <p:nvGrpSpPr>
          <p:cNvPr id="2" name="Group 3"/>
          <p:cNvGrpSpPr/>
          <p:nvPr/>
        </p:nvGrpSpPr>
        <p:grpSpPr>
          <a:xfrm>
            <a:off x="3492500" y="2133600"/>
            <a:ext cx="3817938" cy="3024188"/>
            <a:chOff x="0" y="0"/>
            <a:chExt cx="2405" cy="1905"/>
          </a:xfrm>
        </p:grpSpPr>
        <p:graphicFrame>
          <p:nvGraphicFramePr>
            <p:cNvPr id="11267" name="Object 4"/>
            <p:cNvGraphicFramePr>
              <a:graphicFrameLocks noChangeAspect="1"/>
            </p:cNvGraphicFramePr>
            <p:nvPr/>
          </p:nvGraphicFramePr>
          <p:xfrm>
            <a:off x="1011" y="0"/>
            <a:ext cx="114" cy="2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8" name="" r:id="rId1" imgW="114300" imgH="215900" progId="Equation.3">
                    <p:embed/>
                  </p:oleObj>
                </mc:Choice>
                <mc:Fallback>
                  <p:oleObj name="" r:id="rId1" imgW="114300" imgH="215900" progId="Equation.3">
                    <p:embed/>
                    <p:pic>
                      <p:nvPicPr>
                        <p:cNvPr id="0" name="图片 3097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011" y="0"/>
                          <a:ext cx="114" cy="28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1268" name="Group 5"/>
            <p:cNvGrpSpPr/>
            <p:nvPr/>
          </p:nvGrpSpPr>
          <p:grpSpPr>
            <a:xfrm>
              <a:off x="0" y="265"/>
              <a:ext cx="2405" cy="1640"/>
              <a:chOff x="0" y="0"/>
              <a:chExt cx="2405" cy="1640"/>
            </a:xfrm>
          </p:grpSpPr>
          <p:graphicFrame>
            <p:nvGraphicFramePr>
              <p:cNvPr id="11269" name="Object 6"/>
              <p:cNvGraphicFramePr>
                <a:graphicFrameLocks noChangeAspect="1"/>
              </p:cNvGraphicFramePr>
              <p:nvPr/>
            </p:nvGraphicFramePr>
            <p:xfrm>
              <a:off x="697" y="211"/>
              <a:ext cx="194" cy="21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96" name="" r:id="rId3" imgW="139700" imgH="165100" progId="Equation.3">
                      <p:embed/>
                    </p:oleObj>
                  </mc:Choice>
                  <mc:Fallback>
                    <p:oleObj name="" r:id="rId3" imgW="139700" imgH="165100" progId="Equation.3">
                      <p:embed/>
                      <p:pic>
                        <p:nvPicPr>
                          <p:cNvPr id="0" name="图片 3095"/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697" y="211"/>
                            <a:ext cx="194" cy="218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1270" name="Object 7"/>
              <p:cNvGraphicFramePr>
                <a:graphicFrameLocks noChangeAspect="1"/>
              </p:cNvGraphicFramePr>
              <p:nvPr/>
            </p:nvGraphicFramePr>
            <p:xfrm>
              <a:off x="1677" y="423"/>
              <a:ext cx="728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00" name="" r:id="rId5" imgW="596900" imgH="203200" progId="Equation.3">
                      <p:embed/>
                    </p:oleObj>
                  </mc:Choice>
                  <mc:Fallback>
                    <p:oleObj name="" r:id="rId5" imgW="596900" imgH="203200" progId="Equation.3">
                      <p:embed/>
                      <p:pic>
                        <p:nvPicPr>
                          <p:cNvPr id="0" name="图片 3099"/>
                          <p:cNvPicPr/>
                          <p:nvPr/>
                        </p:nvPicPr>
                        <p:blipFill>
                          <a:blip r:embed="rId6"/>
                          <a:stretch>
                            <a:fillRect/>
                          </a:stretch>
                        </p:blipFill>
                        <p:spPr>
                          <a:xfrm>
                            <a:off x="1677" y="423"/>
                            <a:ext cx="728" cy="236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1271" name="Object 8"/>
              <p:cNvGraphicFramePr>
                <a:graphicFrameLocks noChangeAspect="1"/>
              </p:cNvGraphicFramePr>
              <p:nvPr/>
            </p:nvGraphicFramePr>
            <p:xfrm>
              <a:off x="1892" y="0"/>
              <a:ext cx="512" cy="21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02" name="" r:id="rId7" imgW="368300" imgH="165100" progId="Equation.3">
                      <p:embed/>
                    </p:oleObj>
                  </mc:Choice>
                  <mc:Fallback>
                    <p:oleObj name="" r:id="rId7" imgW="368300" imgH="165100" progId="Equation.3">
                      <p:embed/>
                      <p:pic>
                        <p:nvPicPr>
                          <p:cNvPr id="0" name="图片 3101"/>
                          <p:cNvPicPr/>
                          <p:nvPr/>
                        </p:nvPicPr>
                        <p:blipFill>
                          <a:blip r:embed="rId8"/>
                          <a:stretch>
                            <a:fillRect/>
                          </a:stretch>
                        </p:blipFill>
                        <p:spPr>
                          <a:xfrm>
                            <a:off x="1892" y="0"/>
                            <a:ext cx="512" cy="218"/>
                          </a:xfrm>
                          <a:prstGeom prst="rect">
                            <a:avLst/>
                          </a:prstGeom>
                          <a:solidFill>
                            <a:srgbClr val="FFCCCC"/>
                          </a:solidFill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1272" name="Object 9"/>
              <p:cNvGraphicFramePr>
                <a:graphicFrameLocks noChangeAspect="1"/>
              </p:cNvGraphicFramePr>
              <p:nvPr/>
            </p:nvGraphicFramePr>
            <p:xfrm>
              <a:off x="1941" y="1375"/>
              <a:ext cx="176" cy="18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91" name="" r:id="rId9" imgW="127000" imgH="139700" progId="Equation.3">
                      <p:embed/>
                    </p:oleObj>
                  </mc:Choice>
                  <mc:Fallback>
                    <p:oleObj name="" r:id="rId9" imgW="127000" imgH="139700" progId="Equation.3">
                      <p:embed/>
                      <p:pic>
                        <p:nvPicPr>
                          <p:cNvPr id="0" name="图片 3090"/>
                          <p:cNvPicPr/>
                          <p:nvPr/>
                        </p:nvPicPr>
                        <p:blipFill>
                          <a:blip r:embed="rId10"/>
                          <a:stretch>
                            <a:fillRect/>
                          </a:stretch>
                        </p:blipFill>
                        <p:spPr>
                          <a:xfrm>
                            <a:off x="1941" y="1375"/>
                            <a:ext cx="176" cy="183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11273" name="Group 10"/>
              <p:cNvGrpSpPr/>
              <p:nvPr/>
            </p:nvGrpSpPr>
            <p:grpSpPr>
              <a:xfrm>
                <a:off x="0" y="265"/>
                <a:ext cx="2090" cy="1375"/>
                <a:chOff x="0" y="0"/>
                <a:chExt cx="1905" cy="1179"/>
              </a:xfrm>
            </p:grpSpPr>
            <p:sp>
              <p:nvSpPr>
                <p:cNvPr id="11274" name="Line 11"/>
                <p:cNvSpPr/>
                <p:nvPr/>
              </p:nvSpPr>
              <p:spPr>
                <a:xfrm>
                  <a:off x="0" y="907"/>
                  <a:ext cx="1905" cy="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sp>
            <p:sp>
              <p:nvSpPr>
                <p:cNvPr id="11275" name="Line 12"/>
                <p:cNvSpPr/>
                <p:nvPr/>
              </p:nvSpPr>
              <p:spPr>
                <a:xfrm flipV="1">
                  <a:off x="589" y="0"/>
                  <a:ext cx="0" cy="1179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sp>
          </p:grpSp>
          <p:sp>
            <p:nvSpPr>
              <p:cNvPr id="11276" name="Line 13"/>
              <p:cNvSpPr/>
              <p:nvPr/>
            </p:nvSpPr>
            <p:spPr>
              <a:xfrm flipV="1">
                <a:off x="464" y="252"/>
                <a:ext cx="1369" cy="1222"/>
              </a:xfrm>
              <a:prstGeom prst="line">
                <a:avLst/>
              </a:prstGeom>
              <a:ln w="9525" cap="flat" cmpd="sng">
                <a:solidFill>
                  <a:schemeClr val="hlink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graphicFrame>
            <p:nvGraphicFramePr>
              <p:cNvPr id="11277" name="Object 14"/>
              <p:cNvGraphicFramePr>
                <a:graphicFrameLocks noChangeAspect="1"/>
              </p:cNvGraphicFramePr>
              <p:nvPr/>
            </p:nvGraphicFramePr>
            <p:xfrm>
              <a:off x="747" y="1270"/>
              <a:ext cx="230" cy="30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99" name="" r:id="rId11" imgW="165100" imgH="228600" progId="Equation.3">
                      <p:embed/>
                    </p:oleObj>
                  </mc:Choice>
                  <mc:Fallback>
                    <p:oleObj name="" r:id="rId11" imgW="165100" imgH="228600" progId="Equation.3">
                      <p:embed/>
                      <p:pic>
                        <p:nvPicPr>
                          <p:cNvPr id="0" name="图片 3098"/>
                          <p:cNvPicPr/>
                          <p:nvPr/>
                        </p:nvPicPr>
                        <p:blipFill>
                          <a:blip r:embed="rId12"/>
                          <a:stretch>
                            <a:fillRect/>
                          </a:stretch>
                        </p:blipFill>
                        <p:spPr>
                          <a:xfrm>
                            <a:off x="747" y="1270"/>
                            <a:ext cx="230" cy="301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1278" name="Object 15"/>
              <p:cNvGraphicFramePr>
                <a:graphicFrameLocks noChangeAspect="1"/>
              </p:cNvGraphicFramePr>
              <p:nvPr/>
            </p:nvGraphicFramePr>
            <p:xfrm>
              <a:off x="1046" y="1269"/>
              <a:ext cx="210" cy="28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01" name="" r:id="rId13" imgW="152400" imgH="215900" progId="Equation.3">
                      <p:embed/>
                    </p:oleObj>
                  </mc:Choice>
                  <mc:Fallback>
                    <p:oleObj name="" r:id="rId13" imgW="152400" imgH="215900" progId="Equation.3">
                      <p:embed/>
                      <p:pic>
                        <p:nvPicPr>
                          <p:cNvPr id="0" name="图片 3100"/>
                          <p:cNvPicPr/>
                          <p:nvPr/>
                        </p:nvPicPr>
                        <p:blipFill>
                          <a:blip r:embed="rId14"/>
                          <a:stretch>
                            <a:fillRect/>
                          </a:stretch>
                        </p:blipFill>
                        <p:spPr>
                          <a:xfrm>
                            <a:off x="1046" y="1269"/>
                            <a:ext cx="210" cy="285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1279" name="Object 16"/>
              <p:cNvGraphicFramePr>
                <a:graphicFrameLocks noChangeAspect="1"/>
              </p:cNvGraphicFramePr>
              <p:nvPr/>
            </p:nvGraphicFramePr>
            <p:xfrm>
              <a:off x="1295" y="1323"/>
              <a:ext cx="214" cy="26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97" name="" r:id="rId15" imgW="165100" imgH="215900" progId="Equation.3">
                      <p:embed/>
                    </p:oleObj>
                  </mc:Choice>
                  <mc:Fallback>
                    <p:oleObj name="" r:id="rId15" imgW="165100" imgH="215900" progId="Equation.3">
                      <p:embed/>
                      <p:pic>
                        <p:nvPicPr>
                          <p:cNvPr id="0" name="图片 3096"/>
                          <p:cNvPicPr/>
                          <p:nvPr/>
                        </p:nvPicPr>
                        <p:blipFill>
                          <a:blip r:embed="rId16"/>
                          <a:stretch>
                            <a:fillRect/>
                          </a:stretch>
                        </p:blipFill>
                        <p:spPr>
                          <a:xfrm>
                            <a:off x="1295" y="1323"/>
                            <a:ext cx="214" cy="265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1280" name="Object 17"/>
              <p:cNvGraphicFramePr>
                <a:graphicFrameLocks noChangeAspect="1"/>
              </p:cNvGraphicFramePr>
              <p:nvPr/>
            </p:nvGraphicFramePr>
            <p:xfrm>
              <a:off x="697" y="529"/>
              <a:ext cx="264" cy="30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93" name="" r:id="rId17" imgW="190500" imgH="228600" progId="Equation.3">
                      <p:embed/>
                    </p:oleObj>
                  </mc:Choice>
                  <mc:Fallback>
                    <p:oleObj name="" r:id="rId17" imgW="190500" imgH="228600" progId="Equation.3">
                      <p:embed/>
                      <p:pic>
                        <p:nvPicPr>
                          <p:cNvPr id="0" name="图片 3092"/>
                          <p:cNvPicPr/>
                          <p:nvPr/>
                        </p:nvPicPr>
                        <p:blipFill>
                          <a:blip r:embed="rId18"/>
                          <a:stretch>
                            <a:fillRect/>
                          </a:stretch>
                        </p:blipFill>
                        <p:spPr>
                          <a:xfrm>
                            <a:off x="697" y="529"/>
                            <a:ext cx="264" cy="301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1281" name="Object 18"/>
              <p:cNvGraphicFramePr>
                <a:graphicFrameLocks noChangeAspect="1"/>
              </p:cNvGraphicFramePr>
              <p:nvPr/>
            </p:nvGraphicFramePr>
            <p:xfrm>
              <a:off x="1046" y="317"/>
              <a:ext cx="248" cy="2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94" name="" r:id="rId19" imgW="177800" imgH="215900" progId="Equation.3">
                      <p:embed/>
                    </p:oleObj>
                  </mc:Choice>
                  <mc:Fallback>
                    <p:oleObj name="" r:id="rId19" imgW="177800" imgH="215900" progId="Equation.3">
                      <p:embed/>
                      <p:pic>
                        <p:nvPicPr>
                          <p:cNvPr id="0" name="图片 3093"/>
                          <p:cNvPicPr/>
                          <p:nvPr/>
                        </p:nvPicPr>
                        <p:blipFill>
                          <a:blip r:embed="rId20"/>
                          <a:stretch>
                            <a:fillRect/>
                          </a:stretch>
                        </p:blipFill>
                        <p:spPr>
                          <a:xfrm>
                            <a:off x="1046" y="317"/>
                            <a:ext cx="248" cy="284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1282" name="Object 19"/>
              <p:cNvGraphicFramePr>
                <a:graphicFrameLocks noChangeAspect="1"/>
              </p:cNvGraphicFramePr>
              <p:nvPr/>
            </p:nvGraphicFramePr>
            <p:xfrm>
              <a:off x="1195" y="211"/>
              <a:ext cx="264" cy="28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95" name="" r:id="rId21" imgW="190500" imgH="215900" progId="Equation.3">
                      <p:embed/>
                    </p:oleObj>
                  </mc:Choice>
                  <mc:Fallback>
                    <p:oleObj name="" r:id="rId21" imgW="190500" imgH="215900" progId="Equation.3">
                      <p:embed/>
                      <p:pic>
                        <p:nvPicPr>
                          <p:cNvPr id="0" name="图片 3094"/>
                          <p:cNvPicPr/>
                          <p:nvPr/>
                        </p:nvPicPr>
                        <p:blipFill>
                          <a:blip r:embed="rId22"/>
                          <a:stretch>
                            <a:fillRect/>
                          </a:stretch>
                        </p:blipFill>
                        <p:spPr>
                          <a:xfrm>
                            <a:off x="1195" y="211"/>
                            <a:ext cx="264" cy="283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1283" name="Object 20"/>
              <p:cNvGraphicFramePr>
                <a:graphicFrameLocks noChangeAspect="1"/>
              </p:cNvGraphicFramePr>
              <p:nvPr/>
            </p:nvGraphicFramePr>
            <p:xfrm>
              <a:off x="498" y="1375"/>
              <a:ext cx="176" cy="23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80" name="" r:id="rId23" imgW="127000" imgH="177800" progId="Equation.3">
                      <p:embed/>
                    </p:oleObj>
                  </mc:Choice>
                  <mc:Fallback>
                    <p:oleObj name="" r:id="rId23" imgW="127000" imgH="177800" progId="Equation.3">
                      <p:embed/>
                      <p:pic>
                        <p:nvPicPr>
                          <p:cNvPr id="0" name="图片 3079"/>
                          <p:cNvPicPr/>
                          <p:nvPr/>
                        </p:nvPicPr>
                        <p:blipFill>
                          <a:blip r:embed="rId24"/>
                          <a:stretch>
                            <a:fillRect/>
                          </a:stretch>
                        </p:blipFill>
                        <p:spPr>
                          <a:xfrm>
                            <a:off x="498" y="1375"/>
                            <a:ext cx="176" cy="234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1284" name="Line 21"/>
              <p:cNvSpPr/>
              <p:nvPr/>
            </p:nvSpPr>
            <p:spPr>
              <a:xfrm>
                <a:off x="1393" y="507"/>
                <a:ext cx="0" cy="794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triangle" w="med" len="med"/>
                <a:tailEnd type="none" w="med" len="med"/>
              </a:ln>
            </p:spPr>
          </p:sp>
          <p:sp>
            <p:nvSpPr>
              <p:cNvPr id="11285" name="Line 22"/>
              <p:cNvSpPr/>
              <p:nvPr/>
            </p:nvSpPr>
            <p:spPr>
              <a:xfrm flipV="1">
                <a:off x="846" y="847"/>
                <a:ext cx="0" cy="47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11286" name="Line 23"/>
              <p:cNvSpPr/>
              <p:nvPr/>
            </p:nvSpPr>
            <p:spPr>
              <a:xfrm flipH="1" flipV="1">
                <a:off x="1144" y="634"/>
                <a:ext cx="0" cy="689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11287" name="未知"/>
              <p:cNvSpPr/>
              <p:nvPr/>
            </p:nvSpPr>
            <p:spPr>
              <a:xfrm>
                <a:off x="411" y="420"/>
                <a:ext cx="1528" cy="840"/>
              </a:xfrm>
              <a:custGeom>
                <a:avLst/>
                <a:gdLst/>
                <a:ahLst/>
                <a:cxnLst>
                  <a:cxn ang="0">
                    <a:pos x="0" y="3076"/>
                  </a:cxn>
                  <a:cxn ang="0">
                    <a:pos x="1805" y="1535"/>
                  </a:cxn>
                  <a:cxn ang="0">
                    <a:pos x="4202" y="259"/>
                  </a:cxn>
                  <a:cxn ang="0">
                    <a:pos x="6298" y="0"/>
                  </a:cxn>
                </a:cxnLst>
                <a:pathLst>
                  <a:path w="953" h="545">
                    <a:moveTo>
                      <a:pt x="0" y="545"/>
                    </a:moveTo>
                    <a:cubicBezTo>
                      <a:pt x="83" y="450"/>
                      <a:pt x="167" y="355"/>
                      <a:pt x="273" y="272"/>
                    </a:cubicBezTo>
                    <a:cubicBezTo>
                      <a:pt x="379" y="189"/>
                      <a:pt x="523" y="91"/>
                      <a:pt x="636" y="46"/>
                    </a:cubicBezTo>
                    <a:cubicBezTo>
                      <a:pt x="749" y="1"/>
                      <a:pt x="900" y="8"/>
                      <a:pt x="953" y="0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1288" name="Oval 25"/>
              <p:cNvSpPr/>
              <p:nvPr/>
            </p:nvSpPr>
            <p:spPr>
              <a:xfrm flipH="1">
                <a:off x="1593" y="423"/>
                <a:ext cx="51" cy="53"/>
              </a:xfrm>
              <a:prstGeom prst="ellipse">
                <a:avLst/>
              </a:prstGeom>
              <a:solidFill>
                <a:schemeClr val="accent2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289" name="Line 26"/>
              <p:cNvSpPr/>
              <p:nvPr/>
            </p:nvSpPr>
            <p:spPr>
              <a:xfrm>
                <a:off x="846" y="847"/>
                <a:ext cx="298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11290" name="Line 27"/>
              <p:cNvSpPr/>
              <p:nvPr/>
            </p:nvSpPr>
            <p:spPr>
              <a:xfrm>
                <a:off x="1144" y="634"/>
                <a:ext cx="249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11291" name="Line 28"/>
              <p:cNvSpPr/>
              <p:nvPr/>
            </p:nvSpPr>
            <p:spPr>
              <a:xfrm>
                <a:off x="1614" y="461"/>
                <a:ext cx="0" cy="847"/>
              </a:xfrm>
              <a:prstGeom prst="line">
                <a:avLst/>
              </a:prstGeom>
              <a:ln w="38100" cap="flat" cmpd="sng">
                <a:solidFill>
                  <a:srgbClr val="E9030E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graphicFrame>
            <p:nvGraphicFramePr>
              <p:cNvPr id="11292" name="Object 29"/>
              <p:cNvGraphicFramePr>
                <a:graphicFrameLocks noChangeAspect="1"/>
              </p:cNvGraphicFramePr>
              <p:nvPr/>
            </p:nvGraphicFramePr>
            <p:xfrm>
              <a:off x="1565" y="1308"/>
              <a:ext cx="228" cy="26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23" name="" r:id="rId25" imgW="165100" imgH="203200" progId="Equation.3">
                      <p:embed/>
                    </p:oleObj>
                  </mc:Choice>
                  <mc:Fallback>
                    <p:oleObj name="" r:id="rId25" imgW="165100" imgH="203200" progId="Equation.3">
                      <p:embed/>
                      <p:pic>
                        <p:nvPicPr>
                          <p:cNvPr id="0" name="图片 3122"/>
                          <p:cNvPicPr/>
                          <p:nvPr/>
                        </p:nvPicPr>
                        <p:blipFill>
                          <a:blip r:embed="rId26"/>
                          <a:stretch>
                            <a:fillRect/>
                          </a:stretch>
                        </p:blipFill>
                        <p:spPr>
                          <a:xfrm>
                            <a:off x="1565" y="1308"/>
                            <a:ext cx="228" cy="265"/>
                          </a:xfrm>
                          <a:prstGeom prst="rect">
                            <a:avLst/>
                          </a:prstGeom>
                          <a:noFill/>
                          <a:ln w="9525" cap="flat" cmpd="sng">
                            <a:solidFill>
                              <a:schemeClr val="tx1"/>
                            </a:solidFill>
                            <a:prstDash val="solid"/>
                            <a:miter/>
                            <a:headEnd type="none" w="med" len="med"/>
                            <a:tailEnd type="none" w="med" len="med"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1293" name="Line 30"/>
              <p:cNvSpPr/>
              <p:nvPr/>
            </p:nvSpPr>
            <p:spPr>
              <a:xfrm>
                <a:off x="1412" y="507"/>
                <a:ext cx="153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11294" name="Line 31"/>
              <p:cNvSpPr/>
              <p:nvPr/>
            </p:nvSpPr>
            <p:spPr>
              <a:xfrm>
                <a:off x="1565" y="461"/>
                <a:ext cx="0" cy="847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triangle" w="med" len="med"/>
                <a:tailEnd type="none" w="med" len="med"/>
              </a:ln>
            </p:spPr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charRg st="11" end="4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266">
                                            <p:txEl>
                                              <p:charRg st="11" end="4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charRg st="44" end="5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266">
                                            <p:txEl>
                                              <p:charRg st="44" end="5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charRg st="57" end="6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266">
                                            <p:txEl>
                                              <p:charRg st="57" end="6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2289" name="Group 2"/>
          <p:cNvGrpSpPr/>
          <p:nvPr/>
        </p:nvGrpSpPr>
        <p:grpSpPr>
          <a:xfrm>
            <a:off x="2928938" y="4929188"/>
            <a:ext cx="571500" cy="1200150"/>
            <a:chOff x="-2333" y="-17773"/>
            <a:chExt cx="5107" cy="15074"/>
          </a:xfrm>
        </p:grpSpPr>
        <p:sp>
          <p:nvSpPr>
            <p:cNvPr id="12290" name="Text Box 6"/>
            <p:cNvSpPr txBox="1"/>
            <p:nvPr/>
          </p:nvSpPr>
          <p:spPr>
            <a:xfrm>
              <a:off x="-2333" y="-17773"/>
              <a:ext cx="2210" cy="1507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r>
                <a:rPr lang="zh-CN" altLang="en-US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求</a:t>
              </a:r>
              <a:endPara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r>
                <a:rPr lang="zh-CN" altLang="en-US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的</a:t>
              </a:r>
              <a:endPara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r>
                <a:rPr lang="zh-CN" altLang="en-US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根</a:t>
              </a:r>
              <a:endPara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2291" name="Text Box 7"/>
            <p:cNvSpPr txBox="1"/>
            <p:nvPr/>
          </p:nvSpPr>
          <p:spPr>
            <a:xfrm>
              <a:off x="-2061" y="-16876"/>
              <a:ext cx="4835" cy="551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endParaRPr lang="zh-CN" altLang="zh-CN" sz="24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2292" name="Group 9"/>
          <p:cNvGrpSpPr/>
          <p:nvPr/>
        </p:nvGrpSpPr>
        <p:grpSpPr>
          <a:xfrm>
            <a:off x="0" y="2786063"/>
            <a:ext cx="3817938" cy="3648075"/>
            <a:chOff x="0" y="0"/>
            <a:chExt cx="2405" cy="2298"/>
          </a:xfrm>
        </p:grpSpPr>
        <p:graphicFrame>
          <p:nvGraphicFramePr>
            <p:cNvPr id="12293" name="Object 10"/>
            <p:cNvGraphicFramePr>
              <a:graphicFrameLocks noChangeAspect="1"/>
            </p:cNvGraphicFramePr>
            <p:nvPr/>
          </p:nvGraphicFramePr>
          <p:xfrm>
            <a:off x="618" y="0"/>
            <a:ext cx="868" cy="3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4" name="" r:id="rId1" imgW="862965" imgH="228600" progId="Equation.DSMT4">
                    <p:embed/>
                  </p:oleObj>
                </mc:Choice>
                <mc:Fallback>
                  <p:oleObj name="" r:id="rId1" imgW="862965" imgH="228600" progId="Equation.DSMT4">
                    <p:embed/>
                    <p:pic>
                      <p:nvPicPr>
                        <p:cNvPr id="0" name="图片 3113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618" y="0"/>
                          <a:ext cx="868" cy="30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2294" name="Group 11"/>
            <p:cNvGrpSpPr/>
            <p:nvPr/>
          </p:nvGrpSpPr>
          <p:grpSpPr>
            <a:xfrm>
              <a:off x="0" y="273"/>
              <a:ext cx="2405" cy="2025"/>
              <a:chOff x="0" y="0"/>
              <a:chExt cx="2405" cy="2025"/>
            </a:xfrm>
          </p:grpSpPr>
          <p:graphicFrame>
            <p:nvGraphicFramePr>
              <p:cNvPr id="12295" name="Object 12"/>
              <p:cNvGraphicFramePr>
                <a:graphicFrameLocks noChangeAspect="1"/>
              </p:cNvGraphicFramePr>
              <p:nvPr/>
            </p:nvGraphicFramePr>
            <p:xfrm>
              <a:off x="697" y="211"/>
              <a:ext cx="194" cy="21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15" name="" r:id="rId3" imgW="139700" imgH="165100" progId="Equation.3">
                      <p:embed/>
                    </p:oleObj>
                  </mc:Choice>
                  <mc:Fallback>
                    <p:oleObj name="" r:id="rId3" imgW="139700" imgH="165100" progId="Equation.3">
                      <p:embed/>
                      <p:pic>
                        <p:nvPicPr>
                          <p:cNvPr id="0" name="图片 3114"/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697" y="211"/>
                            <a:ext cx="194" cy="218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2296" name="Object 13"/>
              <p:cNvGraphicFramePr>
                <a:graphicFrameLocks noChangeAspect="1"/>
              </p:cNvGraphicFramePr>
              <p:nvPr/>
            </p:nvGraphicFramePr>
            <p:xfrm>
              <a:off x="1677" y="423"/>
              <a:ext cx="728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16" name="" r:id="rId5" imgW="596900" imgH="203200" progId="Equation.3">
                      <p:embed/>
                    </p:oleObj>
                  </mc:Choice>
                  <mc:Fallback>
                    <p:oleObj name="" r:id="rId5" imgW="596900" imgH="203200" progId="Equation.3">
                      <p:embed/>
                      <p:pic>
                        <p:nvPicPr>
                          <p:cNvPr id="0" name="图片 3115"/>
                          <p:cNvPicPr/>
                          <p:nvPr/>
                        </p:nvPicPr>
                        <p:blipFill>
                          <a:blip r:embed="rId6"/>
                          <a:stretch>
                            <a:fillRect/>
                          </a:stretch>
                        </p:blipFill>
                        <p:spPr>
                          <a:xfrm>
                            <a:off x="1677" y="423"/>
                            <a:ext cx="728" cy="236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2297" name="Object 14"/>
              <p:cNvGraphicFramePr>
                <a:graphicFrameLocks noChangeAspect="1"/>
              </p:cNvGraphicFramePr>
              <p:nvPr/>
            </p:nvGraphicFramePr>
            <p:xfrm>
              <a:off x="1892" y="0"/>
              <a:ext cx="512" cy="21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17" name="" r:id="rId7" imgW="368300" imgH="165100" progId="Equation.3">
                      <p:embed/>
                    </p:oleObj>
                  </mc:Choice>
                  <mc:Fallback>
                    <p:oleObj name="" r:id="rId7" imgW="368300" imgH="165100" progId="Equation.3">
                      <p:embed/>
                      <p:pic>
                        <p:nvPicPr>
                          <p:cNvPr id="0" name="图片 3116"/>
                          <p:cNvPicPr/>
                          <p:nvPr/>
                        </p:nvPicPr>
                        <p:blipFill>
                          <a:blip r:embed="rId8"/>
                          <a:stretch>
                            <a:fillRect/>
                          </a:stretch>
                        </p:blipFill>
                        <p:spPr>
                          <a:xfrm>
                            <a:off x="1892" y="0"/>
                            <a:ext cx="512" cy="218"/>
                          </a:xfrm>
                          <a:prstGeom prst="rect">
                            <a:avLst/>
                          </a:prstGeom>
                          <a:solidFill>
                            <a:srgbClr val="FFCCCC"/>
                          </a:solidFill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2298" name="Object 15"/>
              <p:cNvGraphicFramePr>
                <a:graphicFrameLocks noChangeAspect="1"/>
              </p:cNvGraphicFramePr>
              <p:nvPr/>
            </p:nvGraphicFramePr>
            <p:xfrm>
              <a:off x="1935" y="1842"/>
              <a:ext cx="176" cy="18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18" name="" r:id="rId9" imgW="127000" imgH="139700" progId="Equation.3">
                      <p:embed/>
                    </p:oleObj>
                  </mc:Choice>
                  <mc:Fallback>
                    <p:oleObj name="" r:id="rId9" imgW="127000" imgH="139700" progId="Equation.3">
                      <p:embed/>
                      <p:pic>
                        <p:nvPicPr>
                          <p:cNvPr id="0" name="图片 3117"/>
                          <p:cNvPicPr/>
                          <p:nvPr/>
                        </p:nvPicPr>
                        <p:blipFill>
                          <a:blip r:embed="rId10"/>
                          <a:stretch>
                            <a:fillRect/>
                          </a:stretch>
                        </p:blipFill>
                        <p:spPr>
                          <a:xfrm>
                            <a:off x="1935" y="1842"/>
                            <a:ext cx="176" cy="183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12299" name="Group 16"/>
              <p:cNvGrpSpPr/>
              <p:nvPr/>
            </p:nvGrpSpPr>
            <p:grpSpPr>
              <a:xfrm>
                <a:off x="0" y="265"/>
                <a:ext cx="2090" cy="1375"/>
                <a:chOff x="0" y="0"/>
                <a:chExt cx="1905" cy="1179"/>
              </a:xfrm>
            </p:grpSpPr>
            <p:sp>
              <p:nvSpPr>
                <p:cNvPr id="12300" name="Line 17"/>
                <p:cNvSpPr/>
                <p:nvPr/>
              </p:nvSpPr>
              <p:spPr>
                <a:xfrm>
                  <a:off x="0" y="907"/>
                  <a:ext cx="1905" cy="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sp>
            <p:sp>
              <p:nvSpPr>
                <p:cNvPr id="12301" name="Line 18"/>
                <p:cNvSpPr/>
                <p:nvPr/>
              </p:nvSpPr>
              <p:spPr>
                <a:xfrm flipV="1">
                  <a:off x="589" y="0"/>
                  <a:ext cx="0" cy="1179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sp>
          </p:grpSp>
          <p:sp>
            <p:nvSpPr>
              <p:cNvPr id="12302" name="Line 19"/>
              <p:cNvSpPr/>
              <p:nvPr/>
            </p:nvSpPr>
            <p:spPr>
              <a:xfrm flipV="1">
                <a:off x="464" y="252"/>
                <a:ext cx="1369" cy="1222"/>
              </a:xfrm>
              <a:prstGeom prst="line">
                <a:avLst/>
              </a:prstGeom>
              <a:ln w="9525" cap="flat" cmpd="sng">
                <a:solidFill>
                  <a:schemeClr val="hlink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graphicFrame>
            <p:nvGraphicFramePr>
              <p:cNvPr id="12303" name="Object 20"/>
              <p:cNvGraphicFramePr>
                <a:graphicFrameLocks noChangeAspect="1"/>
              </p:cNvGraphicFramePr>
              <p:nvPr/>
            </p:nvGraphicFramePr>
            <p:xfrm>
              <a:off x="747" y="1270"/>
              <a:ext cx="230" cy="30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19" name="" r:id="rId11" imgW="165100" imgH="228600" progId="Equation.3">
                      <p:embed/>
                    </p:oleObj>
                  </mc:Choice>
                  <mc:Fallback>
                    <p:oleObj name="" r:id="rId11" imgW="165100" imgH="228600" progId="Equation.3">
                      <p:embed/>
                      <p:pic>
                        <p:nvPicPr>
                          <p:cNvPr id="0" name="图片 3118"/>
                          <p:cNvPicPr/>
                          <p:nvPr/>
                        </p:nvPicPr>
                        <p:blipFill>
                          <a:blip r:embed="rId12"/>
                          <a:stretch>
                            <a:fillRect/>
                          </a:stretch>
                        </p:blipFill>
                        <p:spPr>
                          <a:xfrm>
                            <a:off x="747" y="1270"/>
                            <a:ext cx="230" cy="301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2304" name="Object 21"/>
              <p:cNvGraphicFramePr>
                <a:graphicFrameLocks noChangeAspect="1"/>
              </p:cNvGraphicFramePr>
              <p:nvPr/>
            </p:nvGraphicFramePr>
            <p:xfrm>
              <a:off x="1046" y="1269"/>
              <a:ext cx="210" cy="28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21" name="" r:id="rId13" imgW="152400" imgH="215900" progId="Equation.DSMT4">
                      <p:embed/>
                    </p:oleObj>
                  </mc:Choice>
                  <mc:Fallback>
                    <p:oleObj name="" r:id="rId13" imgW="152400" imgH="215900" progId="Equation.DSMT4">
                      <p:embed/>
                      <p:pic>
                        <p:nvPicPr>
                          <p:cNvPr id="0" name="图片 3120"/>
                          <p:cNvPicPr/>
                          <p:nvPr/>
                        </p:nvPicPr>
                        <p:blipFill>
                          <a:blip r:embed="rId14"/>
                          <a:stretch>
                            <a:fillRect/>
                          </a:stretch>
                        </p:blipFill>
                        <p:spPr>
                          <a:xfrm>
                            <a:off x="1046" y="1269"/>
                            <a:ext cx="210" cy="285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2305" name="Object 22"/>
              <p:cNvGraphicFramePr>
                <a:graphicFrameLocks noChangeAspect="1"/>
              </p:cNvGraphicFramePr>
              <p:nvPr/>
            </p:nvGraphicFramePr>
            <p:xfrm>
              <a:off x="1295" y="1323"/>
              <a:ext cx="214" cy="26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20" name="" r:id="rId15" imgW="165100" imgH="215900" progId="Equation.3">
                      <p:embed/>
                    </p:oleObj>
                  </mc:Choice>
                  <mc:Fallback>
                    <p:oleObj name="" r:id="rId15" imgW="165100" imgH="215900" progId="Equation.3">
                      <p:embed/>
                      <p:pic>
                        <p:nvPicPr>
                          <p:cNvPr id="0" name="图片 3119"/>
                          <p:cNvPicPr/>
                          <p:nvPr/>
                        </p:nvPicPr>
                        <p:blipFill>
                          <a:blip r:embed="rId16"/>
                          <a:stretch>
                            <a:fillRect/>
                          </a:stretch>
                        </p:blipFill>
                        <p:spPr>
                          <a:xfrm>
                            <a:off x="1295" y="1323"/>
                            <a:ext cx="214" cy="265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2306" name="Object 23"/>
              <p:cNvGraphicFramePr>
                <a:graphicFrameLocks noChangeAspect="1"/>
              </p:cNvGraphicFramePr>
              <p:nvPr/>
            </p:nvGraphicFramePr>
            <p:xfrm>
              <a:off x="697" y="529"/>
              <a:ext cx="264" cy="30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22" name="" r:id="rId17" imgW="190500" imgH="228600" progId="Equation.DSMT4">
                      <p:embed/>
                    </p:oleObj>
                  </mc:Choice>
                  <mc:Fallback>
                    <p:oleObj name="" r:id="rId17" imgW="190500" imgH="228600" progId="Equation.DSMT4">
                      <p:embed/>
                      <p:pic>
                        <p:nvPicPr>
                          <p:cNvPr id="0" name="图片 3121"/>
                          <p:cNvPicPr/>
                          <p:nvPr/>
                        </p:nvPicPr>
                        <p:blipFill>
                          <a:blip r:embed="rId18"/>
                          <a:stretch>
                            <a:fillRect/>
                          </a:stretch>
                        </p:blipFill>
                        <p:spPr>
                          <a:xfrm>
                            <a:off x="697" y="529"/>
                            <a:ext cx="264" cy="301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2307" name="Object 24"/>
              <p:cNvGraphicFramePr>
                <a:graphicFrameLocks noChangeAspect="1"/>
              </p:cNvGraphicFramePr>
              <p:nvPr/>
            </p:nvGraphicFramePr>
            <p:xfrm>
              <a:off x="1046" y="317"/>
              <a:ext cx="248" cy="2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25" name="" r:id="rId19" imgW="177800" imgH="215900" progId="Equation.3">
                      <p:embed/>
                    </p:oleObj>
                  </mc:Choice>
                  <mc:Fallback>
                    <p:oleObj name="" r:id="rId19" imgW="177800" imgH="215900" progId="Equation.3">
                      <p:embed/>
                      <p:pic>
                        <p:nvPicPr>
                          <p:cNvPr id="0" name="图片 3124"/>
                          <p:cNvPicPr/>
                          <p:nvPr/>
                        </p:nvPicPr>
                        <p:blipFill>
                          <a:blip r:embed="rId20"/>
                          <a:stretch>
                            <a:fillRect/>
                          </a:stretch>
                        </p:blipFill>
                        <p:spPr>
                          <a:xfrm>
                            <a:off x="1046" y="317"/>
                            <a:ext cx="248" cy="284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2308" name="Object 25"/>
              <p:cNvGraphicFramePr>
                <a:graphicFrameLocks noChangeAspect="1"/>
              </p:cNvGraphicFramePr>
              <p:nvPr/>
            </p:nvGraphicFramePr>
            <p:xfrm>
              <a:off x="1195" y="211"/>
              <a:ext cx="264" cy="28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26" name="" r:id="rId21" imgW="190500" imgH="215900" progId="Equation.3">
                      <p:embed/>
                    </p:oleObj>
                  </mc:Choice>
                  <mc:Fallback>
                    <p:oleObj name="" r:id="rId21" imgW="190500" imgH="215900" progId="Equation.3">
                      <p:embed/>
                      <p:pic>
                        <p:nvPicPr>
                          <p:cNvPr id="0" name="图片 3125"/>
                          <p:cNvPicPr/>
                          <p:nvPr/>
                        </p:nvPicPr>
                        <p:blipFill>
                          <a:blip r:embed="rId22"/>
                          <a:stretch>
                            <a:fillRect/>
                          </a:stretch>
                        </p:blipFill>
                        <p:spPr>
                          <a:xfrm>
                            <a:off x="1195" y="211"/>
                            <a:ext cx="264" cy="283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2309" name="Object 26"/>
              <p:cNvGraphicFramePr>
                <a:graphicFrameLocks noChangeAspect="1"/>
              </p:cNvGraphicFramePr>
              <p:nvPr/>
            </p:nvGraphicFramePr>
            <p:xfrm>
              <a:off x="498" y="1375"/>
              <a:ext cx="176" cy="23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24" name="" r:id="rId23" imgW="127000" imgH="177800" progId="Equation.3">
                      <p:embed/>
                    </p:oleObj>
                  </mc:Choice>
                  <mc:Fallback>
                    <p:oleObj name="" r:id="rId23" imgW="127000" imgH="177800" progId="Equation.3">
                      <p:embed/>
                      <p:pic>
                        <p:nvPicPr>
                          <p:cNvPr id="0" name="图片 3123"/>
                          <p:cNvPicPr/>
                          <p:nvPr/>
                        </p:nvPicPr>
                        <p:blipFill>
                          <a:blip r:embed="rId24"/>
                          <a:stretch>
                            <a:fillRect/>
                          </a:stretch>
                        </p:blipFill>
                        <p:spPr>
                          <a:xfrm>
                            <a:off x="498" y="1375"/>
                            <a:ext cx="176" cy="234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2310" name="Line 27"/>
              <p:cNvSpPr/>
              <p:nvPr/>
            </p:nvSpPr>
            <p:spPr>
              <a:xfrm>
                <a:off x="1393" y="507"/>
                <a:ext cx="0" cy="794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triangle" w="med" len="med"/>
                <a:tailEnd type="none" w="med" len="med"/>
              </a:ln>
            </p:spPr>
          </p:sp>
          <p:sp>
            <p:nvSpPr>
              <p:cNvPr id="12311" name="Line 28"/>
              <p:cNvSpPr/>
              <p:nvPr/>
            </p:nvSpPr>
            <p:spPr>
              <a:xfrm flipV="1">
                <a:off x="846" y="847"/>
                <a:ext cx="0" cy="47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12312" name="Line 29"/>
              <p:cNvSpPr/>
              <p:nvPr/>
            </p:nvSpPr>
            <p:spPr>
              <a:xfrm flipH="1" flipV="1">
                <a:off x="1144" y="634"/>
                <a:ext cx="0" cy="689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12313" name="未知"/>
              <p:cNvSpPr/>
              <p:nvPr/>
            </p:nvSpPr>
            <p:spPr>
              <a:xfrm>
                <a:off x="411" y="420"/>
                <a:ext cx="1528" cy="840"/>
              </a:xfrm>
              <a:custGeom>
                <a:avLst/>
                <a:gdLst/>
                <a:ahLst/>
                <a:cxnLst>
                  <a:cxn ang="0">
                    <a:pos x="0" y="3076"/>
                  </a:cxn>
                  <a:cxn ang="0">
                    <a:pos x="1805" y="1535"/>
                  </a:cxn>
                  <a:cxn ang="0">
                    <a:pos x="4202" y="259"/>
                  </a:cxn>
                  <a:cxn ang="0">
                    <a:pos x="6298" y="0"/>
                  </a:cxn>
                </a:cxnLst>
                <a:pathLst>
                  <a:path w="953" h="545">
                    <a:moveTo>
                      <a:pt x="0" y="545"/>
                    </a:moveTo>
                    <a:cubicBezTo>
                      <a:pt x="83" y="450"/>
                      <a:pt x="167" y="355"/>
                      <a:pt x="273" y="272"/>
                    </a:cubicBezTo>
                    <a:cubicBezTo>
                      <a:pt x="379" y="189"/>
                      <a:pt x="523" y="91"/>
                      <a:pt x="636" y="46"/>
                    </a:cubicBezTo>
                    <a:cubicBezTo>
                      <a:pt x="749" y="1"/>
                      <a:pt x="900" y="8"/>
                      <a:pt x="953" y="0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2314" name="Oval 31"/>
              <p:cNvSpPr/>
              <p:nvPr/>
            </p:nvSpPr>
            <p:spPr>
              <a:xfrm flipH="1">
                <a:off x="1593" y="423"/>
                <a:ext cx="51" cy="53"/>
              </a:xfrm>
              <a:prstGeom prst="ellipse">
                <a:avLst/>
              </a:prstGeom>
              <a:solidFill>
                <a:schemeClr val="accent2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315" name="Line 32"/>
              <p:cNvSpPr/>
              <p:nvPr/>
            </p:nvSpPr>
            <p:spPr>
              <a:xfrm>
                <a:off x="846" y="847"/>
                <a:ext cx="298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12316" name="Line 33"/>
              <p:cNvSpPr/>
              <p:nvPr/>
            </p:nvSpPr>
            <p:spPr>
              <a:xfrm>
                <a:off x="1144" y="634"/>
                <a:ext cx="249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12317" name="Line 34"/>
              <p:cNvSpPr/>
              <p:nvPr/>
            </p:nvSpPr>
            <p:spPr>
              <a:xfrm>
                <a:off x="1614" y="461"/>
                <a:ext cx="0" cy="847"/>
              </a:xfrm>
              <a:prstGeom prst="line">
                <a:avLst/>
              </a:prstGeom>
              <a:ln w="38100" cap="flat" cmpd="sng">
                <a:solidFill>
                  <a:srgbClr val="E9030E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graphicFrame>
            <p:nvGraphicFramePr>
              <p:cNvPr id="12318" name="Object 35"/>
              <p:cNvGraphicFramePr>
                <a:graphicFrameLocks noChangeAspect="1"/>
              </p:cNvGraphicFramePr>
              <p:nvPr/>
            </p:nvGraphicFramePr>
            <p:xfrm>
              <a:off x="1565" y="1308"/>
              <a:ext cx="228" cy="26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10" name="" r:id="rId25" imgW="165100" imgH="203200" progId="Equation.3">
                      <p:embed/>
                    </p:oleObj>
                  </mc:Choice>
                  <mc:Fallback>
                    <p:oleObj name="" r:id="rId25" imgW="165100" imgH="203200" progId="Equation.3">
                      <p:embed/>
                      <p:pic>
                        <p:nvPicPr>
                          <p:cNvPr id="0" name="图片 3109"/>
                          <p:cNvPicPr/>
                          <p:nvPr/>
                        </p:nvPicPr>
                        <p:blipFill>
                          <a:blip r:embed="rId26"/>
                          <a:stretch>
                            <a:fillRect/>
                          </a:stretch>
                        </p:blipFill>
                        <p:spPr>
                          <a:xfrm>
                            <a:off x="1565" y="1308"/>
                            <a:ext cx="228" cy="265"/>
                          </a:xfrm>
                          <a:prstGeom prst="rect">
                            <a:avLst/>
                          </a:prstGeom>
                          <a:noFill/>
                          <a:ln w="9525" cap="flat" cmpd="sng">
                            <a:solidFill>
                              <a:schemeClr val="tx1"/>
                            </a:solidFill>
                            <a:prstDash val="solid"/>
                            <a:miter/>
                            <a:headEnd type="none" w="med" len="med"/>
                            <a:tailEnd type="none" w="med" len="med"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2319" name="Line 36"/>
              <p:cNvSpPr/>
              <p:nvPr/>
            </p:nvSpPr>
            <p:spPr>
              <a:xfrm>
                <a:off x="1412" y="507"/>
                <a:ext cx="153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12320" name="Line 37"/>
              <p:cNvSpPr/>
              <p:nvPr/>
            </p:nvSpPr>
            <p:spPr>
              <a:xfrm>
                <a:off x="1565" y="461"/>
                <a:ext cx="0" cy="847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triangle" w="med" len="med"/>
                <a:tailEnd type="none" w="med" len="med"/>
              </a:ln>
            </p:spPr>
          </p:sp>
        </p:grpSp>
      </p:grpSp>
      <p:grpSp>
        <p:nvGrpSpPr>
          <p:cNvPr id="6" name="Group 38"/>
          <p:cNvGrpSpPr/>
          <p:nvPr/>
        </p:nvGrpSpPr>
        <p:grpSpPr>
          <a:xfrm>
            <a:off x="2500313" y="4286250"/>
            <a:ext cx="4052887" cy="576263"/>
            <a:chOff x="0" y="0"/>
            <a:chExt cx="2553" cy="363"/>
          </a:xfrm>
        </p:grpSpPr>
        <p:graphicFrame>
          <p:nvGraphicFramePr>
            <p:cNvPr id="12322" name="Object 39"/>
            <p:cNvGraphicFramePr>
              <a:graphicFrameLocks noChangeAspect="1"/>
            </p:cNvGraphicFramePr>
            <p:nvPr/>
          </p:nvGraphicFramePr>
          <p:xfrm>
            <a:off x="0" y="104"/>
            <a:ext cx="401" cy="2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6" name="" r:id="rId27" imgW="190500" imgH="139700" progId="Equation.3">
                    <p:embed/>
                  </p:oleObj>
                </mc:Choice>
                <mc:Fallback>
                  <p:oleObj name="" r:id="rId27" imgW="190500" imgH="139700" progId="Equation.3">
                    <p:embed/>
                    <p:pic>
                      <p:nvPicPr>
                        <p:cNvPr id="0" name="图片 3105"/>
                        <p:cNvPicPr/>
                        <p:nvPr/>
                      </p:nvPicPr>
                      <p:blipFill>
                        <a:blip r:embed="rId28"/>
                        <a:stretch>
                          <a:fillRect/>
                        </a:stretch>
                      </p:blipFill>
                      <p:spPr>
                        <a:xfrm>
                          <a:off x="0" y="104"/>
                          <a:ext cx="401" cy="21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23" name="Object 40"/>
            <p:cNvGraphicFramePr>
              <a:graphicFrameLocks noChangeAspect="1"/>
            </p:cNvGraphicFramePr>
            <p:nvPr/>
          </p:nvGraphicFramePr>
          <p:xfrm>
            <a:off x="2153" y="91"/>
            <a:ext cx="400" cy="2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1" name="" r:id="rId29" imgW="190500" imgH="139700" progId="Equation.3">
                    <p:embed/>
                  </p:oleObj>
                </mc:Choice>
                <mc:Fallback>
                  <p:oleObj name="" r:id="rId29" imgW="190500" imgH="139700" progId="Equation.3">
                    <p:embed/>
                    <p:pic>
                      <p:nvPicPr>
                        <p:cNvPr id="0" name="图片 3110"/>
                        <p:cNvPicPr/>
                        <p:nvPr/>
                      </p:nvPicPr>
                      <p:blipFill>
                        <a:blip r:embed="rId30"/>
                        <a:stretch>
                          <a:fillRect/>
                        </a:stretch>
                      </p:blipFill>
                      <p:spPr>
                        <a:xfrm>
                          <a:off x="2153" y="91"/>
                          <a:ext cx="400" cy="21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24" name="Rectangle 41"/>
            <p:cNvSpPr/>
            <p:nvPr/>
          </p:nvSpPr>
          <p:spPr>
            <a:xfrm>
              <a:off x="293" y="0"/>
              <a:ext cx="1905" cy="363"/>
            </a:xfrm>
            <a:prstGeom prst="rect">
              <a:avLst/>
            </a:prstGeom>
            <a:noFill/>
            <a:ln w="9525" cap="flat" cmpd="sng">
              <a:solidFill>
                <a:srgbClr val="8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zh-CN" altLang="zh-CN" sz="24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              </a:t>
              </a:r>
              <a:r>
                <a:rPr lang="zh-CN" altLang="en-US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迭代法收敛</a:t>
              </a:r>
              <a:endPara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12325" name="Object 42"/>
            <p:cNvGraphicFramePr>
              <a:graphicFrameLocks noChangeAspect="1"/>
            </p:cNvGraphicFramePr>
            <p:nvPr/>
          </p:nvGraphicFramePr>
          <p:xfrm>
            <a:off x="316" y="45"/>
            <a:ext cx="891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2" name="" r:id="rId31" imgW="774700" imgH="241300" progId="Equation.3">
                    <p:embed/>
                  </p:oleObj>
                </mc:Choice>
                <mc:Fallback>
                  <p:oleObj name="" r:id="rId31" imgW="774700" imgH="241300" progId="Equation.3">
                    <p:embed/>
                    <p:pic>
                      <p:nvPicPr>
                        <p:cNvPr id="0" name="图片 3111"/>
                        <p:cNvPicPr/>
                        <p:nvPr/>
                      </p:nvPicPr>
                      <p:blipFill>
                        <a:blip r:embed="rId32"/>
                        <a:stretch>
                          <a:fillRect/>
                        </a:stretch>
                      </p:blipFill>
                      <p:spPr>
                        <a:xfrm>
                          <a:off x="316" y="45"/>
                          <a:ext cx="891" cy="29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326" name="AutoShape 43"/>
          <p:cNvSpPr/>
          <p:nvPr/>
        </p:nvSpPr>
        <p:spPr>
          <a:xfrm>
            <a:off x="4500563" y="2781300"/>
            <a:ext cx="431800" cy="1152525"/>
          </a:xfrm>
          <a:prstGeom prst="downArrow">
            <a:avLst>
              <a:gd name="adj1" fmla="val 50000"/>
              <a:gd name="adj2" fmla="val 66690"/>
            </a:avLst>
          </a:prstGeom>
          <a:noFill/>
          <a:ln w="9525" cap="flat" cmpd="sng">
            <a:solidFill>
              <a:srgbClr val="008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12327" name="Group 44"/>
          <p:cNvGrpSpPr/>
          <p:nvPr/>
        </p:nvGrpSpPr>
        <p:grpSpPr>
          <a:xfrm>
            <a:off x="5219700" y="2708275"/>
            <a:ext cx="4021138" cy="3024188"/>
            <a:chOff x="0" y="0"/>
            <a:chExt cx="2533" cy="1905"/>
          </a:xfrm>
        </p:grpSpPr>
        <p:graphicFrame>
          <p:nvGraphicFramePr>
            <p:cNvPr id="12328" name="Object 45"/>
            <p:cNvGraphicFramePr>
              <a:graphicFrameLocks noChangeAspect="1"/>
            </p:cNvGraphicFramePr>
            <p:nvPr/>
          </p:nvGraphicFramePr>
          <p:xfrm>
            <a:off x="622" y="0"/>
            <a:ext cx="1188" cy="2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9" name="" r:id="rId33" imgW="965200" imgH="228600" progId="Equation.DSMT4">
                    <p:embed/>
                  </p:oleObj>
                </mc:Choice>
                <mc:Fallback>
                  <p:oleObj name="" r:id="rId33" imgW="965200" imgH="228600" progId="Equation.DSMT4">
                    <p:embed/>
                    <p:pic>
                      <p:nvPicPr>
                        <p:cNvPr id="0" name="图片 3108"/>
                        <p:cNvPicPr/>
                        <p:nvPr/>
                      </p:nvPicPr>
                      <p:blipFill>
                        <a:blip r:embed="rId34"/>
                        <a:stretch>
                          <a:fillRect/>
                        </a:stretch>
                      </p:blipFill>
                      <p:spPr>
                        <a:xfrm>
                          <a:off x="622" y="0"/>
                          <a:ext cx="1188" cy="26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2329" name="Group 46"/>
            <p:cNvGrpSpPr/>
            <p:nvPr/>
          </p:nvGrpSpPr>
          <p:grpSpPr>
            <a:xfrm>
              <a:off x="0" y="449"/>
              <a:ext cx="2069" cy="1455"/>
              <a:chOff x="0" y="0"/>
              <a:chExt cx="1815" cy="1316"/>
            </a:xfrm>
          </p:grpSpPr>
          <p:sp>
            <p:nvSpPr>
              <p:cNvPr id="12330" name="Line 47"/>
              <p:cNvSpPr/>
              <p:nvPr/>
            </p:nvSpPr>
            <p:spPr>
              <a:xfrm>
                <a:off x="0" y="1044"/>
                <a:ext cx="1815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  <p:sp>
            <p:nvSpPr>
              <p:cNvPr id="12331" name="Line 48"/>
              <p:cNvSpPr/>
              <p:nvPr/>
            </p:nvSpPr>
            <p:spPr>
              <a:xfrm flipV="1">
                <a:off x="589" y="0"/>
                <a:ext cx="1" cy="131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sp>
        </p:grpSp>
        <p:graphicFrame>
          <p:nvGraphicFramePr>
            <p:cNvPr id="12332" name="Object 49"/>
            <p:cNvGraphicFramePr>
              <a:graphicFrameLocks noChangeAspect="1"/>
            </p:cNvGraphicFramePr>
            <p:nvPr/>
          </p:nvGraphicFramePr>
          <p:xfrm>
            <a:off x="766" y="1616"/>
            <a:ext cx="238" cy="2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7" name="" r:id="rId35" imgW="165100" imgH="228600" progId="Equation.3">
                    <p:embed/>
                  </p:oleObj>
                </mc:Choice>
                <mc:Fallback>
                  <p:oleObj name="" r:id="rId35" imgW="165100" imgH="228600" progId="Equation.3">
                    <p:embed/>
                    <p:pic>
                      <p:nvPicPr>
                        <p:cNvPr id="0" name="图片 3106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766" y="1616"/>
                          <a:ext cx="238" cy="28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33" name="Object 50"/>
            <p:cNvGraphicFramePr>
              <a:graphicFrameLocks noChangeAspect="1"/>
            </p:cNvGraphicFramePr>
            <p:nvPr/>
          </p:nvGraphicFramePr>
          <p:xfrm>
            <a:off x="1477" y="1616"/>
            <a:ext cx="219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3" name="" r:id="rId36" imgW="152400" imgH="215900" progId="Equation.3">
                    <p:embed/>
                  </p:oleObj>
                </mc:Choice>
                <mc:Fallback>
                  <p:oleObj name="" r:id="rId36" imgW="152400" imgH="215900" progId="Equation.3">
                    <p:embed/>
                    <p:pic>
                      <p:nvPicPr>
                        <p:cNvPr id="0" name="图片 3102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1477" y="1616"/>
                          <a:ext cx="219" cy="27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34" name="Object 51"/>
            <p:cNvGraphicFramePr>
              <a:graphicFrameLocks noChangeAspect="1"/>
            </p:cNvGraphicFramePr>
            <p:nvPr/>
          </p:nvGraphicFramePr>
          <p:xfrm>
            <a:off x="985" y="1616"/>
            <a:ext cx="238" cy="2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3" name="" r:id="rId37" imgW="165100" imgH="215900" progId="Equation.3">
                    <p:embed/>
                  </p:oleObj>
                </mc:Choice>
                <mc:Fallback>
                  <p:oleObj name="" r:id="rId37" imgW="165100" imgH="215900" progId="Equation.3">
                    <p:embed/>
                    <p:pic>
                      <p:nvPicPr>
                        <p:cNvPr id="0" name="图片 3112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985" y="1616"/>
                          <a:ext cx="238" cy="26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35" name="Object 52"/>
            <p:cNvGraphicFramePr>
              <a:graphicFrameLocks noChangeAspect="1"/>
            </p:cNvGraphicFramePr>
            <p:nvPr/>
          </p:nvGraphicFramePr>
          <p:xfrm>
            <a:off x="821" y="608"/>
            <a:ext cx="274" cy="2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4" name="" r:id="rId38" imgW="190500" imgH="228600" progId="Equation.3">
                    <p:embed/>
                  </p:oleObj>
                </mc:Choice>
                <mc:Fallback>
                  <p:oleObj name="" r:id="rId38" imgW="190500" imgH="228600" progId="Equation.3">
                    <p:embed/>
                    <p:pic>
                      <p:nvPicPr>
                        <p:cNvPr id="0" name="图片 3103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821" y="608"/>
                          <a:ext cx="274" cy="28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36" name="Object 53"/>
            <p:cNvGraphicFramePr>
              <a:graphicFrameLocks noChangeAspect="1"/>
            </p:cNvGraphicFramePr>
            <p:nvPr/>
          </p:nvGraphicFramePr>
          <p:xfrm>
            <a:off x="1313" y="608"/>
            <a:ext cx="258" cy="2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5" name="" r:id="rId39" imgW="177800" imgH="215900" progId="Equation.3">
                    <p:embed/>
                  </p:oleObj>
                </mc:Choice>
                <mc:Fallback>
                  <p:oleObj name="" r:id="rId39" imgW="177800" imgH="215900" progId="Equation.3">
                    <p:embed/>
                    <p:pic>
                      <p:nvPicPr>
                        <p:cNvPr id="0" name="图片 3104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1313" y="608"/>
                          <a:ext cx="258" cy="26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37" name="Object 54"/>
            <p:cNvGraphicFramePr>
              <a:graphicFrameLocks noChangeAspect="1"/>
            </p:cNvGraphicFramePr>
            <p:nvPr/>
          </p:nvGraphicFramePr>
          <p:xfrm>
            <a:off x="889" y="982"/>
            <a:ext cx="275" cy="2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8" name="" r:id="rId40" imgW="190500" imgH="215900" progId="Equation.3">
                    <p:embed/>
                  </p:oleObj>
                </mc:Choice>
                <mc:Fallback>
                  <p:oleObj name="" r:id="rId40" imgW="190500" imgH="215900" progId="Equation.3">
                    <p:embed/>
                    <p:pic>
                      <p:nvPicPr>
                        <p:cNvPr id="0" name="图片 3107"/>
                        <p:cNvPicPr/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889" y="982"/>
                          <a:ext cx="275" cy="26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2338" name="Group 55"/>
            <p:cNvGrpSpPr/>
            <p:nvPr/>
          </p:nvGrpSpPr>
          <p:grpSpPr>
            <a:xfrm>
              <a:off x="492" y="555"/>
              <a:ext cx="1826" cy="1204"/>
              <a:chOff x="0" y="0"/>
              <a:chExt cx="1737" cy="1179"/>
            </a:xfrm>
          </p:grpSpPr>
          <p:sp>
            <p:nvSpPr>
              <p:cNvPr id="12339" name="Line 56"/>
              <p:cNvSpPr/>
              <p:nvPr/>
            </p:nvSpPr>
            <p:spPr>
              <a:xfrm flipV="1">
                <a:off x="0" y="136"/>
                <a:ext cx="1224" cy="1043"/>
              </a:xfrm>
              <a:prstGeom prst="line">
                <a:avLst/>
              </a:prstGeom>
              <a:ln w="9525" cap="flat" cmpd="sng">
                <a:solidFill>
                  <a:schemeClr val="hlink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graphicFrame>
            <p:nvGraphicFramePr>
              <p:cNvPr id="12340" name="Object 57"/>
              <p:cNvGraphicFramePr>
                <a:graphicFrameLocks noChangeAspect="1"/>
              </p:cNvGraphicFramePr>
              <p:nvPr/>
            </p:nvGraphicFramePr>
            <p:xfrm>
              <a:off x="1270" y="0"/>
              <a:ext cx="467" cy="18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92" name="" r:id="rId41" imgW="368300" imgH="165100" progId="Equation.3">
                      <p:embed/>
                    </p:oleObj>
                  </mc:Choice>
                  <mc:Fallback>
                    <p:oleObj name="" r:id="rId41" imgW="368300" imgH="165100" progId="Equation.3">
                      <p:embed/>
                      <p:pic>
                        <p:nvPicPr>
                          <p:cNvPr id="0" name="图片 3091"/>
                          <p:cNvPicPr/>
                          <p:nvPr/>
                        </p:nvPicPr>
                        <p:blipFill>
                          <a:blip r:embed="rId8"/>
                          <a:stretch>
                            <a:fillRect/>
                          </a:stretch>
                        </p:blipFill>
                        <p:spPr>
                          <a:xfrm>
                            <a:off x="1270" y="0"/>
                            <a:ext cx="467" cy="187"/>
                          </a:xfrm>
                          <a:prstGeom prst="rect">
                            <a:avLst/>
                          </a:prstGeom>
                          <a:solidFill>
                            <a:srgbClr val="FFCCCC"/>
                          </a:solidFill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12341" name="Object 58"/>
            <p:cNvGraphicFramePr>
              <a:graphicFrameLocks noChangeAspect="1"/>
            </p:cNvGraphicFramePr>
            <p:nvPr/>
          </p:nvGraphicFramePr>
          <p:xfrm>
            <a:off x="527" y="1684"/>
            <a:ext cx="182" cy="2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3" name="" r:id="rId42" imgW="127000" imgH="177800" progId="Equation.3">
                    <p:embed/>
                  </p:oleObj>
                </mc:Choice>
                <mc:Fallback>
                  <p:oleObj name="" r:id="rId42" imgW="127000" imgH="177800" progId="Equation.3">
                    <p:embed/>
                    <p:pic>
                      <p:nvPicPr>
                        <p:cNvPr id="0" name="图片 3132"/>
                        <p:cNvPicPr/>
                        <p:nvPr/>
                      </p:nvPicPr>
                      <p:blipFill>
                        <a:blip r:embed="rId24"/>
                        <a:stretch>
                          <a:fillRect/>
                        </a:stretch>
                      </p:blipFill>
                      <p:spPr>
                        <a:xfrm>
                          <a:off x="527" y="1684"/>
                          <a:ext cx="182" cy="22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42" name="Line 59"/>
            <p:cNvSpPr/>
            <p:nvPr/>
          </p:nvSpPr>
          <p:spPr>
            <a:xfrm>
              <a:off x="930" y="927"/>
              <a:ext cx="0" cy="689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</p:spPr>
        </p:sp>
        <p:sp>
          <p:nvSpPr>
            <p:cNvPr id="12343" name="Line 60"/>
            <p:cNvSpPr/>
            <p:nvPr/>
          </p:nvSpPr>
          <p:spPr>
            <a:xfrm flipV="1">
              <a:off x="1477" y="927"/>
              <a:ext cx="2" cy="689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</p:spPr>
        </p:sp>
        <p:sp>
          <p:nvSpPr>
            <p:cNvPr id="12344" name="Line 61"/>
            <p:cNvSpPr/>
            <p:nvPr/>
          </p:nvSpPr>
          <p:spPr>
            <a:xfrm flipH="1" flipV="1">
              <a:off x="1368" y="1033"/>
              <a:ext cx="0" cy="583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</p:spPr>
        </p:sp>
        <p:graphicFrame>
          <p:nvGraphicFramePr>
            <p:cNvPr id="12345" name="Object 62"/>
            <p:cNvGraphicFramePr>
              <a:graphicFrameLocks noChangeAspect="1"/>
            </p:cNvGraphicFramePr>
            <p:nvPr/>
          </p:nvGraphicFramePr>
          <p:xfrm>
            <a:off x="1950" y="1673"/>
            <a:ext cx="185" cy="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7" name="" r:id="rId43" imgW="127000" imgH="139700" progId="Equation.3">
                    <p:embed/>
                  </p:oleObj>
                </mc:Choice>
                <mc:Fallback>
                  <p:oleObj name="" r:id="rId43" imgW="127000" imgH="139700" progId="Equation.3">
                    <p:embed/>
                    <p:pic>
                      <p:nvPicPr>
                        <p:cNvPr id="0" name="图片 3126"/>
                        <p:cNvPicPr/>
                        <p:nvPr/>
                      </p:nvPicPr>
                      <p:blipFill>
                        <a:blip r:embed="rId44"/>
                        <a:stretch>
                          <a:fillRect/>
                        </a:stretch>
                      </p:blipFill>
                      <p:spPr>
                        <a:xfrm>
                          <a:off x="1950" y="1673"/>
                          <a:ext cx="185" cy="17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46" name="Object 63"/>
            <p:cNvGraphicFramePr>
              <a:graphicFrameLocks noChangeAspect="1"/>
            </p:cNvGraphicFramePr>
            <p:nvPr/>
          </p:nvGraphicFramePr>
          <p:xfrm>
            <a:off x="383" y="502"/>
            <a:ext cx="203" cy="2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4" name="" r:id="rId45" imgW="139700" imgH="165100" progId="Equation.3">
                    <p:embed/>
                  </p:oleObj>
                </mc:Choice>
                <mc:Fallback>
                  <p:oleObj name="" r:id="rId45" imgW="139700" imgH="165100" progId="Equation.3">
                    <p:embed/>
                    <p:pic>
                      <p:nvPicPr>
                        <p:cNvPr id="0" name="图片 3133"/>
                        <p:cNvPicPr/>
                        <p:nvPr/>
                      </p:nvPicPr>
                      <p:blipFill>
                        <a:blip r:embed="rId46"/>
                        <a:stretch>
                          <a:fillRect/>
                        </a:stretch>
                      </p:blipFill>
                      <p:spPr>
                        <a:xfrm>
                          <a:off x="383" y="502"/>
                          <a:ext cx="203" cy="20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47" name="Line 64"/>
            <p:cNvSpPr/>
            <p:nvPr/>
          </p:nvSpPr>
          <p:spPr>
            <a:xfrm>
              <a:off x="952" y="953"/>
              <a:ext cx="56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12348" name="Line 65"/>
            <p:cNvSpPr/>
            <p:nvPr/>
          </p:nvSpPr>
          <p:spPr>
            <a:xfrm flipH="1">
              <a:off x="1040" y="1298"/>
              <a:ext cx="437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grpSp>
          <p:nvGrpSpPr>
            <p:cNvPr id="12349" name="Group 66"/>
            <p:cNvGrpSpPr/>
            <p:nvPr/>
          </p:nvGrpSpPr>
          <p:grpSpPr>
            <a:xfrm>
              <a:off x="766" y="714"/>
              <a:ext cx="1767" cy="690"/>
              <a:chOff x="0" y="0"/>
              <a:chExt cx="1579" cy="474"/>
            </a:xfrm>
          </p:grpSpPr>
          <p:graphicFrame>
            <p:nvGraphicFramePr>
              <p:cNvPr id="12350" name="Object 67"/>
              <p:cNvGraphicFramePr>
                <a:graphicFrameLocks noChangeAspect="1"/>
              </p:cNvGraphicFramePr>
              <p:nvPr/>
            </p:nvGraphicFramePr>
            <p:xfrm>
              <a:off x="916" y="272"/>
              <a:ext cx="663" cy="20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28" name="" r:id="rId47" imgW="596900" imgH="203200" progId="Equation.3">
                      <p:embed/>
                    </p:oleObj>
                  </mc:Choice>
                  <mc:Fallback>
                    <p:oleObj name="" r:id="rId47" imgW="596900" imgH="203200" progId="Equation.3">
                      <p:embed/>
                      <p:pic>
                        <p:nvPicPr>
                          <p:cNvPr id="0" name="图片 3127"/>
                          <p:cNvPicPr/>
                          <p:nvPr/>
                        </p:nvPicPr>
                        <p:blipFill>
                          <a:blip r:embed="rId48"/>
                          <a:stretch>
                            <a:fillRect/>
                          </a:stretch>
                        </p:blipFill>
                        <p:spPr>
                          <a:xfrm>
                            <a:off x="916" y="272"/>
                            <a:ext cx="663" cy="20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2351" name="未知"/>
              <p:cNvSpPr/>
              <p:nvPr/>
            </p:nvSpPr>
            <p:spPr>
              <a:xfrm>
                <a:off x="0" y="0"/>
                <a:ext cx="953" cy="45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82" y="181"/>
                  </a:cxn>
                  <a:cxn ang="0">
                    <a:pos x="545" y="363"/>
                  </a:cxn>
                  <a:cxn ang="0">
                    <a:pos x="953" y="453"/>
                  </a:cxn>
                </a:cxnLst>
                <a:pathLst>
                  <a:path w="953" h="453">
                    <a:moveTo>
                      <a:pt x="0" y="0"/>
                    </a:moveTo>
                    <a:cubicBezTo>
                      <a:pt x="45" y="60"/>
                      <a:pt x="91" y="121"/>
                      <a:pt x="182" y="181"/>
                    </a:cubicBezTo>
                    <a:cubicBezTo>
                      <a:pt x="273" y="241"/>
                      <a:pt x="417" y="318"/>
                      <a:pt x="545" y="363"/>
                    </a:cubicBezTo>
                    <a:cubicBezTo>
                      <a:pt x="673" y="408"/>
                      <a:pt x="885" y="438"/>
                      <a:pt x="953" y="453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12352" name="Line 69"/>
            <p:cNvSpPr/>
            <p:nvPr/>
          </p:nvSpPr>
          <p:spPr>
            <a:xfrm>
              <a:off x="1040" y="1033"/>
              <a:ext cx="0" cy="583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</p:spPr>
        </p:sp>
        <p:sp>
          <p:nvSpPr>
            <p:cNvPr id="12353" name="Line 70"/>
            <p:cNvSpPr/>
            <p:nvPr/>
          </p:nvSpPr>
          <p:spPr>
            <a:xfrm>
              <a:off x="1043" y="1044"/>
              <a:ext cx="32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12354" name="Oval 71"/>
            <p:cNvSpPr/>
            <p:nvPr/>
          </p:nvSpPr>
          <p:spPr>
            <a:xfrm>
              <a:off x="1199" y="1132"/>
              <a:ext cx="52" cy="51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12355" name="Object 72"/>
            <p:cNvGraphicFramePr>
              <a:graphicFrameLocks noChangeAspect="1"/>
            </p:cNvGraphicFramePr>
            <p:nvPr/>
          </p:nvGraphicFramePr>
          <p:xfrm>
            <a:off x="1149" y="820"/>
            <a:ext cx="240" cy="2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1" name="" r:id="rId49" imgW="165100" imgH="203200" progId="Equation.3">
                    <p:embed/>
                  </p:oleObj>
                </mc:Choice>
                <mc:Fallback>
                  <p:oleObj name="" r:id="rId49" imgW="165100" imgH="203200" progId="Equation.3">
                    <p:embed/>
                    <p:pic>
                      <p:nvPicPr>
                        <p:cNvPr id="0" name="图片 3130"/>
                        <p:cNvPicPr/>
                        <p:nvPr/>
                      </p:nvPicPr>
                      <p:blipFill>
                        <a:blip r:embed="rId26"/>
                        <a:stretch>
                          <a:fillRect/>
                        </a:stretch>
                      </p:blipFill>
                      <p:spPr>
                        <a:xfrm>
                          <a:off x="1149" y="820"/>
                          <a:ext cx="240" cy="25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56" name="Line 73"/>
            <p:cNvSpPr/>
            <p:nvPr/>
          </p:nvSpPr>
          <p:spPr>
            <a:xfrm>
              <a:off x="1225" y="1134"/>
              <a:ext cx="0" cy="454"/>
            </a:xfrm>
            <a:prstGeom prst="line">
              <a:avLst/>
            </a:prstGeom>
            <a:ln w="28575" cap="flat" cmpd="sng">
              <a:solidFill>
                <a:srgbClr val="E9030E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aphicFrame>
          <p:nvGraphicFramePr>
            <p:cNvPr id="12357" name="Object 74"/>
            <p:cNvGraphicFramePr>
              <a:graphicFrameLocks noChangeAspect="1"/>
            </p:cNvGraphicFramePr>
            <p:nvPr/>
          </p:nvGraphicFramePr>
          <p:xfrm>
            <a:off x="1201" y="1623"/>
            <a:ext cx="240" cy="2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0" name="" r:id="rId50" imgW="165100" imgH="203200" progId="Equation.3">
                    <p:embed/>
                  </p:oleObj>
                </mc:Choice>
                <mc:Fallback>
                  <p:oleObj name="" r:id="rId50" imgW="165100" imgH="203200" progId="Equation.3">
                    <p:embed/>
                    <p:pic>
                      <p:nvPicPr>
                        <p:cNvPr id="0" name="图片 3129"/>
                        <p:cNvPicPr/>
                        <p:nvPr/>
                      </p:nvPicPr>
                      <p:blipFill>
                        <a:blip r:embed="rId26"/>
                        <a:stretch>
                          <a:fillRect/>
                        </a:stretch>
                      </p:blipFill>
                      <p:spPr>
                        <a:xfrm>
                          <a:off x="1201" y="1623"/>
                          <a:ext cx="240" cy="253"/>
                        </a:xfrm>
                        <a:prstGeom prst="rect">
                          <a:avLst/>
                        </a:prstGeom>
                        <a:noFill/>
                        <a:ln w="9525" cap="flat" cmpd="sng">
                          <a:solidFill>
                            <a:schemeClr val="bg2"/>
                          </a:solidFill>
                          <a:prstDash val="solid"/>
                          <a:miter/>
                          <a:headEnd type="none" w="med" len="med"/>
                          <a:tailEnd type="none" w="med" len="med"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58" name="Line 75"/>
            <p:cNvSpPr/>
            <p:nvPr/>
          </p:nvSpPr>
          <p:spPr>
            <a:xfrm flipH="1">
              <a:off x="1089" y="1225"/>
              <a:ext cx="27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12359" name="Line 76"/>
            <p:cNvSpPr/>
            <p:nvPr/>
          </p:nvSpPr>
          <p:spPr>
            <a:xfrm flipV="1">
              <a:off x="1134" y="1089"/>
              <a:ext cx="0" cy="9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</p:grpSp>
      <p:sp>
        <p:nvSpPr>
          <p:cNvPr id="12360" name="Rectangle 77"/>
          <p:cNvSpPr/>
          <p:nvPr/>
        </p:nvSpPr>
        <p:spPr>
          <a:xfrm>
            <a:off x="457200" y="620713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r>
              <a:rPr lang="zh-CN" altLang="en-US" sz="3600" b="1" dirty="0">
                <a:solidFill>
                  <a:srgbClr val="8E006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几何意义</a:t>
            </a:r>
            <a:endParaRPr lang="zh-CN" altLang="en-US" sz="3600" b="1" dirty="0">
              <a:solidFill>
                <a:srgbClr val="8E006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12361" name="Group 78"/>
          <p:cNvGrpSpPr/>
          <p:nvPr/>
        </p:nvGrpSpPr>
        <p:grpSpPr>
          <a:xfrm>
            <a:off x="365125" y="476250"/>
            <a:ext cx="8958263" cy="1262063"/>
            <a:chOff x="0" y="0"/>
            <a:chExt cx="5643" cy="795"/>
          </a:xfrm>
        </p:grpSpPr>
        <p:sp>
          <p:nvSpPr>
            <p:cNvPr id="12362" name="Text Box 79"/>
            <p:cNvSpPr txBox="1"/>
            <p:nvPr/>
          </p:nvSpPr>
          <p:spPr>
            <a:xfrm>
              <a:off x="1381" y="0"/>
              <a:ext cx="54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r>
                <a:rPr lang="zh-CN" altLang="en-US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从点</a:t>
              </a:r>
              <a:endPara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12363" name="Object 80"/>
            <p:cNvGraphicFramePr>
              <a:graphicFrameLocks noChangeAspect="1"/>
            </p:cNvGraphicFramePr>
            <p:nvPr/>
          </p:nvGraphicFramePr>
          <p:xfrm>
            <a:off x="1789" y="0"/>
            <a:ext cx="752" cy="2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9" name="" r:id="rId51" imgW="863600" imgH="228600" progId="Equation.3">
                    <p:embed/>
                  </p:oleObj>
                </mc:Choice>
                <mc:Fallback>
                  <p:oleObj name="" r:id="rId51" imgW="863600" imgH="228600" progId="Equation.3">
                    <p:embed/>
                    <p:pic>
                      <p:nvPicPr>
                        <p:cNvPr id="0" name="图片 3128"/>
                        <p:cNvPicPr/>
                        <p:nvPr/>
                      </p:nvPicPr>
                      <p:blipFill>
                        <a:blip r:embed="rId52"/>
                        <a:stretch>
                          <a:fillRect/>
                        </a:stretch>
                      </p:blipFill>
                      <p:spPr>
                        <a:xfrm>
                          <a:off x="1789" y="0"/>
                          <a:ext cx="752" cy="26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64" name="Text Box 81"/>
            <p:cNvSpPr txBox="1"/>
            <p:nvPr/>
          </p:nvSpPr>
          <p:spPr>
            <a:xfrm>
              <a:off x="3808" y="0"/>
              <a:ext cx="149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r>
                <a:rPr lang="zh-CN" altLang="en-US" sz="20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的直线交</a:t>
              </a:r>
              <a:r>
                <a:rPr lang="zh-CN" altLang="zh-CN" sz="20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y=x</a:t>
              </a:r>
              <a:r>
                <a:rPr lang="zh-CN" altLang="en-US" sz="20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于点</a:t>
              </a:r>
              <a:endPara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2365" name="Text Box 82"/>
            <p:cNvSpPr txBox="1"/>
            <p:nvPr/>
          </p:nvSpPr>
          <p:spPr>
            <a:xfrm>
              <a:off x="2470" y="15"/>
              <a:ext cx="1497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r>
                <a:rPr lang="zh-CN" altLang="en-US" sz="20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出发</a:t>
              </a:r>
              <a:r>
                <a:rPr lang="zh-CN" altLang="zh-CN" sz="20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,</a:t>
              </a:r>
              <a:r>
                <a:rPr lang="zh-CN" altLang="en-US" sz="20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作平行于</a:t>
              </a:r>
              <a:r>
                <a:rPr lang="zh-CN" altLang="zh-CN" sz="20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x</a:t>
              </a:r>
              <a:r>
                <a:rPr lang="zh-CN" altLang="en-US" sz="20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轴</a:t>
              </a:r>
              <a:endPara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graphicFrame>
          <p:nvGraphicFramePr>
            <p:cNvPr id="12366" name="Object 83"/>
            <p:cNvGraphicFramePr>
              <a:graphicFrameLocks noChangeAspect="1"/>
            </p:cNvGraphicFramePr>
            <p:nvPr/>
          </p:nvGraphicFramePr>
          <p:xfrm>
            <a:off x="1324" y="272"/>
            <a:ext cx="867" cy="2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2" name="" r:id="rId53" imgW="965835" imgH="228600" progId="Equation.3">
                    <p:embed/>
                  </p:oleObj>
                </mc:Choice>
                <mc:Fallback>
                  <p:oleObj name="" r:id="rId53" imgW="965835" imgH="228600" progId="Equation.3">
                    <p:embed/>
                    <p:pic>
                      <p:nvPicPr>
                        <p:cNvPr id="0" name="图片 3131"/>
                        <p:cNvPicPr/>
                        <p:nvPr/>
                      </p:nvPicPr>
                      <p:blipFill>
                        <a:blip r:embed="rId54"/>
                        <a:stretch>
                          <a:fillRect/>
                        </a:stretch>
                      </p:blipFill>
                      <p:spPr>
                        <a:xfrm>
                          <a:off x="1324" y="272"/>
                          <a:ext cx="867" cy="25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67" name="Text Box 84"/>
            <p:cNvSpPr txBox="1"/>
            <p:nvPr/>
          </p:nvSpPr>
          <p:spPr>
            <a:xfrm>
              <a:off x="2196" y="272"/>
              <a:ext cx="3447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r>
                <a:rPr lang="zh-CN" altLang="en-US" b="1" dirty="0">
                  <a:latin typeface="Arial" panose="020B0604020202020204" pitchFamily="34" charset="0"/>
                  <a:ea typeface="宋体" panose="02010600030101010101" pitchFamily="2" charset="-122"/>
                </a:rPr>
                <a:t>过该点</a:t>
              </a:r>
              <a:r>
                <a:rPr lang="zh-CN" altLang="en-US" sz="20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作平行于</a:t>
              </a:r>
              <a:r>
                <a:rPr lang="zh-CN" altLang="zh-CN" sz="20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y </a:t>
              </a:r>
              <a:r>
                <a:rPr lang="zh-CN" altLang="en-US" sz="20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轴的直线交      于点</a:t>
              </a:r>
              <a:endPara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graphicFrame>
          <p:nvGraphicFramePr>
            <p:cNvPr id="12368" name="Object 85"/>
            <p:cNvGraphicFramePr>
              <a:graphicFrameLocks noChangeAspect="1"/>
            </p:cNvGraphicFramePr>
            <p:nvPr/>
          </p:nvGraphicFramePr>
          <p:xfrm>
            <a:off x="0" y="545"/>
            <a:ext cx="1307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5" name="" r:id="rId55" imgW="1334135" imgH="228600" progId="Equation.3">
                    <p:embed/>
                  </p:oleObj>
                </mc:Choice>
                <mc:Fallback>
                  <p:oleObj name="" r:id="rId55" imgW="1334135" imgH="228600" progId="Equation.3">
                    <p:embed/>
                    <p:pic>
                      <p:nvPicPr>
                        <p:cNvPr id="0" name="图片 3134"/>
                        <p:cNvPicPr/>
                        <p:nvPr/>
                      </p:nvPicPr>
                      <p:blipFill>
                        <a:blip r:embed="rId56"/>
                        <a:stretch>
                          <a:fillRect/>
                        </a:stretch>
                      </p:blipFill>
                      <p:spPr>
                        <a:xfrm>
                          <a:off x="0" y="545"/>
                          <a:ext cx="1307" cy="23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69" name="Text Box 86"/>
            <p:cNvSpPr txBox="1"/>
            <p:nvPr/>
          </p:nvSpPr>
          <p:spPr>
            <a:xfrm>
              <a:off x="1199" y="545"/>
              <a:ext cx="365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r>
                <a:rPr lang="zh-CN" altLang="en-US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即</a:t>
              </a:r>
              <a:endPara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12370" name="Object 87"/>
            <p:cNvGraphicFramePr>
              <a:graphicFrameLocks noChangeAspect="1"/>
            </p:cNvGraphicFramePr>
            <p:nvPr/>
          </p:nvGraphicFramePr>
          <p:xfrm>
            <a:off x="1393" y="545"/>
            <a:ext cx="1104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3" name="" r:id="rId57" imgW="850265" imgH="215900" progId="Equation.3">
                    <p:embed/>
                  </p:oleObj>
                </mc:Choice>
                <mc:Fallback>
                  <p:oleObj name="" r:id="rId57" imgW="850265" imgH="215900" progId="Equation.3">
                    <p:embed/>
                    <p:pic>
                      <p:nvPicPr>
                        <p:cNvPr id="0" name="图片 3142"/>
                        <p:cNvPicPr/>
                        <p:nvPr/>
                      </p:nvPicPr>
                      <p:blipFill>
                        <a:blip r:embed="rId58"/>
                        <a:stretch>
                          <a:fillRect/>
                        </a:stretch>
                      </p:blipFill>
                      <p:spPr>
                        <a:xfrm>
                          <a:off x="1393" y="545"/>
                          <a:ext cx="1104" cy="22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71" name="Text Box 88"/>
            <p:cNvSpPr txBox="1"/>
            <p:nvPr/>
          </p:nvSpPr>
          <p:spPr>
            <a:xfrm>
              <a:off x="2423" y="521"/>
              <a:ext cx="1550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r>
                <a:rPr lang="zh-CN" altLang="en-US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依次进行下去得到</a:t>
              </a:r>
              <a:endPara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12372" name="Object 89"/>
            <p:cNvGraphicFramePr>
              <a:graphicFrameLocks noChangeAspect="1"/>
            </p:cNvGraphicFramePr>
            <p:nvPr/>
          </p:nvGraphicFramePr>
          <p:xfrm>
            <a:off x="3784" y="547"/>
            <a:ext cx="378" cy="2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6" name="" r:id="rId59" imgW="355600" imgH="228600" progId="Equation.3">
                    <p:embed/>
                  </p:oleObj>
                </mc:Choice>
                <mc:Fallback>
                  <p:oleObj name="" r:id="rId59" imgW="355600" imgH="228600" progId="Equation.3">
                    <p:embed/>
                    <p:pic>
                      <p:nvPicPr>
                        <p:cNvPr id="0" name="图片 3135"/>
                        <p:cNvPicPr/>
                        <p:nvPr/>
                      </p:nvPicPr>
                      <p:blipFill>
                        <a:blip r:embed="rId60"/>
                        <a:stretch>
                          <a:fillRect/>
                        </a:stretch>
                      </p:blipFill>
                      <p:spPr>
                        <a:xfrm>
                          <a:off x="3784" y="547"/>
                          <a:ext cx="378" cy="22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73" name="Rectangle 90"/>
            <p:cNvSpPr/>
            <p:nvPr/>
          </p:nvSpPr>
          <p:spPr>
            <a:xfrm>
              <a:off x="4128" y="499"/>
              <a:ext cx="27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zh-CN" altLang="en-US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且</a:t>
              </a:r>
              <a:endPara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12374" name="Object 91"/>
            <p:cNvGraphicFramePr>
              <a:graphicFrameLocks noChangeAspect="1"/>
            </p:cNvGraphicFramePr>
            <p:nvPr/>
          </p:nvGraphicFramePr>
          <p:xfrm>
            <a:off x="4376" y="547"/>
            <a:ext cx="754" cy="2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4" name="" r:id="rId61" imgW="826135" imgH="228600" progId="Equation.3">
                    <p:embed/>
                  </p:oleObj>
                </mc:Choice>
                <mc:Fallback>
                  <p:oleObj name="" r:id="rId61" imgW="826135" imgH="228600" progId="Equation.3">
                    <p:embed/>
                    <p:pic>
                      <p:nvPicPr>
                        <p:cNvPr id="0" name="图片 3143"/>
                        <p:cNvPicPr/>
                        <p:nvPr/>
                      </p:nvPicPr>
                      <p:blipFill>
                        <a:blip r:embed="rId62"/>
                        <a:stretch>
                          <a:fillRect/>
                        </a:stretch>
                      </p:blipFill>
                      <p:spPr>
                        <a:xfrm>
                          <a:off x="4376" y="547"/>
                          <a:ext cx="754" cy="22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375" name="Rectangle 92"/>
          <p:cNvSpPr/>
          <p:nvPr/>
        </p:nvSpPr>
        <p:spPr>
          <a:xfrm>
            <a:off x="457200" y="620713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r>
              <a:rPr lang="zh-CN" altLang="en-US" sz="3600" b="1" dirty="0">
                <a:solidFill>
                  <a:srgbClr val="8E006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几何意义</a:t>
            </a:r>
            <a:endParaRPr lang="zh-CN" altLang="en-US" sz="3600" b="1" dirty="0">
              <a:solidFill>
                <a:srgbClr val="8E006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2376" name="Object 93"/>
          <p:cNvGraphicFramePr>
            <a:graphicFrameLocks noGrp="1" noChangeAspect="1"/>
          </p:cNvGraphicFramePr>
          <p:nvPr>
            <p:ph sz="half" idx="2"/>
          </p:nvPr>
        </p:nvGraphicFramePr>
        <p:xfrm>
          <a:off x="7235825" y="981075"/>
          <a:ext cx="865188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5" name="" r:id="rId63" imgW="596900" imgH="203200" progId="Equation.3">
                  <p:embed/>
                </p:oleObj>
              </mc:Choice>
              <mc:Fallback>
                <p:oleObj name="" r:id="rId63" imgW="596900" imgH="203200" progId="Equation.3">
                  <p:embed/>
                  <p:pic>
                    <p:nvPicPr>
                      <p:cNvPr id="0" name="图片 3144"/>
                      <p:cNvPicPr/>
                      <p:nvPr/>
                    </p:nvPicPr>
                    <p:blipFill>
                      <a:blip r:embed="rId64"/>
                      <a:stretch>
                        <a:fillRect/>
                      </a:stretch>
                    </p:blipFill>
                    <p:spPr>
                      <a:xfrm>
                        <a:off x="7235825" y="981075"/>
                        <a:ext cx="865188" cy="295275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3313" name="Object 2"/>
          <p:cNvGraphicFramePr>
            <a:graphicFrameLocks noChangeAspect="1"/>
          </p:cNvGraphicFramePr>
          <p:nvPr/>
        </p:nvGraphicFramePr>
        <p:xfrm>
          <a:off x="1606550" y="1989138"/>
          <a:ext cx="1279525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2" name="" r:id="rId1" imgW="635000" imgH="228600" progId="Equation.DSMT4">
                  <p:embed/>
                </p:oleObj>
              </mc:Choice>
              <mc:Fallback>
                <p:oleObj name="" r:id="rId1" imgW="635000" imgH="228600" progId="Equation.DSMT4">
                  <p:embed/>
                  <p:pic>
                    <p:nvPicPr>
                      <p:cNvPr id="0" name="图片 314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606550" y="1989138"/>
                        <a:ext cx="1279525" cy="5572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314" name="Group 3"/>
          <p:cNvGrpSpPr/>
          <p:nvPr/>
        </p:nvGrpSpPr>
        <p:grpSpPr>
          <a:xfrm>
            <a:off x="933450" y="2492375"/>
            <a:ext cx="7907338" cy="2808288"/>
            <a:chOff x="0" y="0"/>
            <a:chExt cx="4981" cy="1769"/>
          </a:xfrm>
        </p:grpSpPr>
        <p:sp>
          <p:nvSpPr>
            <p:cNvPr id="13315" name="Oval 4"/>
            <p:cNvSpPr/>
            <p:nvPr/>
          </p:nvSpPr>
          <p:spPr>
            <a:xfrm flipH="1">
              <a:off x="1152" y="457"/>
              <a:ext cx="46" cy="61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316" name="Line 5"/>
            <p:cNvSpPr/>
            <p:nvPr/>
          </p:nvSpPr>
          <p:spPr>
            <a:xfrm>
              <a:off x="1158" y="466"/>
              <a:ext cx="0" cy="849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3317" name="Line 6"/>
            <p:cNvSpPr/>
            <p:nvPr/>
          </p:nvSpPr>
          <p:spPr>
            <a:xfrm flipV="1">
              <a:off x="618" y="1069"/>
              <a:ext cx="0" cy="297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aphicFrame>
          <p:nvGraphicFramePr>
            <p:cNvPr id="13318" name="Object 7"/>
            <p:cNvGraphicFramePr>
              <a:graphicFrameLocks noChangeAspect="1"/>
            </p:cNvGraphicFramePr>
            <p:nvPr/>
          </p:nvGraphicFramePr>
          <p:xfrm>
            <a:off x="887" y="951"/>
            <a:ext cx="223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7" name="" r:id="rId3" imgW="177800" imgH="215900" progId="Equation.3">
                    <p:embed/>
                  </p:oleObj>
                </mc:Choice>
                <mc:Fallback>
                  <p:oleObj name="" r:id="rId3" imgW="177800" imgH="215900" progId="Equation.3">
                    <p:embed/>
                    <p:pic>
                      <p:nvPicPr>
                        <p:cNvPr id="0" name="图片 3136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887" y="951"/>
                          <a:ext cx="223" cy="31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19" name="Object 8"/>
            <p:cNvGraphicFramePr>
              <a:graphicFrameLocks noChangeAspect="1"/>
            </p:cNvGraphicFramePr>
            <p:nvPr/>
          </p:nvGraphicFramePr>
          <p:xfrm>
            <a:off x="1021" y="1362"/>
            <a:ext cx="206" cy="3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6" name="" r:id="rId5" imgW="165100" imgH="228600" progId="Equation.3">
                    <p:embed/>
                  </p:oleObj>
                </mc:Choice>
                <mc:Fallback>
                  <p:oleObj name="" r:id="rId5" imgW="165100" imgH="228600" progId="Equation.3">
                    <p:embed/>
                    <p:pic>
                      <p:nvPicPr>
                        <p:cNvPr id="0" name="图片 3145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021" y="1362"/>
                          <a:ext cx="206" cy="33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20" name="Object 9"/>
            <p:cNvGraphicFramePr>
              <a:graphicFrameLocks noChangeAspect="1"/>
            </p:cNvGraphicFramePr>
            <p:nvPr/>
          </p:nvGraphicFramePr>
          <p:xfrm>
            <a:off x="842" y="1380"/>
            <a:ext cx="190" cy="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7" name="" r:id="rId7" imgW="152400" imgH="215900" progId="Equation.3">
                    <p:embed/>
                  </p:oleObj>
                </mc:Choice>
                <mc:Fallback>
                  <p:oleObj name="" r:id="rId7" imgW="152400" imgH="215900" progId="Equation.3">
                    <p:embed/>
                    <p:pic>
                      <p:nvPicPr>
                        <p:cNvPr id="0" name="图片 3146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842" y="1380"/>
                          <a:ext cx="190" cy="32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21" name="Object 10"/>
            <p:cNvGraphicFramePr>
              <a:graphicFrameLocks noChangeAspect="1"/>
            </p:cNvGraphicFramePr>
            <p:nvPr/>
          </p:nvGraphicFramePr>
          <p:xfrm>
            <a:off x="394" y="1188"/>
            <a:ext cx="206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8" name="" r:id="rId9" imgW="165100" imgH="215900" progId="Equation.3">
                    <p:embed/>
                  </p:oleObj>
                </mc:Choice>
                <mc:Fallback>
                  <p:oleObj name="" r:id="rId9" imgW="165100" imgH="215900" progId="Equation.3">
                    <p:embed/>
                    <p:pic>
                      <p:nvPicPr>
                        <p:cNvPr id="0" name="图片 3137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394" y="1188"/>
                          <a:ext cx="206" cy="31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22" name="Object 11"/>
            <p:cNvGraphicFramePr>
              <a:graphicFrameLocks noChangeAspect="1"/>
            </p:cNvGraphicFramePr>
            <p:nvPr/>
          </p:nvGraphicFramePr>
          <p:xfrm>
            <a:off x="1155" y="593"/>
            <a:ext cx="238" cy="3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8" name="" r:id="rId11" imgW="190500" imgH="228600" progId="Equation.3">
                    <p:embed/>
                  </p:oleObj>
                </mc:Choice>
                <mc:Fallback>
                  <p:oleObj name="" r:id="rId11" imgW="190500" imgH="228600" progId="Equation.3">
                    <p:embed/>
                    <p:pic>
                      <p:nvPicPr>
                        <p:cNvPr id="0" name="图片 3147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1155" y="593"/>
                          <a:ext cx="238" cy="33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23" name="Object 12"/>
            <p:cNvGraphicFramePr>
              <a:graphicFrameLocks noChangeAspect="1"/>
            </p:cNvGraphicFramePr>
            <p:nvPr/>
          </p:nvGraphicFramePr>
          <p:xfrm>
            <a:off x="573" y="1382"/>
            <a:ext cx="238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0" name="" r:id="rId13" imgW="190500" imgH="215900" progId="Equation.3">
                    <p:embed/>
                  </p:oleObj>
                </mc:Choice>
                <mc:Fallback>
                  <p:oleObj name="" r:id="rId13" imgW="190500" imgH="215900" progId="Equation.3">
                    <p:embed/>
                    <p:pic>
                      <p:nvPicPr>
                        <p:cNvPr id="0" name="图片 3139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573" y="1382"/>
                          <a:ext cx="238" cy="31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24" name="Object 13"/>
            <p:cNvGraphicFramePr>
              <a:graphicFrameLocks noChangeAspect="1"/>
            </p:cNvGraphicFramePr>
            <p:nvPr/>
          </p:nvGraphicFramePr>
          <p:xfrm>
            <a:off x="1231" y="0"/>
            <a:ext cx="655" cy="2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9" name="" r:id="rId15" imgW="596900" imgH="203200" progId="Equation.3">
                    <p:embed/>
                  </p:oleObj>
                </mc:Choice>
                <mc:Fallback>
                  <p:oleObj name="" r:id="rId15" imgW="596900" imgH="203200" progId="Equation.3">
                    <p:embed/>
                    <p:pic>
                      <p:nvPicPr>
                        <p:cNvPr id="0" name="图片 3138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1231" y="0"/>
                          <a:ext cx="655" cy="26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3325" name="Group 14"/>
            <p:cNvGrpSpPr/>
            <p:nvPr/>
          </p:nvGrpSpPr>
          <p:grpSpPr>
            <a:xfrm>
              <a:off x="171" y="238"/>
              <a:ext cx="1669" cy="1366"/>
              <a:chOff x="0" y="0"/>
              <a:chExt cx="1691" cy="1043"/>
            </a:xfrm>
          </p:grpSpPr>
          <p:sp>
            <p:nvSpPr>
              <p:cNvPr id="13326" name="Line 15"/>
              <p:cNvSpPr/>
              <p:nvPr/>
            </p:nvSpPr>
            <p:spPr>
              <a:xfrm flipV="1">
                <a:off x="0" y="0"/>
                <a:ext cx="1224" cy="1043"/>
              </a:xfrm>
              <a:prstGeom prst="line">
                <a:avLst/>
              </a:prstGeom>
              <a:ln w="9525" cap="flat" cmpd="sng">
                <a:solidFill>
                  <a:schemeClr val="hlink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graphicFrame>
            <p:nvGraphicFramePr>
              <p:cNvPr id="13327" name="Object 16"/>
              <p:cNvGraphicFramePr>
                <a:graphicFrameLocks noChangeAspect="1"/>
              </p:cNvGraphicFramePr>
              <p:nvPr/>
            </p:nvGraphicFramePr>
            <p:xfrm>
              <a:off x="1224" y="90"/>
              <a:ext cx="467" cy="18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41" name="" r:id="rId17" imgW="368300" imgH="165100" progId="Equation.3">
                      <p:embed/>
                    </p:oleObj>
                  </mc:Choice>
                  <mc:Fallback>
                    <p:oleObj name="" r:id="rId17" imgW="368300" imgH="165100" progId="Equation.3">
                      <p:embed/>
                      <p:pic>
                        <p:nvPicPr>
                          <p:cNvPr id="0" name="图片 3140"/>
                          <p:cNvPicPr/>
                          <p:nvPr/>
                        </p:nvPicPr>
                        <p:blipFill>
                          <a:blip r:embed="rId18"/>
                          <a:stretch>
                            <a:fillRect/>
                          </a:stretch>
                        </p:blipFill>
                        <p:spPr>
                          <a:xfrm>
                            <a:off x="1224" y="90"/>
                            <a:ext cx="467" cy="187"/>
                          </a:xfrm>
                          <a:prstGeom prst="rect">
                            <a:avLst/>
                          </a:prstGeom>
                          <a:solidFill>
                            <a:srgbClr val="FFCCCC"/>
                          </a:solidFill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3328" name="Group 17"/>
            <p:cNvGrpSpPr/>
            <p:nvPr/>
          </p:nvGrpSpPr>
          <p:grpSpPr>
            <a:xfrm>
              <a:off x="0" y="156"/>
              <a:ext cx="1736" cy="1544"/>
              <a:chOff x="0" y="0"/>
              <a:chExt cx="1758" cy="1179"/>
            </a:xfrm>
          </p:grpSpPr>
          <p:grpSp>
            <p:nvGrpSpPr>
              <p:cNvPr id="13329" name="Group 18"/>
              <p:cNvGrpSpPr/>
              <p:nvPr/>
            </p:nvGrpSpPr>
            <p:grpSpPr>
              <a:xfrm>
                <a:off x="0" y="0"/>
                <a:ext cx="1758" cy="1179"/>
                <a:chOff x="0" y="0"/>
                <a:chExt cx="1758" cy="1179"/>
              </a:xfrm>
            </p:grpSpPr>
            <p:sp>
              <p:nvSpPr>
                <p:cNvPr id="13330" name="Line 19"/>
                <p:cNvSpPr/>
                <p:nvPr/>
              </p:nvSpPr>
              <p:spPr>
                <a:xfrm>
                  <a:off x="0" y="879"/>
                  <a:ext cx="1724" cy="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sp>
            <p:sp>
              <p:nvSpPr>
                <p:cNvPr id="13331" name="Line 20"/>
                <p:cNvSpPr/>
                <p:nvPr/>
              </p:nvSpPr>
              <p:spPr>
                <a:xfrm flipV="1">
                  <a:off x="453" y="0"/>
                  <a:ext cx="0" cy="1179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sp>
            <p:graphicFrame>
              <p:nvGraphicFramePr>
                <p:cNvPr id="13332" name="Object 21"/>
                <p:cNvGraphicFramePr>
                  <a:graphicFrameLocks noChangeAspect="1"/>
                </p:cNvGraphicFramePr>
                <p:nvPr/>
              </p:nvGraphicFramePr>
              <p:xfrm>
                <a:off x="1596" y="1021"/>
                <a:ext cx="162" cy="15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150" name="" r:id="rId19" imgW="127000" imgH="139700" progId="Equation.3">
                        <p:embed/>
                      </p:oleObj>
                    </mc:Choice>
                    <mc:Fallback>
                      <p:oleObj name="" r:id="rId19" imgW="127000" imgH="139700" progId="Equation.3">
                        <p:embed/>
                        <p:pic>
                          <p:nvPicPr>
                            <p:cNvPr id="0" name="图片 3149"/>
                            <p:cNvPicPr/>
                            <p:nvPr/>
                          </p:nvPicPr>
                          <p:blipFill>
                            <a:blip r:embed="rId20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1596" y="1021"/>
                              <a:ext cx="162" cy="158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3333" name="Object 22"/>
                <p:cNvGraphicFramePr>
                  <a:graphicFrameLocks noChangeAspect="1"/>
                </p:cNvGraphicFramePr>
                <p:nvPr/>
              </p:nvGraphicFramePr>
              <p:xfrm>
                <a:off x="499" y="17"/>
                <a:ext cx="179" cy="187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149" name="" r:id="rId21" imgW="139700" imgH="165100" progId="Equation.3">
                        <p:embed/>
                      </p:oleObj>
                    </mc:Choice>
                    <mc:Fallback>
                      <p:oleObj name="" r:id="rId21" imgW="139700" imgH="165100" progId="Equation.3">
                        <p:embed/>
                        <p:pic>
                          <p:nvPicPr>
                            <p:cNvPr id="0" name="图片 3148"/>
                            <p:cNvPicPr/>
                            <p:nvPr/>
                          </p:nvPicPr>
                          <p:blipFill>
                            <a:blip r:embed="rId22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99" y="17"/>
                              <a:ext cx="179" cy="187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aphicFrame>
            <p:nvGraphicFramePr>
              <p:cNvPr id="13334" name="Object 23"/>
              <p:cNvGraphicFramePr>
                <a:graphicFrameLocks noChangeAspect="1"/>
              </p:cNvGraphicFramePr>
              <p:nvPr/>
            </p:nvGraphicFramePr>
            <p:xfrm>
              <a:off x="318" y="924"/>
              <a:ext cx="160" cy="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51" name="" r:id="rId23" imgW="127000" imgH="177800" progId="Equation.3">
                      <p:embed/>
                    </p:oleObj>
                  </mc:Choice>
                  <mc:Fallback>
                    <p:oleObj name="" r:id="rId23" imgW="127000" imgH="177800" progId="Equation.3">
                      <p:embed/>
                      <p:pic>
                        <p:nvPicPr>
                          <p:cNvPr id="0" name="图片 3150"/>
                          <p:cNvPicPr/>
                          <p:nvPr/>
                        </p:nvPicPr>
                        <p:blipFill>
                          <a:blip r:embed="rId24"/>
                          <a:stretch>
                            <a:fillRect/>
                          </a:stretch>
                        </p:blipFill>
                        <p:spPr>
                          <a:xfrm>
                            <a:off x="318" y="924"/>
                            <a:ext cx="160" cy="200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3335" name="Line 24"/>
            <p:cNvSpPr/>
            <p:nvPr/>
          </p:nvSpPr>
          <p:spPr>
            <a:xfrm flipH="1" flipV="1">
              <a:off x="931" y="712"/>
              <a:ext cx="0" cy="59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3336" name="未知"/>
            <p:cNvSpPr/>
            <p:nvPr/>
          </p:nvSpPr>
          <p:spPr>
            <a:xfrm>
              <a:off x="521" y="119"/>
              <a:ext cx="724" cy="1330"/>
            </a:xfrm>
            <a:custGeom>
              <a:avLst/>
              <a:gdLst/>
              <a:ahLst/>
              <a:cxnLst>
                <a:cxn ang="0">
                  <a:pos x="1698" y="0"/>
                </a:cxn>
                <a:cxn ang="0">
                  <a:pos x="1413" y="1078"/>
                </a:cxn>
                <a:cxn ang="0">
                  <a:pos x="990" y="1915"/>
                </a:cxn>
                <a:cxn ang="0">
                  <a:pos x="0" y="2758"/>
                </a:cxn>
              </a:cxnLst>
              <a:pathLst>
                <a:path w="545" h="1043">
                  <a:moveTo>
                    <a:pt x="545" y="0"/>
                  </a:moveTo>
                  <a:cubicBezTo>
                    <a:pt x="518" y="143"/>
                    <a:pt x="492" y="287"/>
                    <a:pt x="454" y="408"/>
                  </a:cubicBezTo>
                  <a:cubicBezTo>
                    <a:pt x="416" y="529"/>
                    <a:pt x="394" y="619"/>
                    <a:pt x="318" y="725"/>
                  </a:cubicBezTo>
                  <a:cubicBezTo>
                    <a:pt x="242" y="831"/>
                    <a:pt x="53" y="998"/>
                    <a:pt x="0" y="1043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3337" name="Line 26"/>
            <p:cNvSpPr/>
            <p:nvPr/>
          </p:nvSpPr>
          <p:spPr>
            <a:xfrm flipH="1">
              <a:off x="931" y="712"/>
              <a:ext cx="18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3338" name="Line 27"/>
            <p:cNvSpPr/>
            <p:nvPr/>
          </p:nvSpPr>
          <p:spPr>
            <a:xfrm flipH="1">
              <a:off x="618" y="1069"/>
              <a:ext cx="313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13339" name="Group 28"/>
            <p:cNvGrpSpPr/>
            <p:nvPr/>
          </p:nvGrpSpPr>
          <p:grpSpPr>
            <a:xfrm>
              <a:off x="1021" y="178"/>
              <a:ext cx="386" cy="1522"/>
              <a:chOff x="0" y="0"/>
              <a:chExt cx="391" cy="1162"/>
            </a:xfrm>
          </p:grpSpPr>
          <p:graphicFrame>
            <p:nvGraphicFramePr>
              <p:cNvPr id="13340" name="Object 29"/>
              <p:cNvGraphicFramePr>
                <a:graphicFrameLocks noChangeAspect="1"/>
              </p:cNvGraphicFramePr>
              <p:nvPr/>
            </p:nvGraphicFramePr>
            <p:xfrm>
              <a:off x="0" y="0"/>
              <a:ext cx="210" cy="22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60" name="" r:id="rId25" imgW="165100" imgH="203200" progId="Equation.3">
                      <p:embed/>
                    </p:oleObj>
                  </mc:Choice>
                  <mc:Fallback>
                    <p:oleObj name="" r:id="rId25" imgW="165100" imgH="203200" progId="Equation.3">
                      <p:embed/>
                      <p:pic>
                        <p:nvPicPr>
                          <p:cNvPr id="0" name="图片 3159"/>
                          <p:cNvPicPr/>
                          <p:nvPr/>
                        </p:nvPicPr>
                        <p:blipFill>
                          <a:blip r:embed="rId26"/>
                          <a:stretch>
                            <a:fillRect/>
                          </a:stretch>
                        </p:blipFill>
                        <p:spPr>
                          <a:xfrm>
                            <a:off x="0" y="0"/>
                            <a:ext cx="210" cy="229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3341" name="Line 30"/>
              <p:cNvSpPr/>
              <p:nvPr/>
            </p:nvSpPr>
            <p:spPr>
              <a:xfrm>
                <a:off x="181" y="181"/>
                <a:ext cx="0" cy="681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graphicFrame>
            <p:nvGraphicFramePr>
              <p:cNvPr id="13342" name="Object 31"/>
              <p:cNvGraphicFramePr>
                <a:graphicFrameLocks noChangeAspect="1"/>
              </p:cNvGraphicFramePr>
              <p:nvPr/>
            </p:nvGraphicFramePr>
            <p:xfrm>
              <a:off x="181" y="933"/>
              <a:ext cx="210" cy="22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52" name="" r:id="rId27" imgW="165100" imgH="203200" progId="Equation.3">
                      <p:embed/>
                    </p:oleObj>
                  </mc:Choice>
                  <mc:Fallback>
                    <p:oleObj name="" r:id="rId27" imgW="165100" imgH="203200" progId="Equation.3">
                      <p:embed/>
                      <p:pic>
                        <p:nvPicPr>
                          <p:cNvPr id="0" name="图片 3151"/>
                          <p:cNvPicPr/>
                          <p:nvPr/>
                        </p:nvPicPr>
                        <p:blipFill>
                          <a:blip r:embed="rId26"/>
                          <a:stretch>
                            <a:fillRect/>
                          </a:stretch>
                        </p:blipFill>
                        <p:spPr>
                          <a:xfrm>
                            <a:off x="181" y="933"/>
                            <a:ext cx="210" cy="229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3343" name="Group 32"/>
            <p:cNvGrpSpPr/>
            <p:nvPr/>
          </p:nvGrpSpPr>
          <p:grpSpPr>
            <a:xfrm>
              <a:off x="2880" y="65"/>
              <a:ext cx="2101" cy="1704"/>
              <a:chOff x="0" y="0"/>
              <a:chExt cx="2101" cy="1253"/>
            </a:xfrm>
          </p:grpSpPr>
          <p:graphicFrame>
            <p:nvGraphicFramePr>
              <p:cNvPr id="13344" name="Object 33"/>
              <p:cNvGraphicFramePr>
                <a:graphicFrameLocks noChangeAspect="1"/>
              </p:cNvGraphicFramePr>
              <p:nvPr/>
            </p:nvGraphicFramePr>
            <p:xfrm>
              <a:off x="771" y="182"/>
              <a:ext cx="241" cy="25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57" name="" r:id="rId28" imgW="190500" imgH="228600" progId="Equation.3">
                      <p:embed/>
                    </p:oleObj>
                  </mc:Choice>
                  <mc:Fallback>
                    <p:oleObj name="" r:id="rId28" imgW="190500" imgH="228600" progId="Equation.3">
                      <p:embed/>
                      <p:pic>
                        <p:nvPicPr>
                          <p:cNvPr id="0" name="图片 3156"/>
                          <p:cNvPicPr/>
                          <p:nvPr/>
                        </p:nvPicPr>
                        <p:blipFill>
                          <a:blip r:embed="rId12"/>
                          <a:stretch>
                            <a:fillRect/>
                          </a:stretch>
                        </p:blipFill>
                        <p:spPr>
                          <a:xfrm>
                            <a:off x="771" y="182"/>
                            <a:ext cx="241" cy="258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3345" name="Object 34"/>
              <p:cNvGraphicFramePr>
                <a:graphicFrameLocks noChangeAspect="1"/>
              </p:cNvGraphicFramePr>
              <p:nvPr/>
            </p:nvGraphicFramePr>
            <p:xfrm>
              <a:off x="726" y="0"/>
              <a:ext cx="241" cy="24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59" name="" r:id="rId29" imgW="190500" imgH="215900" progId="Equation.3">
                      <p:embed/>
                    </p:oleObj>
                  </mc:Choice>
                  <mc:Fallback>
                    <p:oleObj name="" r:id="rId29" imgW="190500" imgH="215900" progId="Equation.3">
                      <p:embed/>
                      <p:pic>
                        <p:nvPicPr>
                          <p:cNvPr id="0" name="图片 3158"/>
                          <p:cNvPicPr/>
                          <p:nvPr/>
                        </p:nvPicPr>
                        <p:blipFill>
                          <a:blip r:embed="rId14"/>
                          <a:stretch>
                            <a:fillRect/>
                          </a:stretch>
                        </p:blipFill>
                        <p:spPr>
                          <a:xfrm>
                            <a:off x="726" y="0"/>
                            <a:ext cx="241" cy="243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13346" name="Group 35"/>
              <p:cNvGrpSpPr/>
              <p:nvPr/>
            </p:nvGrpSpPr>
            <p:grpSpPr>
              <a:xfrm>
                <a:off x="0" y="46"/>
                <a:ext cx="2101" cy="1207"/>
                <a:chOff x="0" y="0"/>
                <a:chExt cx="2101" cy="1207"/>
              </a:xfrm>
            </p:grpSpPr>
            <p:sp>
              <p:nvSpPr>
                <p:cNvPr id="13347" name="Line 36"/>
                <p:cNvSpPr/>
                <p:nvPr/>
              </p:nvSpPr>
              <p:spPr>
                <a:xfrm>
                  <a:off x="0" y="952"/>
                  <a:ext cx="1724" cy="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sp>
            <p:sp>
              <p:nvSpPr>
                <p:cNvPr id="13348" name="Line 37"/>
                <p:cNvSpPr/>
                <p:nvPr/>
              </p:nvSpPr>
              <p:spPr>
                <a:xfrm flipV="1">
                  <a:off x="589" y="28"/>
                  <a:ext cx="0" cy="1179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sp>
            <p:sp>
              <p:nvSpPr>
                <p:cNvPr id="13349" name="Line 38"/>
                <p:cNvSpPr/>
                <p:nvPr/>
              </p:nvSpPr>
              <p:spPr>
                <a:xfrm flipV="1">
                  <a:off x="318" y="136"/>
                  <a:ext cx="1224" cy="1043"/>
                </a:xfrm>
                <a:prstGeom prst="line">
                  <a:avLst/>
                </a:prstGeom>
                <a:ln w="9525" cap="flat" cmpd="sng">
                  <a:solidFill>
                    <a:schemeClr val="hlink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graphicFrame>
              <p:nvGraphicFramePr>
                <p:cNvPr id="13350" name="Object 39"/>
                <p:cNvGraphicFramePr>
                  <a:graphicFrameLocks noChangeAspect="1"/>
                </p:cNvGraphicFramePr>
                <p:nvPr/>
              </p:nvGraphicFramePr>
              <p:xfrm>
                <a:off x="726" y="949"/>
                <a:ext cx="209" cy="25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161" name="" r:id="rId30" imgW="165100" imgH="228600" progId="Equation.3">
                        <p:embed/>
                      </p:oleObj>
                    </mc:Choice>
                    <mc:Fallback>
                      <p:oleObj name="" r:id="rId30" imgW="165100" imgH="228600" progId="Equation.3">
                        <p:embed/>
                        <p:pic>
                          <p:nvPicPr>
                            <p:cNvPr id="0" name="图片 3160"/>
                            <p:cNvPicPr/>
                            <p:nvPr/>
                          </p:nvPicPr>
                          <p:blipFill>
                            <a:blip r:embed="rId6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726" y="949"/>
                              <a:ext cx="209" cy="258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3351" name="Object 40"/>
                <p:cNvGraphicFramePr>
                  <a:graphicFrameLocks noChangeAspect="1"/>
                </p:cNvGraphicFramePr>
                <p:nvPr/>
              </p:nvGraphicFramePr>
              <p:xfrm>
                <a:off x="862" y="408"/>
                <a:ext cx="210" cy="229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165" name="" r:id="rId31" imgW="165100" imgH="203200" progId="Equation.3">
                        <p:embed/>
                      </p:oleObj>
                    </mc:Choice>
                    <mc:Fallback>
                      <p:oleObj name="" r:id="rId31" imgW="165100" imgH="203200" progId="Equation.3">
                        <p:embed/>
                        <p:pic>
                          <p:nvPicPr>
                            <p:cNvPr id="0" name="图片 3164"/>
                            <p:cNvPicPr/>
                            <p:nvPr/>
                          </p:nvPicPr>
                          <p:blipFill>
                            <a:blip r:embed="rId26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862" y="408"/>
                              <a:ext cx="210" cy="229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3352" name="Object 41"/>
                <p:cNvGraphicFramePr>
                  <a:graphicFrameLocks noChangeAspect="1"/>
                </p:cNvGraphicFramePr>
                <p:nvPr/>
              </p:nvGraphicFramePr>
              <p:xfrm>
                <a:off x="1225" y="963"/>
                <a:ext cx="192" cy="24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154" name="" r:id="rId32" imgW="152400" imgH="215900" progId="Equation.3">
                        <p:embed/>
                      </p:oleObj>
                    </mc:Choice>
                    <mc:Fallback>
                      <p:oleObj name="" r:id="rId32" imgW="152400" imgH="215900" progId="Equation.3">
                        <p:embed/>
                        <p:pic>
                          <p:nvPicPr>
                            <p:cNvPr id="0" name="图片 3153"/>
                            <p:cNvPicPr/>
                            <p:nvPr/>
                          </p:nvPicPr>
                          <p:blipFill>
                            <a:blip r:embed="rId8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1225" y="963"/>
                              <a:ext cx="192" cy="244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3353" name="Object 42"/>
                <p:cNvGraphicFramePr>
                  <a:graphicFrameLocks noChangeAspect="1"/>
                </p:cNvGraphicFramePr>
                <p:nvPr/>
              </p:nvGraphicFramePr>
              <p:xfrm>
                <a:off x="590" y="964"/>
                <a:ext cx="209" cy="243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163" name="" r:id="rId33" imgW="165100" imgH="215900" progId="Equation.3">
                        <p:embed/>
                      </p:oleObj>
                    </mc:Choice>
                    <mc:Fallback>
                      <p:oleObj name="" r:id="rId33" imgW="165100" imgH="215900" progId="Equation.3">
                        <p:embed/>
                        <p:pic>
                          <p:nvPicPr>
                            <p:cNvPr id="0" name="图片 3162"/>
                            <p:cNvPicPr/>
                            <p:nvPr/>
                          </p:nvPicPr>
                          <p:blipFill>
                            <a:blip r:embed="rId10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90" y="964"/>
                              <a:ext cx="209" cy="243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3354" name="Object 43"/>
                <p:cNvGraphicFramePr>
                  <a:graphicFrameLocks noChangeAspect="1"/>
                </p:cNvGraphicFramePr>
                <p:nvPr/>
              </p:nvGraphicFramePr>
              <p:xfrm>
                <a:off x="1270" y="635"/>
                <a:ext cx="226" cy="243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166" name="" r:id="rId34" imgW="177800" imgH="215900" progId="Equation.3">
                        <p:embed/>
                      </p:oleObj>
                    </mc:Choice>
                    <mc:Fallback>
                      <p:oleObj name="" r:id="rId34" imgW="177800" imgH="215900" progId="Equation.3">
                        <p:embed/>
                        <p:pic>
                          <p:nvPicPr>
                            <p:cNvPr id="0" name="图片 3165"/>
                            <p:cNvPicPr/>
                            <p:nvPr/>
                          </p:nvPicPr>
                          <p:blipFill>
                            <a:blip r:embed="rId4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1270" y="635"/>
                              <a:ext cx="226" cy="243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3355" name="Object 44"/>
                <p:cNvGraphicFramePr>
                  <a:graphicFrameLocks noChangeAspect="1"/>
                </p:cNvGraphicFramePr>
                <p:nvPr/>
              </p:nvGraphicFramePr>
              <p:xfrm>
                <a:off x="1438" y="771"/>
                <a:ext cx="663" cy="20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164" name="" r:id="rId35" imgW="596900" imgH="203200" progId="Equation.3">
                        <p:embed/>
                      </p:oleObj>
                    </mc:Choice>
                    <mc:Fallback>
                      <p:oleObj name="" r:id="rId35" imgW="596900" imgH="203200" progId="Equation.3">
                        <p:embed/>
                        <p:pic>
                          <p:nvPicPr>
                            <p:cNvPr id="0" name="图片 3163"/>
                            <p:cNvPicPr/>
                            <p:nvPr/>
                          </p:nvPicPr>
                          <p:blipFill>
                            <a:blip r:embed="rId36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1438" y="771"/>
                              <a:ext cx="663" cy="202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3356" name="Object 45"/>
                <p:cNvGraphicFramePr>
                  <a:graphicFrameLocks noChangeAspect="1"/>
                </p:cNvGraphicFramePr>
                <p:nvPr/>
              </p:nvGraphicFramePr>
              <p:xfrm>
                <a:off x="1588" y="119"/>
                <a:ext cx="467" cy="187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156" name="" r:id="rId37" imgW="368300" imgH="165100" progId="Equation.3">
                        <p:embed/>
                      </p:oleObj>
                    </mc:Choice>
                    <mc:Fallback>
                      <p:oleObj name="" r:id="rId37" imgW="368300" imgH="165100" progId="Equation.3">
                        <p:embed/>
                        <p:pic>
                          <p:nvPicPr>
                            <p:cNvPr id="0" name="图片 3155"/>
                            <p:cNvPicPr/>
                            <p:nvPr/>
                          </p:nvPicPr>
                          <p:blipFill>
                            <a:blip r:embed="rId18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1588" y="119"/>
                              <a:ext cx="467" cy="187"/>
                            </a:xfrm>
                            <a:prstGeom prst="rect">
                              <a:avLst/>
                            </a:prstGeom>
                            <a:solidFill>
                              <a:srgbClr val="FFCCCC"/>
                            </a:solidFill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3357" name="Object 46"/>
                <p:cNvGraphicFramePr>
                  <a:graphicFrameLocks noChangeAspect="1"/>
                </p:cNvGraphicFramePr>
                <p:nvPr/>
              </p:nvGraphicFramePr>
              <p:xfrm>
                <a:off x="454" y="980"/>
                <a:ext cx="160" cy="2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153" name="" r:id="rId38" imgW="127000" imgH="177800" progId="Equation.3">
                        <p:embed/>
                      </p:oleObj>
                    </mc:Choice>
                    <mc:Fallback>
                      <p:oleObj name="" r:id="rId38" imgW="127000" imgH="177800" progId="Equation.3">
                        <p:embed/>
                        <p:pic>
                          <p:nvPicPr>
                            <p:cNvPr id="0" name="图片 3152"/>
                            <p:cNvPicPr/>
                            <p:nvPr/>
                          </p:nvPicPr>
                          <p:blipFill>
                            <a:blip r:embed="rId24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54" y="980"/>
                              <a:ext cx="160" cy="200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3358" name="Object 47"/>
                <p:cNvGraphicFramePr>
                  <a:graphicFrameLocks noChangeAspect="1"/>
                </p:cNvGraphicFramePr>
                <p:nvPr/>
              </p:nvGraphicFramePr>
              <p:xfrm>
                <a:off x="1679" y="1049"/>
                <a:ext cx="162" cy="15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155" name="" r:id="rId39" imgW="127000" imgH="139700" progId="Equation.3">
                        <p:embed/>
                      </p:oleObj>
                    </mc:Choice>
                    <mc:Fallback>
                      <p:oleObj name="" r:id="rId39" imgW="127000" imgH="139700" progId="Equation.3">
                        <p:embed/>
                        <p:pic>
                          <p:nvPicPr>
                            <p:cNvPr id="0" name="图片 3154"/>
                            <p:cNvPicPr/>
                            <p:nvPr/>
                          </p:nvPicPr>
                          <p:blipFill>
                            <a:blip r:embed="rId20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1679" y="1049"/>
                              <a:ext cx="162" cy="158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3359" name="Object 48"/>
                <p:cNvGraphicFramePr>
                  <a:graphicFrameLocks noChangeAspect="1"/>
                </p:cNvGraphicFramePr>
                <p:nvPr/>
              </p:nvGraphicFramePr>
              <p:xfrm>
                <a:off x="408" y="90"/>
                <a:ext cx="178" cy="187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158" name="" r:id="rId40" imgW="139700" imgH="165100" progId="Equation.3">
                        <p:embed/>
                      </p:oleObj>
                    </mc:Choice>
                    <mc:Fallback>
                      <p:oleObj name="" r:id="rId40" imgW="139700" imgH="165100" progId="Equation.3">
                        <p:embed/>
                        <p:pic>
                          <p:nvPicPr>
                            <p:cNvPr id="0" name="图片 3157"/>
                            <p:cNvPicPr/>
                            <p:nvPr/>
                          </p:nvPicPr>
                          <p:blipFill>
                            <a:blip r:embed="rId22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08" y="90"/>
                              <a:ext cx="178" cy="187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13360" name="未知"/>
                <p:cNvSpPr/>
                <p:nvPr/>
              </p:nvSpPr>
              <p:spPr>
                <a:xfrm>
                  <a:off x="681" y="0"/>
                  <a:ext cx="771" cy="907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98" y="944"/>
                    </a:cxn>
                    <a:cxn ang="0">
                      <a:pos x="295" y="1510"/>
                    </a:cxn>
                    <a:cxn ang="0">
                      <a:pos x="591" y="2077"/>
                    </a:cxn>
                    <a:cxn ang="0">
                      <a:pos x="986" y="2457"/>
                    </a:cxn>
                    <a:cxn ang="0">
                      <a:pos x="1379" y="2644"/>
                    </a:cxn>
                  </a:cxnLst>
                  <a:pathLst>
                    <a:path w="635" h="635">
                      <a:moveTo>
                        <a:pt x="0" y="0"/>
                      </a:moveTo>
                      <a:cubicBezTo>
                        <a:pt x="11" y="83"/>
                        <a:pt x="22" y="166"/>
                        <a:pt x="45" y="227"/>
                      </a:cubicBezTo>
                      <a:cubicBezTo>
                        <a:pt x="68" y="288"/>
                        <a:pt x="98" y="318"/>
                        <a:pt x="136" y="363"/>
                      </a:cubicBezTo>
                      <a:cubicBezTo>
                        <a:pt x="174" y="408"/>
                        <a:pt x="219" y="461"/>
                        <a:pt x="272" y="499"/>
                      </a:cubicBezTo>
                      <a:cubicBezTo>
                        <a:pt x="325" y="537"/>
                        <a:pt x="394" y="567"/>
                        <a:pt x="454" y="590"/>
                      </a:cubicBezTo>
                      <a:cubicBezTo>
                        <a:pt x="514" y="613"/>
                        <a:pt x="605" y="628"/>
                        <a:pt x="635" y="635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13361" name="Line 50"/>
                <p:cNvSpPr/>
                <p:nvPr/>
              </p:nvSpPr>
              <p:spPr>
                <a:xfrm flipV="1">
                  <a:off x="771" y="362"/>
                  <a:ext cx="0" cy="59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3362" name="Line 51"/>
                <p:cNvSpPr/>
                <p:nvPr/>
              </p:nvSpPr>
              <p:spPr>
                <a:xfrm>
                  <a:off x="771" y="362"/>
                  <a:ext cx="499" cy="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3363" name="Line 52"/>
                <p:cNvSpPr/>
                <p:nvPr/>
              </p:nvSpPr>
              <p:spPr>
                <a:xfrm>
                  <a:off x="1270" y="362"/>
                  <a:ext cx="0" cy="59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3364" name="Line 53"/>
                <p:cNvSpPr/>
                <p:nvPr/>
              </p:nvSpPr>
              <p:spPr>
                <a:xfrm flipH="1" flipV="1">
                  <a:off x="681" y="861"/>
                  <a:ext cx="589" cy="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3365" name="Line 54"/>
                <p:cNvSpPr/>
                <p:nvPr/>
              </p:nvSpPr>
              <p:spPr>
                <a:xfrm flipV="1">
                  <a:off x="681" y="90"/>
                  <a:ext cx="0" cy="862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3366" name="Oval 55"/>
                <p:cNvSpPr/>
                <p:nvPr/>
              </p:nvSpPr>
              <p:spPr>
                <a:xfrm flipH="1">
                  <a:off x="907" y="635"/>
                  <a:ext cx="46" cy="45"/>
                </a:xfrm>
                <a:prstGeom prst="ellipse">
                  <a:avLst/>
                </a:prstGeom>
                <a:solidFill>
                  <a:schemeClr val="accent2"/>
                </a:solidFill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endParaRPr lang="zh-CN" altLang="en-US" dirty="0">
                    <a:latin typeface="Arial" panose="020B0604020202020204" pitchFamily="34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3367" name="Line 56"/>
                <p:cNvSpPr/>
                <p:nvPr/>
              </p:nvSpPr>
              <p:spPr>
                <a:xfrm>
                  <a:off x="953" y="635"/>
                  <a:ext cx="0" cy="226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graphicFrame>
              <p:nvGraphicFramePr>
                <p:cNvPr id="13368" name="Object 57"/>
                <p:cNvGraphicFramePr>
                  <a:graphicFrameLocks noChangeAspect="1"/>
                </p:cNvGraphicFramePr>
                <p:nvPr/>
              </p:nvGraphicFramePr>
              <p:xfrm>
                <a:off x="953" y="978"/>
                <a:ext cx="210" cy="229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162" name="" r:id="rId41" imgW="165100" imgH="203200" progId="Equation.3">
                        <p:embed/>
                      </p:oleObj>
                    </mc:Choice>
                    <mc:Fallback>
                      <p:oleObj name="" r:id="rId41" imgW="165100" imgH="203200" progId="Equation.3">
                        <p:embed/>
                        <p:pic>
                          <p:nvPicPr>
                            <p:cNvPr id="0" name="图片 3161"/>
                            <p:cNvPicPr/>
                            <p:nvPr/>
                          </p:nvPicPr>
                          <p:blipFill>
                            <a:blip r:embed="rId26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953" y="978"/>
                              <a:ext cx="210" cy="229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  <p:grpSp>
          <p:nvGrpSpPr>
            <p:cNvPr id="13369" name="Group 58"/>
            <p:cNvGrpSpPr/>
            <p:nvPr/>
          </p:nvGrpSpPr>
          <p:grpSpPr>
            <a:xfrm>
              <a:off x="1536" y="848"/>
              <a:ext cx="1897" cy="370"/>
              <a:chOff x="0" y="0"/>
              <a:chExt cx="1897" cy="272"/>
            </a:xfrm>
          </p:grpSpPr>
          <p:sp>
            <p:nvSpPr>
              <p:cNvPr id="13370" name="Rectangle 59"/>
              <p:cNvSpPr/>
              <p:nvPr/>
            </p:nvSpPr>
            <p:spPr>
              <a:xfrm>
                <a:off x="318" y="0"/>
                <a:ext cx="1179" cy="272"/>
              </a:xfrm>
              <a:prstGeom prst="rect">
                <a:avLst/>
              </a:prstGeom>
              <a:noFill/>
              <a:ln w="9525" cap="flat" cmpd="sng">
                <a:solidFill>
                  <a:srgbClr val="8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/>
                <a:r>
                  <a:rPr lang="zh-CN" altLang="en-US" sz="24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迭代法不收敛</a:t>
                </a:r>
                <a:endParaRPr lang="zh-CN" altLang="en-US" sz="24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graphicFrame>
            <p:nvGraphicFramePr>
              <p:cNvPr id="13371" name="Object 60"/>
              <p:cNvGraphicFramePr>
                <a:graphicFrameLocks noChangeAspect="1"/>
              </p:cNvGraphicFramePr>
              <p:nvPr/>
            </p:nvGraphicFramePr>
            <p:xfrm>
              <a:off x="1497" y="45"/>
              <a:ext cx="400" cy="21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76" name="" r:id="rId42" imgW="190500" imgH="139700" progId="Equation.3">
                      <p:embed/>
                    </p:oleObj>
                  </mc:Choice>
                  <mc:Fallback>
                    <p:oleObj name="" r:id="rId42" imgW="190500" imgH="139700" progId="Equation.3">
                      <p:embed/>
                      <p:pic>
                        <p:nvPicPr>
                          <p:cNvPr id="0" name="图片 3175"/>
                          <p:cNvPicPr/>
                          <p:nvPr/>
                        </p:nvPicPr>
                        <p:blipFill>
                          <a:blip r:embed="rId43"/>
                          <a:stretch>
                            <a:fillRect/>
                          </a:stretch>
                        </p:blipFill>
                        <p:spPr>
                          <a:xfrm>
                            <a:off x="1497" y="45"/>
                            <a:ext cx="400" cy="219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3372" name="Object 61"/>
              <p:cNvGraphicFramePr>
                <a:graphicFrameLocks noChangeAspect="1"/>
              </p:cNvGraphicFramePr>
              <p:nvPr/>
            </p:nvGraphicFramePr>
            <p:xfrm>
              <a:off x="0" y="45"/>
              <a:ext cx="400" cy="21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78" name="" r:id="rId44" imgW="190500" imgH="139700" progId="Equation.3">
                      <p:embed/>
                    </p:oleObj>
                  </mc:Choice>
                  <mc:Fallback>
                    <p:oleObj name="" r:id="rId44" imgW="190500" imgH="139700" progId="Equation.3">
                      <p:embed/>
                      <p:pic>
                        <p:nvPicPr>
                          <p:cNvPr id="0" name="图片 3177"/>
                          <p:cNvPicPr/>
                          <p:nvPr/>
                        </p:nvPicPr>
                        <p:blipFill>
                          <a:blip r:embed="rId45"/>
                          <a:stretch>
                            <a:fillRect/>
                          </a:stretch>
                        </p:blipFill>
                        <p:spPr>
                          <a:xfrm>
                            <a:off x="0" y="45"/>
                            <a:ext cx="400" cy="219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13373" name="Rectangle 62"/>
          <p:cNvSpPr/>
          <p:nvPr/>
        </p:nvSpPr>
        <p:spPr>
          <a:xfrm>
            <a:off x="457200" y="620713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r>
              <a:rPr lang="zh-CN" altLang="en-US" sz="3600" b="1" dirty="0">
                <a:solidFill>
                  <a:srgbClr val="8E006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迭代法不收敛的情况</a:t>
            </a:r>
            <a:endParaRPr lang="zh-CN" altLang="en-US" sz="3600" b="1" dirty="0">
              <a:solidFill>
                <a:srgbClr val="8E006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3374" name="Object 63"/>
          <p:cNvGraphicFramePr>
            <a:graphicFrameLocks noGrp="1" noChangeAspect="1"/>
          </p:cNvGraphicFramePr>
          <p:nvPr>
            <p:ph idx="1"/>
          </p:nvPr>
        </p:nvGraphicFramePr>
        <p:xfrm>
          <a:off x="6432550" y="1849438"/>
          <a:ext cx="1524000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2" name="" r:id="rId46" imgW="736600" imgH="228600" progId="Equation.DSMT4">
                  <p:embed/>
                </p:oleObj>
              </mc:Choice>
              <mc:Fallback>
                <p:oleObj name="" r:id="rId46" imgW="736600" imgH="228600" progId="Equation.DSMT4">
                  <p:embed/>
                  <p:pic>
                    <p:nvPicPr>
                      <p:cNvPr id="0" name="图片 3171"/>
                      <p:cNvPicPr/>
                      <p:nvPr/>
                    </p:nvPicPr>
                    <p:blipFill>
                      <a:blip r:embed="rId47"/>
                      <a:stretch>
                        <a:fillRect/>
                      </a:stretch>
                    </p:blipFill>
                    <p:spPr>
                      <a:xfrm>
                        <a:off x="6432550" y="1849438"/>
                        <a:ext cx="1524000" cy="473075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Rectangle 2"/>
          <p:cNvSpPr>
            <a:spLocks noGrp="1"/>
          </p:cNvSpPr>
          <p:nvPr>
            <p:ph idx="1"/>
          </p:nvPr>
        </p:nvSpPr>
        <p:spPr>
          <a:xfrm>
            <a:off x="457200" y="404813"/>
            <a:ext cx="8229600" cy="6192837"/>
          </a:xfrm>
        </p:spPr>
        <p:txBody>
          <a:bodyPr vert="horz" wrap="square" lIns="91440" tIns="45720" rIns="91440" bIns="45720" anchor="t" anchorCtr="0"/>
          <a:p>
            <a:pPr marL="0" indent="0" eaLnBrk="1" hangingPunct="1">
              <a:buNone/>
            </a:pPr>
            <a:r>
              <a:rPr lang="zh-CN" altLang="zh-CN" b="1" dirty="0"/>
              <a:t>2.1.1  </a:t>
            </a:r>
            <a:r>
              <a:rPr lang="zh-CN" altLang="en-US" b="1" dirty="0"/>
              <a:t>解一元方程的迭代法</a:t>
            </a:r>
            <a:endParaRPr lang="zh-CN" altLang="en-US" b="1" dirty="0"/>
          </a:p>
          <a:p>
            <a:pPr lvl="1" indent="0" eaLnBrk="1" hangingPunct="1">
              <a:buNone/>
            </a:pPr>
            <a:r>
              <a:rPr lang="zh-CN" altLang="zh-CN" dirty="0"/>
              <a:t>1. </a:t>
            </a:r>
            <a:r>
              <a:rPr lang="zh-CN" altLang="en-US" dirty="0"/>
              <a:t>根的隔离</a:t>
            </a:r>
            <a:endParaRPr lang="zh-CN" altLang="en-US" dirty="0"/>
          </a:p>
          <a:p>
            <a:pPr lvl="2" indent="0" eaLnBrk="1" hangingPunct="1">
              <a:buNone/>
            </a:pPr>
            <a:r>
              <a:rPr lang="zh-CN" altLang="en-US" b="1" dirty="0"/>
              <a:t>设一元方程</a:t>
            </a:r>
            <a:r>
              <a:rPr lang="zh-CN" altLang="zh-CN" b="1" i="1" dirty="0"/>
              <a:t>f</a:t>
            </a:r>
            <a:r>
              <a:rPr lang="zh-CN" altLang="zh-CN" b="1" dirty="0"/>
              <a:t>(</a:t>
            </a:r>
            <a:r>
              <a:rPr lang="zh-CN" altLang="zh-CN" b="1" i="1" dirty="0"/>
              <a:t>x</a:t>
            </a:r>
            <a:r>
              <a:rPr lang="zh-CN" altLang="zh-CN" b="1" dirty="0"/>
              <a:t>) = 0</a:t>
            </a:r>
            <a:r>
              <a:rPr lang="zh-CN" altLang="en-US" b="1" dirty="0"/>
              <a:t>，</a:t>
            </a:r>
            <a:r>
              <a:rPr lang="zh-CN" altLang="zh-CN" b="1" i="1" dirty="0"/>
              <a:t>f </a:t>
            </a:r>
            <a:r>
              <a:rPr lang="zh-CN" altLang="en-US" b="1" dirty="0"/>
              <a:t>连续，其实根可能有很多，需将各根隔离，即</a:t>
            </a:r>
            <a:r>
              <a:rPr lang="zh-CN" altLang="zh-CN" b="1" i="1" dirty="0"/>
              <a:t>f</a:t>
            </a:r>
            <a:r>
              <a:rPr lang="zh-CN" altLang="en-US" b="1" dirty="0"/>
              <a:t>在某区间</a:t>
            </a:r>
            <a:r>
              <a:rPr lang="zh-CN" altLang="zh-CN" b="1" dirty="0"/>
              <a:t>[</a:t>
            </a:r>
            <a:r>
              <a:rPr lang="zh-CN" altLang="zh-CN" b="1" i="1" dirty="0"/>
              <a:t>a</a:t>
            </a:r>
            <a:r>
              <a:rPr lang="zh-CN" altLang="en-US" b="1" dirty="0"/>
              <a:t>，</a:t>
            </a:r>
            <a:r>
              <a:rPr lang="zh-CN" altLang="zh-CN" b="1" i="1" dirty="0"/>
              <a:t>b</a:t>
            </a:r>
            <a:r>
              <a:rPr lang="zh-CN" altLang="zh-CN" b="1" dirty="0"/>
              <a:t>]</a:t>
            </a:r>
            <a:r>
              <a:rPr lang="zh-CN" altLang="en-US" b="1" dirty="0"/>
              <a:t>内有且仅有一根。</a:t>
            </a:r>
            <a:endParaRPr lang="zh-CN" altLang="en-US" b="1" dirty="0"/>
          </a:p>
          <a:p>
            <a:pPr lvl="2" indent="0" eaLnBrk="1" hangingPunct="1">
              <a:buNone/>
            </a:pPr>
            <a:endParaRPr lang="zh-CN" altLang="zh-CN" b="1" dirty="0"/>
          </a:p>
          <a:p>
            <a:pPr lvl="2" indent="0" eaLnBrk="1" hangingPunct="1">
              <a:buNone/>
            </a:pPr>
            <a:r>
              <a:rPr lang="zh-CN" altLang="en-US" b="1" dirty="0"/>
              <a:t>方法：设</a:t>
            </a:r>
            <a:r>
              <a:rPr lang="zh-CN" altLang="zh-CN" b="1" i="1" dirty="0"/>
              <a:t>f</a:t>
            </a:r>
            <a:r>
              <a:rPr lang="zh-CN" altLang="zh-CN" b="1" dirty="0"/>
              <a:t> </a:t>
            </a:r>
            <a:r>
              <a:rPr lang="zh-CN" altLang="zh-CN" b="1" dirty="0">
                <a:sym typeface="Symbol" panose="05050102010706020507" pitchFamily="18" charset="2"/>
              </a:rPr>
              <a:t></a:t>
            </a:r>
            <a:r>
              <a:rPr lang="zh-CN" altLang="zh-CN" b="1" dirty="0"/>
              <a:t>C[</a:t>
            </a:r>
            <a:r>
              <a:rPr lang="zh-CN" altLang="zh-CN" b="1" i="1" dirty="0"/>
              <a:t>a</a:t>
            </a:r>
            <a:r>
              <a:rPr lang="zh-CN" altLang="en-US" b="1" dirty="0"/>
              <a:t>，</a:t>
            </a:r>
            <a:r>
              <a:rPr lang="zh-CN" altLang="zh-CN" b="1" i="1" dirty="0"/>
              <a:t>b</a:t>
            </a:r>
            <a:r>
              <a:rPr lang="zh-CN" altLang="zh-CN" b="1" dirty="0"/>
              <a:t>]</a:t>
            </a:r>
            <a:r>
              <a:rPr lang="zh-CN" altLang="en-US" b="1" dirty="0"/>
              <a:t>，</a:t>
            </a:r>
            <a:r>
              <a:rPr lang="zh-CN" altLang="zh-CN" b="1" i="1" dirty="0"/>
              <a:t>f</a:t>
            </a:r>
            <a:r>
              <a:rPr lang="zh-CN" altLang="zh-CN" b="1" dirty="0"/>
              <a:t>(</a:t>
            </a:r>
            <a:r>
              <a:rPr lang="zh-CN" altLang="zh-CN" b="1" i="1" dirty="0"/>
              <a:t>a</a:t>
            </a:r>
            <a:r>
              <a:rPr lang="zh-CN" altLang="zh-CN" b="1" dirty="0"/>
              <a:t>)</a:t>
            </a:r>
            <a:r>
              <a:rPr lang="zh-CN" altLang="zh-CN" b="1" i="1" dirty="0"/>
              <a:t>f</a:t>
            </a:r>
            <a:r>
              <a:rPr lang="zh-CN" altLang="zh-CN" b="1" dirty="0"/>
              <a:t>(</a:t>
            </a:r>
            <a:r>
              <a:rPr lang="zh-CN" altLang="zh-CN" b="1" i="1" dirty="0"/>
              <a:t>b</a:t>
            </a:r>
            <a:r>
              <a:rPr lang="zh-CN" altLang="zh-CN" b="1" dirty="0"/>
              <a:t>) &lt; 0</a:t>
            </a:r>
            <a:r>
              <a:rPr lang="zh-CN" altLang="en-US" b="1" dirty="0"/>
              <a:t>，且</a:t>
            </a:r>
            <a:r>
              <a:rPr lang="zh-CN" altLang="zh-CN" b="1" i="1" dirty="0"/>
              <a:t>f</a:t>
            </a:r>
            <a:r>
              <a:rPr lang="zh-CN" altLang="en-US" b="1" dirty="0"/>
              <a:t>在</a:t>
            </a:r>
            <a:r>
              <a:rPr lang="zh-CN" altLang="zh-CN" b="1" dirty="0"/>
              <a:t>[</a:t>
            </a:r>
            <a:r>
              <a:rPr lang="zh-CN" altLang="zh-CN" b="1" i="1" dirty="0"/>
              <a:t>a</a:t>
            </a:r>
            <a:r>
              <a:rPr lang="zh-CN" altLang="en-US" b="1" dirty="0"/>
              <a:t>，</a:t>
            </a:r>
            <a:r>
              <a:rPr lang="zh-CN" altLang="zh-CN" b="1" i="1" dirty="0"/>
              <a:t>b</a:t>
            </a:r>
            <a:r>
              <a:rPr lang="zh-CN" altLang="zh-CN" b="1" dirty="0"/>
              <a:t>]</a:t>
            </a:r>
            <a:r>
              <a:rPr lang="zh-CN" altLang="en-US" b="1" dirty="0"/>
              <a:t>上单调，则</a:t>
            </a:r>
            <a:r>
              <a:rPr lang="zh-CN" altLang="zh-CN" b="1" i="1" dirty="0"/>
              <a:t>f</a:t>
            </a:r>
            <a:r>
              <a:rPr lang="zh-CN" altLang="en-US" b="1" dirty="0"/>
              <a:t>在</a:t>
            </a:r>
            <a:r>
              <a:rPr lang="zh-CN" altLang="zh-CN" b="1" dirty="0"/>
              <a:t>[</a:t>
            </a:r>
            <a:r>
              <a:rPr lang="zh-CN" altLang="zh-CN" b="1" i="1" dirty="0"/>
              <a:t>a</a:t>
            </a:r>
            <a:r>
              <a:rPr lang="zh-CN" altLang="en-US" b="1" dirty="0"/>
              <a:t>，</a:t>
            </a:r>
            <a:r>
              <a:rPr lang="zh-CN" altLang="zh-CN" b="1" i="1" dirty="0"/>
              <a:t>b</a:t>
            </a:r>
            <a:r>
              <a:rPr lang="zh-CN" altLang="zh-CN" b="1" dirty="0"/>
              <a:t>]</a:t>
            </a:r>
            <a:r>
              <a:rPr lang="zh-CN" altLang="en-US" b="1" dirty="0"/>
              <a:t>内有且仅有一根。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charRg st="17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338">
                                            <p:txEl>
                                              <p:charRg st="17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charRg st="25" end="8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338">
                                            <p:txEl>
                                              <p:charRg st="25" end="8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charRg st="81" end="1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338">
                                            <p:txEl>
                                              <p:charRg st="81" end="13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1" name="Rectangle 2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anchor="t" anchorCtr="0"/>
          <a:p>
            <a:pPr eaLnBrk="1" hangingPunct="1"/>
            <a:r>
              <a:rPr lang="zh-CN" altLang="en-US" dirty="0"/>
              <a:t>波尔查诺二分法</a:t>
            </a:r>
            <a:endParaRPr lang="zh-CN" altLang="en-US" dirty="0"/>
          </a:p>
        </p:txBody>
      </p:sp>
      <p:sp>
        <p:nvSpPr>
          <p:cNvPr id="15362" name="Rectangle 3"/>
          <p:cNvSpPr>
            <a:spLocks noGrp="1"/>
          </p:cNvSpPr>
          <p:nvPr>
            <p:ph type="body" sz="half" idx="1"/>
          </p:nvPr>
        </p:nvSpPr>
        <p:spPr>
          <a:xfrm>
            <a:off x="390525" y="1125538"/>
            <a:ext cx="8362950" cy="5400675"/>
          </a:xfrm>
        </p:spPr>
        <p:txBody>
          <a:bodyPr vert="horz" wrap="square" lIns="91440" tIns="45720" rIns="91440" bIns="45720" anchor="t" anchorCtr="0"/>
          <a:p>
            <a:pPr marL="0" indent="0" eaLnBrk="1" hangingPunct="1"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800" b="1" dirty="0"/>
              <a:t>二分法定理</a:t>
            </a:r>
            <a:r>
              <a:rPr lang="zh-CN" altLang="en-US" sz="2800" dirty="0"/>
              <a:t>：设               且存在着           满足</a:t>
            </a:r>
            <a:r>
              <a:rPr lang="en-US" altLang="zh-CN" sz="2800" dirty="0"/>
              <a:t>  </a:t>
            </a:r>
            <a:r>
              <a:rPr lang="zh-CN" altLang="en-US" sz="2800" dirty="0"/>
              <a:t>     。如果                 的符号相反，且           表示</a:t>
            </a:r>
            <a:endParaRPr lang="zh-CN" altLang="en-US" sz="2800" dirty="0"/>
          </a:p>
          <a:p>
            <a:pPr marL="0" indent="0" eaLnBrk="1" hangingPunct="1"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endParaRPr lang="zh-CN" altLang="en-US" sz="2800" dirty="0"/>
          </a:p>
          <a:p>
            <a:pPr marL="0" indent="0" eaLnBrk="1" hangingPunct="1"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800" dirty="0"/>
              <a:t>和                                                       中的二分法生成的中点序列，则                        其中 </a:t>
            </a:r>
            <a:endParaRPr lang="zh-CN" altLang="en-US" sz="2800" dirty="0"/>
          </a:p>
          <a:p>
            <a:pPr marL="0" indent="0" eaLnBrk="1" hangingPunct="1"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800" dirty="0"/>
              <a:t>这样的序列          收敛到零点       即可表示为</a:t>
            </a:r>
            <a:endParaRPr lang="zh-CN" altLang="en-US" sz="2800" dirty="0"/>
          </a:p>
        </p:txBody>
      </p:sp>
      <p:graphicFrame>
        <p:nvGraphicFramePr>
          <p:cNvPr id="15363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6011863" y="1268413"/>
          <a:ext cx="1008062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9" name="" r:id="rId1" imgW="571500" imgH="203200" progId="Equation.3">
                  <p:embed/>
                </p:oleObj>
              </mc:Choice>
              <mc:Fallback>
                <p:oleObj name="" r:id="rId1" imgW="571500" imgH="203200" progId="Equation.3">
                  <p:embed/>
                  <p:pic>
                    <p:nvPicPr>
                      <p:cNvPr id="0" name="图片 316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011863" y="1268413"/>
                        <a:ext cx="1008062" cy="38100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4" name="Object 5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3203575" y="1268413"/>
          <a:ext cx="1368425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9" name="" r:id="rId3" imgW="735965" imgH="203200" progId="Equation.3">
                  <p:embed/>
                </p:oleObj>
              </mc:Choice>
              <mc:Fallback>
                <p:oleObj name="" r:id="rId3" imgW="735965" imgH="203200" progId="Equation.3">
                  <p:embed/>
                  <p:pic>
                    <p:nvPicPr>
                      <p:cNvPr id="0" name="图片 317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03575" y="1268413"/>
                        <a:ext cx="1368425" cy="377825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5" name="Object 6"/>
          <p:cNvGraphicFramePr>
            <a:graphicFrameLocks noChangeAspect="1"/>
          </p:cNvGraphicFramePr>
          <p:nvPr/>
        </p:nvGraphicFramePr>
        <p:xfrm>
          <a:off x="971550" y="3178175"/>
          <a:ext cx="5329238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3" name="" r:id="rId5" imgW="2590800" imgH="228600" progId="Equation.3">
                  <p:embed/>
                </p:oleObj>
              </mc:Choice>
              <mc:Fallback>
                <p:oleObj name="" r:id="rId5" imgW="2590800" imgH="228600" progId="Equation.3">
                  <p:embed/>
                  <p:pic>
                    <p:nvPicPr>
                      <p:cNvPr id="0" name="图片 317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71550" y="3178175"/>
                        <a:ext cx="5329238" cy="5000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6" name="Object 7"/>
          <p:cNvGraphicFramePr>
            <a:graphicFrameLocks noChangeAspect="1"/>
          </p:cNvGraphicFramePr>
          <p:nvPr/>
        </p:nvGraphicFramePr>
        <p:xfrm>
          <a:off x="7858125" y="1285875"/>
          <a:ext cx="817563" cy="369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" name="" r:id="rId7" imgW="558165" imgH="203200" progId="Equation.DSMT4">
                  <p:embed/>
                </p:oleObj>
              </mc:Choice>
              <mc:Fallback>
                <p:oleObj name="" r:id="rId7" imgW="558165" imgH="203200" progId="Equation.DSMT4">
                  <p:embed/>
                  <p:pic>
                    <p:nvPicPr>
                      <p:cNvPr id="0" name="图片 317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858125" y="1285875"/>
                        <a:ext cx="817563" cy="3698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7" name="Object 8"/>
          <p:cNvGraphicFramePr>
            <a:graphicFrameLocks noChangeAspect="1"/>
          </p:cNvGraphicFramePr>
          <p:nvPr/>
        </p:nvGraphicFramePr>
        <p:xfrm>
          <a:off x="1258888" y="1773238"/>
          <a:ext cx="1546225" cy="382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" name="" r:id="rId9" imgW="748665" imgH="215900" progId="Equation.3">
                  <p:embed/>
                </p:oleObj>
              </mc:Choice>
              <mc:Fallback>
                <p:oleObj name="" r:id="rId9" imgW="748665" imgH="215900" progId="Equation.3">
                  <p:embed/>
                  <p:pic>
                    <p:nvPicPr>
                      <p:cNvPr id="0" name="图片 317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258888" y="1773238"/>
                        <a:ext cx="1546225" cy="3825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8" name="Object 9"/>
          <p:cNvGraphicFramePr>
            <a:graphicFrameLocks noChangeAspect="1"/>
          </p:cNvGraphicFramePr>
          <p:nvPr/>
        </p:nvGraphicFramePr>
        <p:xfrm>
          <a:off x="5435600" y="1711325"/>
          <a:ext cx="865188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" name="" r:id="rId11" imgW="495300" imgH="241300" progId="Equation.3">
                  <p:embed/>
                </p:oleObj>
              </mc:Choice>
              <mc:Fallback>
                <p:oleObj name="" r:id="rId11" imgW="495300" imgH="241300" progId="Equation.3">
                  <p:embed/>
                  <p:pic>
                    <p:nvPicPr>
                      <p:cNvPr id="0" name="图片 3173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435600" y="1711325"/>
                        <a:ext cx="865188" cy="4222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9" name="Object 10"/>
          <p:cNvGraphicFramePr>
            <a:graphicFrameLocks noChangeAspect="1"/>
          </p:cNvGraphicFramePr>
          <p:nvPr/>
        </p:nvGraphicFramePr>
        <p:xfrm>
          <a:off x="684213" y="2492375"/>
          <a:ext cx="7272337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8" name="" r:id="rId13" imgW="3035300" imgH="228600" progId="Equation.3">
                  <p:embed/>
                </p:oleObj>
              </mc:Choice>
              <mc:Fallback>
                <p:oleObj name="" r:id="rId13" imgW="3035300" imgH="228600" progId="Equation.3">
                  <p:embed/>
                  <p:pic>
                    <p:nvPicPr>
                      <p:cNvPr id="0" name="图片 3167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84213" y="2492375"/>
                        <a:ext cx="7272337" cy="5492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0" name="Object 11"/>
          <p:cNvGraphicFramePr>
            <a:graphicFrameLocks noChangeAspect="1"/>
          </p:cNvGraphicFramePr>
          <p:nvPr/>
        </p:nvGraphicFramePr>
        <p:xfrm>
          <a:off x="3419475" y="3644900"/>
          <a:ext cx="1582738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0" name="" r:id="rId15" imgW="952500" imgH="393700" progId="Equation.3">
                  <p:embed/>
                </p:oleObj>
              </mc:Choice>
              <mc:Fallback>
                <p:oleObj name="" r:id="rId15" imgW="952500" imgH="393700" progId="Equation.3">
                  <p:embed/>
                  <p:pic>
                    <p:nvPicPr>
                      <p:cNvPr id="0" name="图片 3179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419475" y="3644900"/>
                        <a:ext cx="1582738" cy="6540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1" name="Object 12"/>
          <p:cNvGraphicFramePr>
            <a:graphicFrameLocks noChangeAspect="1"/>
          </p:cNvGraphicFramePr>
          <p:nvPr/>
        </p:nvGraphicFramePr>
        <p:xfrm>
          <a:off x="6516688" y="3716338"/>
          <a:ext cx="1225550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7" name="" r:id="rId17" imgW="635000" imgH="203200" progId="Equation.3">
                  <p:embed/>
                </p:oleObj>
              </mc:Choice>
              <mc:Fallback>
                <p:oleObj name="" r:id="rId17" imgW="635000" imgH="203200" progId="Equation.3">
                  <p:embed/>
                  <p:pic>
                    <p:nvPicPr>
                      <p:cNvPr id="0" name="图片 3166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6516688" y="3716338"/>
                        <a:ext cx="1225550" cy="4540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2" name="Object 13"/>
          <p:cNvGraphicFramePr>
            <a:graphicFrameLocks noChangeAspect="1"/>
          </p:cNvGraphicFramePr>
          <p:nvPr/>
        </p:nvGraphicFramePr>
        <p:xfrm>
          <a:off x="2411413" y="4462463"/>
          <a:ext cx="727075" cy="354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0" name="" r:id="rId19" imgW="495300" imgH="241300" progId="Equation.3">
                  <p:embed/>
                </p:oleObj>
              </mc:Choice>
              <mc:Fallback>
                <p:oleObj name="" r:id="rId19" imgW="495300" imgH="241300" progId="Equation.3">
                  <p:embed/>
                  <p:pic>
                    <p:nvPicPr>
                      <p:cNvPr id="0" name="图片 3169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2411413" y="4462463"/>
                        <a:ext cx="727075" cy="3540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3" name="Object 14"/>
          <p:cNvGraphicFramePr>
            <a:graphicFrameLocks noChangeAspect="1"/>
          </p:cNvGraphicFramePr>
          <p:nvPr/>
        </p:nvGraphicFramePr>
        <p:xfrm>
          <a:off x="5003800" y="4491038"/>
          <a:ext cx="779463" cy="306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1" name="" r:id="rId21" imgW="355600" imgH="139700" progId="Equation.3">
                  <p:embed/>
                </p:oleObj>
              </mc:Choice>
              <mc:Fallback>
                <p:oleObj name="" r:id="rId21" imgW="355600" imgH="139700" progId="Equation.3">
                  <p:embed/>
                  <p:pic>
                    <p:nvPicPr>
                      <p:cNvPr id="0" name="图片 3170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5003800" y="4491038"/>
                        <a:ext cx="779463" cy="3063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4" name="Object 15"/>
          <p:cNvGraphicFramePr>
            <a:graphicFrameLocks noChangeAspect="1"/>
          </p:cNvGraphicFramePr>
          <p:nvPr/>
        </p:nvGraphicFramePr>
        <p:xfrm>
          <a:off x="3419475" y="5229225"/>
          <a:ext cx="1501775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1" name="" r:id="rId23" imgW="698500" imgH="279400" progId="Equation.3">
                  <p:embed/>
                </p:oleObj>
              </mc:Choice>
              <mc:Fallback>
                <p:oleObj name="" r:id="rId23" imgW="698500" imgH="279400" progId="Equation.3">
                  <p:embed/>
                  <p:pic>
                    <p:nvPicPr>
                      <p:cNvPr id="0" name="图片 3180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3419475" y="5229225"/>
                        <a:ext cx="1501775" cy="6000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6135,&quot;width&quot;:14460}"/>
</p:tagLst>
</file>

<file path=ppt/tags/tag2.xml><?xml version="1.0" encoding="utf-8"?>
<p:tagLst xmlns:p="http://schemas.openxmlformats.org/presentationml/2006/main">
  <p:tag name="COMMONDATA" val="eyJoZGlkIjoiOTFkNjBkMzA1NGQ3MGZmYmM4Y2EwODJlMmIwOGEwY2EifQ=="/>
</p:tagLst>
</file>

<file path=ppt/theme/theme1.xml><?xml version="1.0" encoding="utf-8"?>
<a:theme xmlns:a="http://schemas.openxmlformats.org/drawingml/2006/main" name="1_Pixel">
  <a:themeElements>
    <a:clrScheme name="1_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1_Pixel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1_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6808</Words>
  <Application>WPS 演示</Application>
  <PresentationFormat>全屏显示(4:3)</PresentationFormat>
  <Paragraphs>424</Paragraphs>
  <Slides>37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145</vt:i4>
      </vt:variant>
      <vt:variant>
        <vt:lpstr>幻灯片标题</vt:lpstr>
      </vt:variant>
      <vt:variant>
        <vt:i4>37</vt:i4>
      </vt:variant>
    </vt:vector>
  </HeadingPairs>
  <TitlesOfParts>
    <vt:vector size="192" baseType="lpstr">
      <vt:lpstr>Arial</vt:lpstr>
      <vt:lpstr>宋体</vt:lpstr>
      <vt:lpstr>Wingdings</vt:lpstr>
      <vt:lpstr>Times New Roman</vt:lpstr>
      <vt:lpstr>华文行楷</vt:lpstr>
      <vt:lpstr>华文新魏</vt:lpstr>
      <vt:lpstr>Symbol</vt:lpstr>
      <vt:lpstr>微软雅黑</vt:lpstr>
      <vt:lpstr>Arial Unicode MS</vt:lpstr>
      <vt:lpstr>1_Pixel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Equation.KSEE3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Equation.DSMT4</vt:lpstr>
      <vt:lpstr>Equation.3</vt:lpstr>
      <vt:lpstr>数值计算方法 </vt:lpstr>
      <vt:lpstr>内容</vt:lpstr>
      <vt:lpstr>2.1 不动点迭代法及其收敛性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波尔查诺二分法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2.2	 Newton迭代法及其变形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小结</vt:lpstr>
    </vt:vector>
  </TitlesOfParts>
  <Company>wang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wang</dc:creator>
  <cp:lastModifiedBy>yang</cp:lastModifiedBy>
  <cp:revision>175</cp:revision>
  <dcterms:created xsi:type="dcterms:W3CDTF">2006-10-05T12:34:00Z</dcterms:created>
  <dcterms:modified xsi:type="dcterms:W3CDTF">2022-09-27T23:56:55Z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2052-11.1.0.12358</vt:lpwstr>
  </property>
  <property fmtid="{D5CDD505-2E9C-101B-9397-08002B2CF9AE}" pid="3" name="ICV">
    <vt:lpwstr>78F6BC8122EB45758081685150687233</vt:lpwstr>
  </property>
</Properties>
</file>