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2512" autoAdjust="0"/>
  </p:normalViewPr>
  <p:slideViewPr>
    <p:cSldViewPr snapToGrid="0">
      <p:cViewPr varScale="1">
        <p:scale>
          <a:sx n="60" d="100"/>
          <a:sy n="60" d="100"/>
        </p:scale>
        <p:origin x="5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ABC0-D254-44E7-97B7-CBA3A545A1D7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2550-80CD-459C-AC3E-380C145C6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Пусть</a:t>
            </a:r>
            <a:r>
              <a:rPr lang="ru-RU" baseline="0" dirty="0" smtClean="0"/>
              <a:t> ребята убедятся сами, что символ – это строка ( с помощью </a:t>
            </a:r>
            <a:r>
              <a:rPr lang="en-US" baseline="0" dirty="0" smtClean="0"/>
              <a:t>type).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3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строк подобно числам определены операторы сложения + и умножения ∗. В результате сложения содержимое двух строк записывается подряд в новую строку. В результате умножения получается новая строка, повторяющая исходную столько раз, каково было значение числа</a:t>
            </a:r>
            <a:endParaRPr lang="en-US" dirty="0" smtClean="0"/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Оператор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узнать, принадлежит ли подстрока в строке.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ратор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возвращает логическое значение: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элемент в составе строки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встречается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нет: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1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Доступ по индексу. Можно обратиться к любому элементу (символу) </a:t>
            </a:r>
            <a:r>
              <a:rPr lang="ru-RU" dirty="0" err="1" smtClean="0"/>
              <a:t>стро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ки</a:t>
            </a:r>
            <a:r>
              <a:rPr lang="ru-RU" dirty="0" smtClean="0"/>
              <a:t> по его номеру, нумерация начинается с 0 (первый элемент строки S</a:t>
            </a:r>
          </a:p>
          <a:p>
            <a:r>
              <a:rPr lang="ru-RU" dirty="0" smtClean="0"/>
              <a:t>имеет номер 0, последний  </a:t>
            </a:r>
            <a:r>
              <a:rPr lang="ru-RU" dirty="0" err="1" smtClean="0"/>
              <a:t>len</a:t>
            </a:r>
            <a:r>
              <a:rPr lang="ru-RU" dirty="0" smtClean="0"/>
              <a:t>(S)-1. Разрешается использовать </a:t>
            </a:r>
            <a:r>
              <a:rPr lang="ru-RU" dirty="0" err="1" smtClean="0"/>
              <a:t>отрица</a:t>
            </a:r>
            <a:r>
              <a:rPr lang="ru-RU" dirty="0" smtClean="0"/>
              <a:t>-</a:t>
            </a:r>
          </a:p>
          <a:p>
            <a:r>
              <a:rPr lang="ru-RU" dirty="0" smtClean="0"/>
              <a:t>тельные индексы, в этом случае нумерация происходит с конца, что можно</a:t>
            </a:r>
          </a:p>
          <a:p>
            <a:r>
              <a:rPr lang="ru-RU" dirty="0" smtClean="0"/>
              <a:t>также интерпретировать как правило: к отрицательным индексам всегда</a:t>
            </a:r>
          </a:p>
          <a:p>
            <a:r>
              <a:rPr lang="ru-RU" dirty="0" smtClean="0"/>
              <a:t>добавляется длина строки, например последний элемент строки чаще всего</a:t>
            </a:r>
          </a:p>
          <a:p>
            <a:r>
              <a:rPr lang="ru-RU" dirty="0" smtClean="0"/>
              <a:t>обозначают как -1)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Обращение к символу с несуществующим номером порождает ошибку: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string index out of range..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использовании индексов необходимо помнить, что строки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носятся к категории неизменяемых последовательностей: нельзя поменять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того или иного символа, а можно лишь создать новую строку.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1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открытия файлов используется встроенный метод </a:t>
            </a:r>
            <a:r>
              <a:rPr lang="ru-RU" dirty="0" err="1" smtClean="0"/>
              <a:t>open</a:t>
            </a:r>
            <a:r>
              <a:rPr lang="ru-RU" dirty="0" smtClean="0"/>
              <a:t>, которой передаётся путь к</a:t>
            </a:r>
            <a:r>
              <a:rPr lang="ru-RU" baseline="0" dirty="0" smtClean="0"/>
              <a:t> </a:t>
            </a:r>
            <a:r>
              <a:rPr lang="ru-RU" dirty="0" smtClean="0"/>
              <a:t>файлу --- например, </a:t>
            </a:r>
            <a:r>
              <a:rPr lang="ru-RU" dirty="0" err="1" smtClean="0"/>
              <a:t>filename</a:t>
            </a:r>
            <a:r>
              <a:rPr lang="ru-RU" dirty="0" smtClean="0"/>
              <a:t>. Функция </a:t>
            </a:r>
            <a:r>
              <a:rPr lang="ru-RU" dirty="0" err="1" smtClean="0"/>
              <a:t>open</a:t>
            </a:r>
            <a:r>
              <a:rPr lang="ru-RU" dirty="0" smtClean="0"/>
              <a:t> возвращает файловый объект, с которым</a:t>
            </a:r>
            <a:r>
              <a:rPr lang="ru-RU" baseline="0" dirty="0" smtClean="0"/>
              <a:t> </a:t>
            </a:r>
            <a:r>
              <a:rPr lang="ru-RU" dirty="0" smtClean="0"/>
              <a:t>мы потом можем работать, для того чтобы записывать данные или читать данные из файлов.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--- это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дозапись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 --- это, очевидно, запись, r — это прочтение, r+ --- это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 и чтение одновременно. Точно так же можно открывать файл в бинарном виде, то есть работать с бинарными данными --- для этого к моду добавляют букву b.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f.close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принято закрывать файлы, т.к. в противном случае может произойти нечто неприятное --- например, в операционной системе могут закончиться файловые дескрипторы.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3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 можем читать данные из файла с помощью метода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по умолчанию читает столько, сколько сможет (если файл слишком большой, он может не поместиться в памяти). Вы также можете указать в методе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конкретное количество информации, которое вы хотите прочитать, передав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size.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мы прочитали весь файл, указатель того, где мы сейчас находимся в файле --- в самом конце (в примере выше --- на 47-ом символе). Если мы попробуем прочитать еще раз, то мы ничего не найдем. Для того чтобы прочитать файл заново, нужно использовать метод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перенести указатель на начало файла.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4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Рекомендуется открывать файлы несколько по-другому --- с помощью </a:t>
            </a:r>
            <a:r>
              <a:rPr lang="ru-RU" smtClean="0"/>
              <a:t>контекстного менеджера</a:t>
            </a:r>
            <a:r>
              <a:rPr lang="ru-RU" dirty="0" smtClean="0"/>
              <a:t>, который позволяет не заботиться о закрытии файлов. Вы можете открыть файл</a:t>
            </a:r>
            <a:r>
              <a:rPr lang="ru-RU" baseline="0" dirty="0" smtClean="0"/>
              <a:t> </a:t>
            </a:r>
            <a:r>
              <a:rPr lang="ru-RU" dirty="0" smtClean="0"/>
              <a:t>с помощью оператора </a:t>
            </a:r>
            <a:r>
              <a:rPr lang="ru-RU" dirty="0" err="1" smtClean="0"/>
              <a:t>with</a:t>
            </a:r>
            <a:r>
              <a:rPr lang="ru-RU" dirty="0" smtClean="0"/>
              <a:t>, записать файловый объект в переменную f и потом работать</a:t>
            </a:r>
            <a:r>
              <a:rPr lang="ru-RU" baseline="0" dirty="0" smtClean="0"/>
              <a:t> </a:t>
            </a:r>
            <a:r>
              <a:rPr lang="ru-RU" dirty="0" smtClean="0"/>
              <a:t>с файлом внутри этого контекстного блока. После выхода из блока интерпретатор </a:t>
            </a:r>
            <a:r>
              <a:rPr lang="ru-RU" dirty="0" err="1" smtClean="0"/>
              <a:t>Python</a:t>
            </a:r>
            <a:r>
              <a:rPr lang="ru-RU" baseline="0" dirty="0" smtClean="0"/>
              <a:t> </a:t>
            </a:r>
            <a:r>
              <a:rPr lang="ru-RU" dirty="0" smtClean="0"/>
              <a:t>закроет файл.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2550-80CD-459C-AC3E-380C145C6C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1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8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2720" cy="722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1320" cy="4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1120" cy="3794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3520" cy="13413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8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632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88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7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11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679500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58800" y="1841975"/>
            <a:ext cx="816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Использование контекстного менеджера</a:t>
            </a:r>
          </a:p>
          <a:p>
            <a:endParaRPr lang="ru-RU" dirty="0" smtClean="0"/>
          </a:p>
          <a:p>
            <a:r>
              <a:rPr lang="en-US" dirty="0" smtClean="0"/>
              <a:t>with </a:t>
            </a:r>
            <a:r>
              <a:rPr lang="en-US" dirty="0"/>
              <a:t>open('filename') as </a:t>
            </a:r>
            <a:r>
              <a:rPr lang="en-US" dirty="0" smtClean="0"/>
              <a:t>f:</a:t>
            </a:r>
            <a:endParaRPr lang="ru-RU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f.read</a:t>
            </a:r>
            <a:r>
              <a:rPr lang="en-US" dirty="0" smtClean="0"/>
              <a:t>())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'The world is changed.\</a:t>
            </a:r>
            <a:r>
              <a:rPr lang="en-US" dirty="0" err="1"/>
              <a:t>nI</a:t>
            </a:r>
            <a:r>
              <a:rPr lang="en-US" dirty="0"/>
              <a:t> taste it in the water.\n'</a:t>
            </a:r>
          </a:p>
          <a:p>
            <a:endParaRPr lang="ru-RU" dirty="0"/>
          </a:p>
          <a:p>
            <a:r>
              <a:rPr lang="ru-RU" dirty="0" smtClean="0"/>
              <a:t>В этом случае файл </a:t>
            </a:r>
            <a:r>
              <a:rPr lang="ru-RU" dirty="0" err="1"/>
              <a:t>з</a:t>
            </a:r>
            <a:r>
              <a:rPr lang="ru-RU" dirty="0" err="1" smtClean="0"/>
              <a:t>акрвать</a:t>
            </a:r>
            <a:r>
              <a:rPr lang="ru-RU" dirty="0" smtClean="0"/>
              <a:t>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40268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4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2480" cy="527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Строки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Кодировки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Работа с файлами</a:t>
            </a:r>
            <a:endParaRPr lang="ru-RU" sz="14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184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Строковый тип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Особенности строк в Python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UTF-8 и Unicode</a:t>
            </a:r>
            <a:endParaRPr lang="ru-RU" sz="14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Отложенное открытие файла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2960" cy="8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2360" cy="4467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411800" y="379080"/>
            <a:ext cx="38163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900120" cy="386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Строки и работа с файлами.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 строковом типе данных.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об отсутствии char.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кодировки и </a:t>
            </a:r>
            <a:r>
              <a:rPr lang="ru-RU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Unicode.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Объяснить, как осуществляется работа с фалйами.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самые популярные форматы файлов.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 Какие особенности существуют при работе со строковым типом данных.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Какие файлы подходят лучше всего для хранения структуризированных данных.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8880" cy="17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171360" indent="-168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Создавать, срезать и индексировать строки.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Открывать файлы для чтения/записи.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Изменять содержимое файлов.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занятия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98680"/>
          <a:ext cx="7725240" cy="1311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Строки в Python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Особенности строк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Файлы 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6000" cy="2671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192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679500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58800" y="1841975"/>
            <a:ext cx="8102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Строка – базовый тип представляющий из себя </a:t>
            </a:r>
            <a:r>
              <a:rPr lang="ru-RU" b="1" dirty="0" smtClean="0"/>
              <a:t>неизменяемую последовательность символов</a:t>
            </a:r>
          </a:p>
          <a:p>
            <a:r>
              <a:rPr lang="ru-RU" dirty="0" smtClean="0"/>
              <a:t># Одиночные кавычки. Часто встречаемый вариант записи.</a:t>
            </a:r>
            <a:br>
              <a:rPr lang="ru-RU" dirty="0" smtClean="0"/>
            </a:br>
            <a:r>
              <a:rPr lang="ru-RU" dirty="0" err="1" smtClean="0"/>
              <a:t>my_str</a:t>
            </a:r>
            <a:r>
              <a:rPr lang="ru-RU" dirty="0" smtClean="0"/>
              <a:t> = 'а внутри "можно" поместить обычные‘</a:t>
            </a:r>
          </a:p>
          <a:p>
            <a:r>
              <a:rPr lang="ru-RU" dirty="0" err="1"/>
              <a:t>my_str</a:t>
            </a:r>
            <a:r>
              <a:rPr lang="ru-RU" dirty="0"/>
              <a:t> = "а внутри 'можно' "</a:t>
            </a:r>
            <a:r>
              <a:rPr lang="en-US" dirty="0"/>
              <a:t> + </a:t>
            </a:r>
            <a:r>
              <a:rPr lang="ru-RU" dirty="0"/>
              <a:t>" поместить одиночные"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example_string</a:t>
            </a:r>
            <a:r>
              <a:rPr lang="en-US" dirty="0" smtClean="0"/>
              <a:t> = "</a:t>
            </a:r>
            <a:r>
              <a:rPr lang="ru-RU" dirty="0" smtClean="0"/>
              <a:t>Курс по </a:t>
            </a:r>
            <a:r>
              <a:rPr lang="en-US" dirty="0" smtClean="0"/>
              <a:t>Python"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example_string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Курс про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print(type(</a:t>
            </a:r>
            <a:r>
              <a:rPr lang="en-US" dirty="0" err="1" smtClean="0"/>
              <a:t>example_string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1880" y="5155321"/>
            <a:ext cx="8119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этом отдельного символьного типа в </a:t>
            </a:r>
            <a:r>
              <a:rPr lang="ru-RU" dirty="0" err="1" smtClean="0"/>
              <a:t>Python</a:t>
            </a:r>
            <a:r>
              <a:rPr lang="ru-RU" dirty="0" smtClean="0"/>
              <a:t> нет, символ – это строка длины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679500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90120" y="4203205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Оператор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S </a:t>
            </a:r>
            <a:r>
              <a:rPr lang="en-US" dirty="0"/>
              <a:t>= ’Python ’</a:t>
            </a:r>
          </a:p>
          <a:p>
            <a:r>
              <a:rPr lang="en-US" dirty="0" err="1" smtClean="0"/>
              <a:t>SubS</a:t>
            </a:r>
            <a:r>
              <a:rPr lang="en-US" dirty="0" smtClean="0"/>
              <a:t> </a:t>
            </a:r>
            <a:r>
              <a:rPr lang="en-US" dirty="0"/>
              <a:t>= ’</a:t>
            </a:r>
            <a:r>
              <a:rPr lang="en-US" dirty="0" err="1"/>
              <a:t>th</a:t>
            </a:r>
            <a:r>
              <a:rPr lang="en-US" dirty="0"/>
              <a:t> ’</a:t>
            </a:r>
          </a:p>
          <a:p>
            <a:r>
              <a:rPr lang="en-US" dirty="0" err="1" smtClean="0"/>
              <a:t>SubS</a:t>
            </a:r>
            <a:r>
              <a:rPr lang="en-US" dirty="0" smtClean="0"/>
              <a:t> </a:t>
            </a:r>
            <a:r>
              <a:rPr lang="en-US" dirty="0"/>
              <a:t>in S</a:t>
            </a:r>
          </a:p>
          <a:p>
            <a:r>
              <a:rPr lang="en-US" dirty="0" smtClean="0"/>
              <a:t>True</a:t>
            </a:r>
            <a:endParaRPr lang="en-US" dirty="0" smtClean="0"/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63480" y="1788299"/>
            <a:ext cx="810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Базовые операции</a:t>
            </a:r>
            <a:endParaRPr lang="en-US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736920" y="2157631"/>
            <a:ext cx="810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Арифметические операции.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412650" y="2617054"/>
            <a:ext cx="12700" cy="158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463770" y="25873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S3 * 4</a:t>
            </a:r>
          </a:p>
          <a:p>
            <a:r>
              <a:rPr lang="en-US" dirty="0" err="1"/>
              <a:t>PythonPythonPythonPython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0120" y="261455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S1 = ’</a:t>
            </a:r>
            <a:r>
              <a:rPr lang="en-US" dirty="0" err="1"/>
              <a:t>Py</a:t>
            </a:r>
            <a:r>
              <a:rPr lang="en-US" dirty="0"/>
              <a:t> ’</a:t>
            </a:r>
          </a:p>
          <a:p>
            <a:r>
              <a:rPr lang="en-US" dirty="0"/>
              <a:t>S2 = ’thon ’</a:t>
            </a:r>
          </a:p>
          <a:p>
            <a:r>
              <a:rPr lang="en-US" dirty="0"/>
              <a:t>S3 = S1 + S2</a:t>
            </a:r>
          </a:p>
          <a:p>
            <a:r>
              <a:rPr lang="en-US" dirty="0"/>
              <a:t>print(S3)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680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679500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/>
              <a:t>3</a:t>
            </a:r>
            <a:r>
              <a:rPr lang="ru-RU" spc="-1" dirty="0" smtClean="0"/>
              <a:t>. </a:t>
            </a:r>
            <a:r>
              <a:rPr lang="ru-RU" spc="-1" dirty="0" smtClean="0"/>
              <a:t>Функция </a:t>
            </a:r>
            <a:r>
              <a:rPr lang="ru-RU" spc="-1" dirty="0" err="1" smtClean="0"/>
              <a:t>len</a:t>
            </a:r>
            <a:r>
              <a:rPr lang="ru-RU" spc="-1" dirty="0" smtClean="0"/>
              <a:t>() вычислят длину строки, результат имеет целочисленный тип. Например, </a:t>
            </a:r>
            <a:r>
              <a:rPr lang="ru-RU" spc="-1" dirty="0" err="1" smtClean="0"/>
              <a:t>len</a:t>
            </a:r>
            <a:r>
              <a:rPr lang="ru-RU" spc="-1" dirty="0" smtClean="0"/>
              <a:t>(’</a:t>
            </a:r>
            <a:r>
              <a:rPr lang="ru-RU" spc="-1" dirty="0" err="1" smtClean="0"/>
              <a:t>Python</a:t>
            </a:r>
            <a:r>
              <a:rPr lang="ru-RU" spc="-1" dirty="0" smtClean="0"/>
              <a:t>’) выдаст 6.</a:t>
            </a: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77960" y="4405933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36920" y="2651607"/>
            <a:ext cx="8102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ru-RU" dirty="0" smtClean="0"/>
              <a:t>. </a:t>
            </a:r>
            <a:r>
              <a:rPr lang="ru-RU" dirty="0"/>
              <a:t>Доступ по индексу</a:t>
            </a:r>
          </a:p>
          <a:p>
            <a:r>
              <a:rPr lang="ru-RU" dirty="0"/>
              <a:t>S = ’</a:t>
            </a:r>
            <a:r>
              <a:rPr lang="ru-RU" dirty="0" err="1"/>
              <a:t>Python</a:t>
            </a:r>
            <a:r>
              <a:rPr lang="ru-RU" dirty="0"/>
              <a:t> ’</a:t>
            </a:r>
          </a:p>
          <a:p>
            <a:r>
              <a:rPr lang="en-US" dirty="0"/>
              <a:t>print(</a:t>
            </a:r>
            <a:r>
              <a:rPr lang="ru-RU" dirty="0" smtClean="0"/>
              <a:t>S </a:t>
            </a:r>
            <a:r>
              <a:rPr lang="ru-RU" dirty="0"/>
              <a:t>[0</a:t>
            </a:r>
            <a:r>
              <a:rPr lang="ru-RU" dirty="0" smtClean="0"/>
              <a:t>]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/>
              <a:t>’P’</a:t>
            </a:r>
          </a:p>
          <a:p>
            <a:r>
              <a:rPr lang="en-US" dirty="0"/>
              <a:t>print(</a:t>
            </a:r>
            <a:r>
              <a:rPr lang="ru-RU" dirty="0" smtClean="0"/>
              <a:t>S</a:t>
            </a:r>
            <a:r>
              <a:rPr lang="ru-RU" dirty="0"/>
              <a:t>[ -1</a:t>
            </a:r>
            <a:r>
              <a:rPr lang="ru-RU" dirty="0" smtClean="0"/>
              <a:t>]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/>
              <a:t>’n’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6920" y="4402633"/>
            <a:ext cx="8102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 </a:t>
            </a:r>
            <a:r>
              <a:rPr lang="en-US" dirty="0"/>
              <a:t>= ’</a:t>
            </a:r>
            <a:r>
              <a:rPr lang="en-US" dirty="0" err="1"/>
              <a:t>Ура</a:t>
            </a:r>
            <a:r>
              <a:rPr lang="en-US" dirty="0"/>
              <a:t>’</a:t>
            </a:r>
          </a:p>
          <a:p>
            <a:r>
              <a:rPr lang="en-US" dirty="0" smtClean="0"/>
              <a:t>S[1</a:t>
            </a:r>
            <a:r>
              <a:rPr lang="en-US" dirty="0"/>
              <a:t>] = ’х’</a:t>
            </a:r>
          </a:p>
          <a:p>
            <a:r>
              <a:rPr lang="en-US" dirty="0" err="1"/>
              <a:t>Traceback</a:t>
            </a:r>
            <a:r>
              <a:rPr lang="en-US" dirty="0"/>
              <a:t> ( most recent call last ):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"&lt;</a:t>
            </a:r>
            <a:r>
              <a:rPr lang="en-US" dirty="0" err="1"/>
              <a:t>pyshell</a:t>
            </a:r>
            <a:r>
              <a:rPr lang="en-US" dirty="0"/>
              <a:t> #68 &gt;", line 1, in &lt;module &gt;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 </a:t>
            </a:r>
            <a:r>
              <a:rPr lang="en-US" dirty="0"/>
              <a:t>: ’</a:t>
            </a:r>
            <a:r>
              <a:rPr lang="en-US" dirty="0" err="1"/>
              <a:t>str</a:t>
            </a:r>
            <a:r>
              <a:rPr lang="en-US" dirty="0"/>
              <a:t> ’ </a:t>
            </a:r>
            <a:r>
              <a:rPr lang="en-US" dirty="0" smtClean="0"/>
              <a:t>objet </a:t>
            </a:r>
            <a:r>
              <a:rPr lang="en-US" dirty="0"/>
              <a:t>does not support item assignment</a:t>
            </a:r>
          </a:p>
          <a:p>
            <a:r>
              <a:rPr lang="en-US" dirty="0" smtClean="0"/>
              <a:t>print(S </a:t>
            </a:r>
            <a:r>
              <a:rPr lang="en-US" dirty="0"/>
              <a:t>[0]+ ’</a:t>
            </a:r>
            <a:r>
              <a:rPr lang="en-US" dirty="0" err="1"/>
              <a:t>x’+S</a:t>
            </a:r>
            <a:r>
              <a:rPr lang="en-US" dirty="0"/>
              <a:t>[2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 smtClean="0"/>
              <a:t>’</a:t>
            </a:r>
            <a:r>
              <a:rPr lang="en-US" dirty="0" err="1" smtClean="0"/>
              <a:t>Уxа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56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244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6760" y="1800654"/>
            <a:ext cx="8102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Файлы</a:t>
            </a:r>
          </a:p>
          <a:p>
            <a:r>
              <a:rPr lang="ru-RU" dirty="0" smtClean="0"/>
              <a:t>Открытие файла</a:t>
            </a:r>
          </a:p>
          <a:p>
            <a:r>
              <a:rPr lang="en-US" dirty="0"/>
              <a:t>f = open('filename')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736920" y="2709921"/>
            <a:ext cx="814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Файлы можно открывать по-разному --- на запись, на чтение, на чтение и запись, </a:t>
            </a:r>
            <a:r>
              <a:rPr lang="ru-RU" dirty="0" err="1" smtClean="0"/>
              <a:t>надозапись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6920" y="33421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text_modes</a:t>
            </a:r>
            <a:r>
              <a:rPr lang="en-US" dirty="0"/>
              <a:t> = ['r', 'w', 'a', 'r+']</a:t>
            </a:r>
          </a:p>
          <a:p>
            <a:r>
              <a:rPr lang="en-US" dirty="0" err="1"/>
              <a:t>binary_modes</a:t>
            </a:r>
            <a:r>
              <a:rPr lang="en-US" dirty="0"/>
              <a:t> = ['</a:t>
            </a:r>
            <a:r>
              <a:rPr lang="en-US" dirty="0" err="1"/>
              <a:t>br</a:t>
            </a:r>
            <a:r>
              <a:rPr lang="en-US" dirty="0"/>
              <a:t>', '</a:t>
            </a:r>
            <a:r>
              <a:rPr lang="en-US" dirty="0" err="1"/>
              <a:t>bw</a:t>
            </a:r>
            <a:r>
              <a:rPr lang="en-US" dirty="0"/>
              <a:t>', '</a:t>
            </a:r>
            <a:r>
              <a:rPr lang="en-US" dirty="0" err="1"/>
              <a:t>ba</a:t>
            </a:r>
            <a:r>
              <a:rPr lang="en-US" dirty="0"/>
              <a:t>', '</a:t>
            </a:r>
            <a:r>
              <a:rPr lang="en-US" dirty="0" err="1"/>
              <a:t>br</a:t>
            </a:r>
            <a:r>
              <a:rPr lang="en-US" dirty="0"/>
              <a:t>+']</a:t>
            </a:r>
          </a:p>
          <a:p>
            <a:r>
              <a:rPr lang="en-US" dirty="0"/>
              <a:t>f = open('filename', 'w')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6920" y="4359733"/>
            <a:ext cx="810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Запись в файл</a:t>
            </a:r>
          </a:p>
          <a:p>
            <a:r>
              <a:rPr lang="ru-RU" dirty="0"/>
              <a:t>Чтобы записать в файл, применяем к соответствующему </a:t>
            </a:r>
            <a:r>
              <a:rPr lang="ru-RU" dirty="0" smtClean="0"/>
              <a:t>файловому объекту метод </a:t>
            </a:r>
            <a:r>
              <a:rPr lang="ru-RU" dirty="0" err="1" smtClean="0"/>
              <a:t>write</a:t>
            </a:r>
            <a:r>
              <a:rPr lang="ru-RU" dirty="0" smtClean="0"/>
              <a:t>, </a:t>
            </a:r>
            <a:r>
              <a:rPr lang="ru-RU" dirty="0"/>
              <a:t>передавая ему </a:t>
            </a:r>
            <a:r>
              <a:rPr lang="ru-RU" dirty="0" smtClean="0"/>
              <a:t>строку.</a:t>
            </a:r>
          </a:p>
          <a:p>
            <a:r>
              <a:rPr lang="en-US" dirty="0" err="1"/>
              <a:t>f.write</a:t>
            </a:r>
            <a:r>
              <a:rPr lang="en-US" dirty="0"/>
              <a:t>('The world is changed.\</a:t>
            </a:r>
            <a:r>
              <a:rPr lang="en-US" dirty="0" err="1"/>
              <a:t>nI</a:t>
            </a:r>
            <a:r>
              <a:rPr lang="en-US" dirty="0"/>
              <a:t> taste it in the water.\n')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6920" y="5631321"/>
            <a:ext cx="6056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Когда работа с файлом завершена, его нужно закрыть</a:t>
            </a:r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400" cy="294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4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36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Строки и работа с файлами.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679500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440" cy="2559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280" cy="6973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440" cy="25596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СТРОКИ И РАБОТА С ФАЙЛАМИ.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0680" cy="216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360" cy="21348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58800" y="1841975"/>
            <a:ext cx="816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Итак, чтобы открыть файл на чтение и запись, нам нужно использовать r</a:t>
            </a:r>
            <a:r>
              <a:rPr lang="ru-RU" dirty="0" smtClean="0"/>
              <a:t>+.</a:t>
            </a:r>
          </a:p>
          <a:p>
            <a:r>
              <a:rPr lang="en-US" dirty="0"/>
              <a:t>f = open('filename', 'r+')</a:t>
            </a:r>
          </a:p>
          <a:p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r>
              <a:rPr lang="en-US" dirty="0"/>
              <a:t>'The world is changed.\</a:t>
            </a:r>
            <a:r>
              <a:rPr lang="en-US" dirty="0" err="1"/>
              <a:t>nI</a:t>
            </a:r>
            <a:r>
              <a:rPr lang="en-US" dirty="0"/>
              <a:t> taste it in the water.\n'</a:t>
            </a:r>
          </a:p>
          <a:p>
            <a:r>
              <a:rPr lang="en-US" dirty="0" err="1"/>
              <a:t>f.tell</a:t>
            </a:r>
            <a:r>
              <a:rPr lang="en-US" dirty="0"/>
              <a:t>()</a:t>
            </a:r>
          </a:p>
          <a:p>
            <a:r>
              <a:rPr lang="en-US" dirty="0"/>
              <a:t>47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41880" y="3628080"/>
            <a:ext cx="81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того, чтобы прочесть одну строку из файла, есть метод </a:t>
            </a:r>
            <a:r>
              <a:rPr lang="ru-RU" dirty="0" err="1"/>
              <a:t>readline</a:t>
            </a:r>
            <a:r>
              <a:rPr lang="ru-RU" dirty="0"/>
              <a:t>, а чтобы разбить</a:t>
            </a:r>
          </a:p>
          <a:p>
            <a:r>
              <a:rPr lang="ru-RU" dirty="0"/>
              <a:t>файл на строки и поместить их в список --- метод </a:t>
            </a:r>
            <a:r>
              <a:rPr lang="ru-RU" dirty="0" err="1"/>
              <a:t>readlines</a:t>
            </a:r>
            <a:r>
              <a:rPr lang="ru-RU" dirty="0"/>
              <a:t>.</a:t>
            </a:r>
          </a:p>
          <a:p>
            <a:r>
              <a:rPr lang="ru-RU" dirty="0"/>
              <a:t>f = </a:t>
            </a:r>
            <a:r>
              <a:rPr lang="ru-RU" dirty="0" err="1"/>
              <a:t>open</a:t>
            </a:r>
            <a:r>
              <a:rPr lang="ru-RU" dirty="0"/>
              <a:t>('</a:t>
            </a:r>
            <a:r>
              <a:rPr lang="ru-RU" dirty="0" err="1"/>
              <a:t>filename</a:t>
            </a:r>
            <a:r>
              <a:rPr lang="ru-RU" dirty="0"/>
              <a:t>', 'r+')</a:t>
            </a:r>
          </a:p>
          <a:p>
            <a:r>
              <a:rPr lang="ru-RU" dirty="0" err="1"/>
              <a:t>f.readline</a:t>
            </a:r>
            <a:r>
              <a:rPr lang="ru-RU" dirty="0" smtClean="0"/>
              <a:t>()</a:t>
            </a:r>
          </a:p>
          <a:p>
            <a:r>
              <a:rPr lang="en-US" dirty="0"/>
              <a:t>'The world is changed.\n'</a:t>
            </a:r>
            <a:endParaRPr lang="ru-RU" dirty="0"/>
          </a:p>
          <a:p>
            <a:r>
              <a:rPr lang="ru-RU" dirty="0" err="1"/>
              <a:t>f.close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93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1172</Words>
  <Application>Microsoft Office PowerPoint</Application>
  <PresentationFormat>Экран (4:3)</PresentationFormat>
  <Paragraphs>233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Sitych</dc:creator>
  <dc:description/>
  <cp:lastModifiedBy>Ситников</cp:lastModifiedBy>
  <cp:revision>64</cp:revision>
  <dcterms:created xsi:type="dcterms:W3CDTF">2012-07-30T23:42:41Z</dcterms:created>
  <dcterms:modified xsi:type="dcterms:W3CDTF">2019-10-27T23:28:52Z</dcterms:modified>
  <dc:language>ru-RU</dc:language>
</cp:coreProperties>
</file>