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Franklin Gothic" panose="02000000000000000000" pitchFamily="2" charset="0"/>
      <p:bold r:id="rId8"/>
    </p:embeddedFont>
    <p:embeddedFont>
      <p:font typeface="Libre Franklin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pGFSdDfOlfbdFpOr6tk+4CkKB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notesMaster" Target="notesMasters/notesMaster1.xml" /><Relationship Id="rId12" Type="http://schemas.openxmlformats.org/officeDocument/2006/relationships/font" Target="fonts/font5.fntdata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4.fntdata" /><Relationship Id="rId5" Type="http://schemas.openxmlformats.org/officeDocument/2006/relationships/slide" Target="slides/slide4.xml" /><Relationship Id="rId15" Type="http://customschemas.google.com/relationships/presentationmetadata" Target="metadata" /><Relationship Id="rId10" Type="http://schemas.openxmlformats.org/officeDocument/2006/relationships/font" Target="fonts/font3.fntdata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font" Target="fonts/font2.fnt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PS Code: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Problem Statement Title: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Team Name: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Team Leader Name: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Institute Code: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Institute Name: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Theme Name:</a:t>
            </a:r>
            <a:endParaRPr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320" y="252207"/>
            <a:ext cx="3431177" cy="147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24054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 </a:t>
            </a:r>
            <a:endParaRPr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0" name="Google Shape;220;p2"/>
          <p:cNvSpPr>
            <a:spLocks noGrp="1"/>
          </p:cNvSpPr>
          <p:nvPr>
            <p:ph type="pic" idx="2"/>
          </p:nvPr>
        </p:nvSpPr>
        <p:spPr>
          <a:xfrm>
            <a:off x="7378575" y="144261"/>
            <a:ext cx="4689138" cy="3451543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2"/>
          <p:cNvSpPr txBox="1"/>
          <p:nvPr/>
        </p:nvSpPr>
        <p:spPr>
          <a:xfrm>
            <a:off x="7378575" y="2118476"/>
            <a:ext cx="468913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Add process flow chart or simulated image of prototype or any relevant image related to your idea</a:t>
            </a:r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  </a:t>
            </a:r>
            <a:endParaRPr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Leader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1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2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3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4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5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>
                <a:solidFill>
                  <a:srgbClr val="804160"/>
                </a:solidFill>
              </a:rPr>
              <a:t>Team Mentor 1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Category (Academic/Industry): 			Expertise (AI/ML/Blockchain etc): 		Domain Experience (in years):  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>
                <a:solidFill>
                  <a:srgbClr val="804160"/>
                </a:solidFill>
              </a:rPr>
              <a:t>Team Mentor 2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Category (Academic/Industry):		 	Expertise (AI/ML/Blockchain etc): 		Domain Experience (in years): 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Important Pointers</a:t>
            </a:r>
            <a:endParaRPr/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Please ensure below pointers are met while  </a:t>
            </a:r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Kindly keep the maximum slides limit to 4 pages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All the topics should be utilized for description of your idea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Try to avoid paragraphs and post your idea in points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Keep your explanation precisely and easy to understand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Idea should be unique and novel. If it has a business potential more weightage will be given.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Apart from this PPT abstract of your idea will be asked separately while submitting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need to save the file in PDF and upload the same on portal. No PPT, Word Doc or any other format will be supported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can delete this slide (Important Pointers) when you upload the details of your idea on SIH portal.</a:t>
            </a:r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Theme1</vt:lpstr>
      <vt:lpstr>Basic Details of the Team and Problem Statement</vt:lpstr>
      <vt:lpstr>Idea/Approach Details</vt:lpstr>
      <vt:lpstr>Idea/Approach Details</vt:lpstr>
      <vt:lpstr>Team Member Details </vt:lpstr>
      <vt:lpstr>Important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Krishna V</cp:lastModifiedBy>
  <cp:revision>1</cp:revision>
  <dcterms:created xsi:type="dcterms:W3CDTF">2022-02-11T07:14:46Z</dcterms:created>
  <dcterms:modified xsi:type="dcterms:W3CDTF">2022-03-16T07:34:33Z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